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258" r:id="rId4"/>
    <p:sldId id="304" r:id="rId5"/>
    <p:sldId id="305" r:id="rId6"/>
    <p:sldId id="309" r:id="rId7"/>
    <p:sldId id="306" r:id="rId8"/>
    <p:sldId id="310" r:id="rId9"/>
    <p:sldId id="307" r:id="rId10"/>
    <p:sldId id="302" r:id="rId11"/>
    <p:sldId id="303" r:id="rId12"/>
    <p:sldId id="257"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EA1E5C-328A-41D4-9880-D8CDE4DD3348}" v="92" dt="2020-04-13T22:05:06.878"/>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4" d="100"/>
          <a:sy n="104" d="100"/>
        </p:scale>
        <p:origin x="1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t Prud'hon" userId="196f0b5afced95ca" providerId="LiveId" clId="{D8EA1E5C-328A-41D4-9880-D8CDE4DD3348}"/>
    <pc:docChg chg="undo custSel addSld delSld modSld sldOrd">
      <pc:chgData name="Laurent Prud'hon" userId="196f0b5afced95ca" providerId="LiveId" clId="{D8EA1E5C-328A-41D4-9880-D8CDE4DD3348}" dt="2020-04-13T22:09:16.961" v="4777" actId="47"/>
      <pc:docMkLst>
        <pc:docMk/>
      </pc:docMkLst>
      <pc:sldChg chg="addSp delSp modSp new">
        <pc:chgData name="Laurent Prud'hon" userId="196f0b5afced95ca" providerId="LiveId" clId="{D8EA1E5C-328A-41D4-9880-D8CDE4DD3348}" dt="2020-04-12T07:05:17.958" v="19" actId="962"/>
        <pc:sldMkLst>
          <pc:docMk/>
          <pc:sldMk cId="3510990267" sldId="256"/>
        </pc:sldMkLst>
        <pc:spChg chg="del">
          <ac:chgData name="Laurent Prud'hon" userId="196f0b5afced95ca" providerId="LiveId" clId="{D8EA1E5C-328A-41D4-9880-D8CDE4DD3348}" dt="2020-04-12T06:52:47.833" v="1" actId="478"/>
          <ac:spMkLst>
            <pc:docMk/>
            <pc:sldMk cId="3510990267" sldId="256"/>
            <ac:spMk id="2" creationId="{8438CDF4-AE69-42AE-9995-5E414ACB719A}"/>
          </ac:spMkLst>
        </pc:spChg>
        <pc:spChg chg="del">
          <ac:chgData name="Laurent Prud'hon" userId="196f0b5afced95ca" providerId="LiveId" clId="{D8EA1E5C-328A-41D4-9880-D8CDE4DD3348}" dt="2020-04-12T06:52:47.833" v="1" actId="478"/>
          <ac:spMkLst>
            <pc:docMk/>
            <pc:sldMk cId="3510990267" sldId="256"/>
            <ac:spMk id="3" creationId="{DB175721-5F47-4C81-980B-E01C5673FC55}"/>
          </ac:spMkLst>
        </pc:spChg>
        <pc:picChg chg="add mod">
          <ac:chgData name="Laurent Prud'hon" userId="196f0b5afced95ca" providerId="LiveId" clId="{D8EA1E5C-328A-41D4-9880-D8CDE4DD3348}" dt="2020-04-12T07:05:17.958" v="19" actId="962"/>
          <ac:picMkLst>
            <pc:docMk/>
            <pc:sldMk cId="3510990267" sldId="256"/>
            <ac:picMk id="5" creationId="{6795E6E3-2935-4CD6-923B-2673F4AC4E62}"/>
          </ac:picMkLst>
        </pc:picChg>
      </pc:sldChg>
      <pc:sldChg chg="addSp delSp modSp add ord">
        <pc:chgData name="Laurent Prud'hon" userId="196f0b5afced95ca" providerId="LiveId" clId="{D8EA1E5C-328A-41D4-9880-D8CDE4DD3348}" dt="2020-04-13T22:09:09.991" v="4776" actId="20577"/>
        <pc:sldMkLst>
          <pc:docMk/>
          <pc:sldMk cId="108915608" sldId="257"/>
        </pc:sldMkLst>
        <pc:spChg chg="add del">
          <ac:chgData name="Laurent Prud'hon" userId="196f0b5afced95ca" providerId="LiveId" clId="{D8EA1E5C-328A-41D4-9880-D8CDE4DD3348}" dt="2020-04-12T07:07:05.693" v="21"/>
          <ac:spMkLst>
            <pc:docMk/>
            <pc:sldMk cId="108915608" sldId="257"/>
            <ac:spMk id="2" creationId="{27BE0798-32C7-484E-99F4-A242BD1BD49E}"/>
          </ac:spMkLst>
        </pc:spChg>
        <pc:spChg chg="add mod">
          <ac:chgData name="Laurent Prud'hon" userId="196f0b5afced95ca" providerId="LiveId" clId="{D8EA1E5C-328A-41D4-9880-D8CDE4DD3348}" dt="2020-04-13T22:09:09.991" v="4776" actId="20577"/>
          <ac:spMkLst>
            <pc:docMk/>
            <pc:sldMk cId="108915608" sldId="257"/>
            <ac:spMk id="3" creationId="{D50A8002-5600-4399-B7B3-4EB2B2D9ADAF}"/>
          </ac:spMkLst>
        </pc:spChg>
        <pc:spChg chg="add mod">
          <ac:chgData name="Laurent Prud'hon" userId="196f0b5afced95ca" providerId="LiveId" clId="{D8EA1E5C-328A-41D4-9880-D8CDE4DD3348}" dt="2020-04-12T07:13:04.960" v="125" actId="20577"/>
          <ac:spMkLst>
            <pc:docMk/>
            <pc:sldMk cId="108915608" sldId="257"/>
            <ac:spMk id="4" creationId="{D0EEE492-217D-4BE7-9C09-96F4E94F9A91}"/>
          </ac:spMkLst>
        </pc:spChg>
        <pc:picChg chg="add del">
          <ac:chgData name="Laurent Prud'hon" userId="196f0b5afced95ca" providerId="LiveId" clId="{D8EA1E5C-328A-41D4-9880-D8CDE4DD3348}" dt="2020-04-12T07:07:05.693" v="21"/>
          <ac:picMkLst>
            <pc:docMk/>
            <pc:sldMk cId="108915608" sldId="257"/>
            <ac:picMk id="1026" creationId="{0D999280-C5D9-4EF7-BEBA-E85C2E5A64E0}"/>
          </ac:picMkLst>
        </pc:picChg>
      </pc:sldChg>
      <pc:sldChg chg="addSp delSp modSp add ord">
        <pc:chgData name="Laurent Prud'hon" userId="196f0b5afced95ca" providerId="LiveId" clId="{D8EA1E5C-328A-41D4-9880-D8CDE4DD3348}" dt="2020-04-13T20:58:58.561" v="1022" actId="1036"/>
        <pc:sldMkLst>
          <pc:docMk/>
          <pc:sldMk cId="2908388329" sldId="258"/>
        </pc:sldMkLst>
        <pc:spChg chg="add mod">
          <ac:chgData name="Laurent Prud'hon" userId="196f0b5afced95ca" providerId="LiveId" clId="{D8EA1E5C-328A-41D4-9880-D8CDE4DD3348}" dt="2020-04-12T07:14:06.089" v="183" actId="20577"/>
          <ac:spMkLst>
            <pc:docMk/>
            <pc:sldMk cId="2908388329" sldId="258"/>
            <ac:spMk id="2" creationId="{5EE94263-CC37-4772-BB6B-FE501E3ACD23}"/>
          </ac:spMkLst>
        </pc:spChg>
        <pc:spChg chg="add mod">
          <ac:chgData name="Laurent Prud'hon" userId="196f0b5afced95ca" providerId="LiveId" clId="{D8EA1E5C-328A-41D4-9880-D8CDE4DD3348}" dt="2020-04-13T20:58:58.561" v="1022" actId="1036"/>
          <ac:spMkLst>
            <pc:docMk/>
            <pc:sldMk cId="2908388329" sldId="258"/>
            <ac:spMk id="3" creationId="{B09CB868-7779-4128-979F-23ECC1792377}"/>
          </ac:spMkLst>
        </pc:spChg>
        <pc:spChg chg="add mod">
          <ac:chgData name="Laurent Prud'hon" userId="196f0b5afced95ca" providerId="LiveId" clId="{D8EA1E5C-328A-41D4-9880-D8CDE4DD3348}" dt="2020-04-13T20:58:58.561" v="1022" actId="1036"/>
          <ac:spMkLst>
            <pc:docMk/>
            <pc:sldMk cId="2908388329" sldId="258"/>
            <ac:spMk id="4" creationId="{B04B6FA4-E544-477D-B6FC-B372A2C22221}"/>
          </ac:spMkLst>
        </pc:spChg>
        <pc:spChg chg="add mod">
          <ac:chgData name="Laurent Prud'hon" userId="196f0b5afced95ca" providerId="LiveId" clId="{D8EA1E5C-328A-41D4-9880-D8CDE4DD3348}" dt="2020-04-13T20:58:58.561" v="1022" actId="1036"/>
          <ac:spMkLst>
            <pc:docMk/>
            <pc:sldMk cId="2908388329" sldId="258"/>
            <ac:spMk id="5" creationId="{96F9CF90-1A13-47B1-A47B-06421FB2AA62}"/>
          </ac:spMkLst>
        </pc:spChg>
        <pc:spChg chg="add del mod">
          <ac:chgData name="Laurent Prud'hon" userId="196f0b5afced95ca" providerId="LiveId" clId="{D8EA1E5C-328A-41D4-9880-D8CDE4DD3348}" dt="2020-04-13T20:47:10.548" v="589" actId="478"/>
          <ac:spMkLst>
            <pc:docMk/>
            <pc:sldMk cId="2908388329" sldId="258"/>
            <ac:spMk id="6" creationId="{57BF4E4B-E9BA-4D08-A80A-22DA2DD2173D}"/>
          </ac:spMkLst>
        </pc:spChg>
        <pc:spChg chg="add mod">
          <ac:chgData name="Laurent Prud'hon" userId="196f0b5afced95ca" providerId="LiveId" clId="{D8EA1E5C-328A-41D4-9880-D8CDE4DD3348}" dt="2020-04-13T20:58:58.561" v="1022" actId="1036"/>
          <ac:spMkLst>
            <pc:docMk/>
            <pc:sldMk cId="2908388329" sldId="258"/>
            <ac:spMk id="7" creationId="{59D83465-E87A-4A70-ADD2-451ECB819201}"/>
          </ac:spMkLst>
        </pc:spChg>
        <pc:spChg chg="add mod">
          <ac:chgData name="Laurent Prud'hon" userId="196f0b5afced95ca" providerId="LiveId" clId="{D8EA1E5C-328A-41D4-9880-D8CDE4DD3348}" dt="2020-04-13T20:58:58.561" v="1022" actId="1036"/>
          <ac:spMkLst>
            <pc:docMk/>
            <pc:sldMk cId="2908388329" sldId="258"/>
            <ac:spMk id="8" creationId="{9D883C12-284C-4469-9124-1C70101EDE30}"/>
          </ac:spMkLst>
        </pc:spChg>
        <pc:spChg chg="add del">
          <ac:chgData name="Laurent Prud'hon" userId="196f0b5afced95ca" providerId="LiveId" clId="{D8EA1E5C-328A-41D4-9880-D8CDE4DD3348}" dt="2020-04-13T20:47:04.876" v="587"/>
          <ac:spMkLst>
            <pc:docMk/>
            <pc:sldMk cId="2908388329" sldId="258"/>
            <ac:spMk id="9" creationId="{ADEB83F1-3493-4ABB-B234-80F41EE9B04F}"/>
          </ac:spMkLst>
        </pc:spChg>
        <pc:spChg chg="add mod">
          <ac:chgData name="Laurent Prud'hon" userId="196f0b5afced95ca" providerId="LiveId" clId="{D8EA1E5C-328A-41D4-9880-D8CDE4DD3348}" dt="2020-04-13T20:58:58.561" v="1022" actId="1036"/>
          <ac:spMkLst>
            <pc:docMk/>
            <pc:sldMk cId="2908388329" sldId="258"/>
            <ac:spMk id="10" creationId="{0666BB68-FEA1-4AC9-9D54-9512DE06012F}"/>
          </ac:spMkLst>
        </pc:spChg>
        <pc:spChg chg="add mod">
          <ac:chgData name="Laurent Prud'hon" userId="196f0b5afced95ca" providerId="LiveId" clId="{D8EA1E5C-328A-41D4-9880-D8CDE4DD3348}" dt="2020-04-13T20:58:58.561" v="1022" actId="1036"/>
          <ac:spMkLst>
            <pc:docMk/>
            <pc:sldMk cId="2908388329" sldId="258"/>
            <ac:spMk id="12" creationId="{CC1C0571-B27E-42B3-BCF6-DF39A4C43553}"/>
          </ac:spMkLst>
        </pc:spChg>
        <pc:spChg chg="add mod">
          <ac:chgData name="Laurent Prud'hon" userId="196f0b5afced95ca" providerId="LiveId" clId="{D8EA1E5C-328A-41D4-9880-D8CDE4DD3348}" dt="2020-04-13T20:58:58.561" v="1022" actId="1036"/>
          <ac:spMkLst>
            <pc:docMk/>
            <pc:sldMk cId="2908388329" sldId="258"/>
            <ac:spMk id="13" creationId="{A2284BEC-7D87-4FBB-8FEA-36CB761CBFE5}"/>
          </ac:spMkLst>
        </pc:spChg>
        <pc:picChg chg="add del mod">
          <ac:chgData name="Laurent Prud'hon" userId="196f0b5afced95ca" providerId="LiveId" clId="{D8EA1E5C-328A-41D4-9880-D8CDE4DD3348}" dt="2020-04-13T20:54:21.615" v="789" actId="478"/>
          <ac:picMkLst>
            <pc:docMk/>
            <pc:sldMk cId="2908388329" sldId="258"/>
            <ac:picMk id="11" creationId="{724A2C32-B5A6-40D5-8E36-04056FB6F173}"/>
          </ac:picMkLst>
        </pc:picChg>
      </pc:sldChg>
      <pc:sldChg chg="add del">
        <pc:chgData name="Laurent Prud'hon" userId="196f0b5afced95ca" providerId="LiveId" clId="{D8EA1E5C-328A-41D4-9880-D8CDE4DD3348}" dt="2020-04-13T22:09:16.961" v="4777" actId="47"/>
        <pc:sldMkLst>
          <pc:docMk/>
          <pc:sldMk cId="328987585" sldId="259"/>
        </pc:sldMkLst>
      </pc:sldChg>
      <pc:sldChg chg="add del">
        <pc:chgData name="Laurent Prud'hon" userId="196f0b5afced95ca" providerId="LiveId" clId="{D8EA1E5C-328A-41D4-9880-D8CDE4DD3348}" dt="2020-04-13T22:09:16.961" v="4777" actId="47"/>
        <pc:sldMkLst>
          <pc:docMk/>
          <pc:sldMk cId="1697362771" sldId="260"/>
        </pc:sldMkLst>
      </pc:sldChg>
      <pc:sldChg chg="add del">
        <pc:chgData name="Laurent Prud'hon" userId="196f0b5afced95ca" providerId="LiveId" clId="{D8EA1E5C-328A-41D4-9880-D8CDE4DD3348}" dt="2020-04-13T22:09:16.961" v="4777" actId="47"/>
        <pc:sldMkLst>
          <pc:docMk/>
          <pc:sldMk cId="2310005191" sldId="261"/>
        </pc:sldMkLst>
      </pc:sldChg>
      <pc:sldChg chg="add del">
        <pc:chgData name="Laurent Prud'hon" userId="196f0b5afced95ca" providerId="LiveId" clId="{D8EA1E5C-328A-41D4-9880-D8CDE4DD3348}" dt="2020-04-13T22:09:16.961" v="4777" actId="47"/>
        <pc:sldMkLst>
          <pc:docMk/>
          <pc:sldMk cId="1336936152" sldId="262"/>
        </pc:sldMkLst>
      </pc:sldChg>
      <pc:sldChg chg="add del">
        <pc:chgData name="Laurent Prud'hon" userId="196f0b5afced95ca" providerId="LiveId" clId="{D8EA1E5C-328A-41D4-9880-D8CDE4DD3348}" dt="2020-04-13T22:09:16.961" v="4777" actId="47"/>
        <pc:sldMkLst>
          <pc:docMk/>
          <pc:sldMk cId="830430574" sldId="263"/>
        </pc:sldMkLst>
      </pc:sldChg>
      <pc:sldChg chg="add del">
        <pc:chgData name="Laurent Prud'hon" userId="196f0b5afced95ca" providerId="LiveId" clId="{D8EA1E5C-328A-41D4-9880-D8CDE4DD3348}" dt="2020-04-13T22:09:16.961" v="4777" actId="47"/>
        <pc:sldMkLst>
          <pc:docMk/>
          <pc:sldMk cId="2406199386" sldId="264"/>
        </pc:sldMkLst>
      </pc:sldChg>
      <pc:sldChg chg="add del">
        <pc:chgData name="Laurent Prud'hon" userId="196f0b5afced95ca" providerId="LiveId" clId="{D8EA1E5C-328A-41D4-9880-D8CDE4DD3348}" dt="2020-04-13T22:09:16.961" v="4777" actId="47"/>
        <pc:sldMkLst>
          <pc:docMk/>
          <pc:sldMk cId="3265695944" sldId="265"/>
        </pc:sldMkLst>
      </pc:sldChg>
      <pc:sldChg chg="add del">
        <pc:chgData name="Laurent Prud'hon" userId="196f0b5afced95ca" providerId="LiveId" clId="{D8EA1E5C-328A-41D4-9880-D8CDE4DD3348}" dt="2020-04-13T22:09:16.961" v="4777" actId="47"/>
        <pc:sldMkLst>
          <pc:docMk/>
          <pc:sldMk cId="2941788695" sldId="266"/>
        </pc:sldMkLst>
      </pc:sldChg>
      <pc:sldChg chg="add del">
        <pc:chgData name="Laurent Prud'hon" userId="196f0b5afced95ca" providerId="LiveId" clId="{D8EA1E5C-328A-41D4-9880-D8CDE4DD3348}" dt="2020-04-13T22:09:16.961" v="4777" actId="47"/>
        <pc:sldMkLst>
          <pc:docMk/>
          <pc:sldMk cId="3450754808" sldId="267"/>
        </pc:sldMkLst>
      </pc:sldChg>
      <pc:sldChg chg="add del">
        <pc:chgData name="Laurent Prud'hon" userId="196f0b5afced95ca" providerId="LiveId" clId="{D8EA1E5C-328A-41D4-9880-D8CDE4DD3348}" dt="2020-04-13T22:09:16.961" v="4777" actId="47"/>
        <pc:sldMkLst>
          <pc:docMk/>
          <pc:sldMk cId="1177747814" sldId="268"/>
        </pc:sldMkLst>
      </pc:sldChg>
      <pc:sldChg chg="add del">
        <pc:chgData name="Laurent Prud'hon" userId="196f0b5afced95ca" providerId="LiveId" clId="{D8EA1E5C-328A-41D4-9880-D8CDE4DD3348}" dt="2020-04-13T22:09:16.961" v="4777" actId="47"/>
        <pc:sldMkLst>
          <pc:docMk/>
          <pc:sldMk cId="3528938078" sldId="269"/>
        </pc:sldMkLst>
      </pc:sldChg>
      <pc:sldChg chg="add del">
        <pc:chgData name="Laurent Prud'hon" userId="196f0b5afced95ca" providerId="LiveId" clId="{D8EA1E5C-328A-41D4-9880-D8CDE4DD3348}" dt="2020-04-13T22:09:16.961" v="4777" actId="47"/>
        <pc:sldMkLst>
          <pc:docMk/>
          <pc:sldMk cId="3004402179" sldId="270"/>
        </pc:sldMkLst>
      </pc:sldChg>
      <pc:sldChg chg="add">
        <pc:chgData name="Laurent Prud'hon" userId="196f0b5afced95ca" providerId="LiveId" clId="{D8EA1E5C-328A-41D4-9880-D8CDE4DD3348}" dt="2020-04-12T06:54:54.233" v="16"/>
        <pc:sldMkLst>
          <pc:docMk/>
          <pc:sldMk cId="3258721596" sldId="298"/>
        </pc:sldMkLst>
      </pc:sldChg>
      <pc:sldChg chg="add del">
        <pc:chgData name="Laurent Prud'hon" userId="196f0b5afced95ca" providerId="LiveId" clId="{D8EA1E5C-328A-41D4-9880-D8CDE4DD3348}" dt="2020-04-13T22:09:16.961" v="4777" actId="47"/>
        <pc:sldMkLst>
          <pc:docMk/>
          <pc:sldMk cId="1314808524" sldId="299"/>
        </pc:sldMkLst>
      </pc:sldChg>
      <pc:sldChg chg="modSp add del">
        <pc:chgData name="Laurent Prud'hon" userId="196f0b5afced95ca" providerId="LiveId" clId="{D8EA1E5C-328A-41D4-9880-D8CDE4DD3348}" dt="2020-04-13T20:59:32.776" v="1023" actId="47"/>
        <pc:sldMkLst>
          <pc:docMk/>
          <pc:sldMk cId="2499777760" sldId="300"/>
        </pc:sldMkLst>
        <pc:spChg chg="mod">
          <ac:chgData name="Laurent Prud'hon" userId="196f0b5afced95ca" providerId="LiveId" clId="{D8EA1E5C-328A-41D4-9880-D8CDE4DD3348}" dt="2020-04-12T07:14:21.068" v="201" actId="20577"/>
          <ac:spMkLst>
            <pc:docMk/>
            <pc:sldMk cId="2499777760" sldId="300"/>
            <ac:spMk id="2" creationId="{5EE94263-CC37-4772-BB6B-FE501E3ACD23}"/>
          </ac:spMkLst>
        </pc:spChg>
      </pc:sldChg>
      <pc:sldChg chg="modSp add del">
        <pc:chgData name="Laurent Prud'hon" userId="196f0b5afced95ca" providerId="LiveId" clId="{D8EA1E5C-328A-41D4-9880-D8CDE4DD3348}" dt="2020-04-13T21:23:12.839" v="1514" actId="47"/>
        <pc:sldMkLst>
          <pc:docMk/>
          <pc:sldMk cId="4103195289" sldId="301"/>
        </pc:sldMkLst>
        <pc:spChg chg="mod">
          <ac:chgData name="Laurent Prud'hon" userId="196f0b5afced95ca" providerId="LiveId" clId="{D8EA1E5C-328A-41D4-9880-D8CDE4DD3348}" dt="2020-04-13T21:00:05.550" v="1027" actId="20577"/>
          <ac:spMkLst>
            <pc:docMk/>
            <pc:sldMk cId="4103195289" sldId="301"/>
            <ac:spMk id="2" creationId="{5EE94263-CC37-4772-BB6B-FE501E3ACD23}"/>
          </ac:spMkLst>
        </pc:spChg>
      </pc:sldChg>
      <pc:sldChg chg="modSp add">
        <pc:chgData name="Laurent Prud'hon" userId="196f0b5afced95ca" providerId="LiveId" clId="{D8EA1E5C-328A-41D4-9880-D8CDE4DD3348}" dt="2020-04-12T07:15:46.019" v="342" actId="20577"/>
        <pc:sldMkLst>
          <pc:docMk/>
          <pc:sldMk cId="3899938393" sldId="302"/>
        </pc:sldMkLst>
        <pc:spChg chg="mod">
          <ac:chgData name="Laurent Prud'hon" userId="196f0b5afced95ca" providerId="LiveId" clId="{D8EA1E5C-328A-41D4-9880-D8CDE4DD3348}" dt="2020-04-12T07:15:46.019" v="342" actId="20577"/>
          <ac:spMkLst>
            <pc:docMk/>
            <pc:sldMk cId="3899938393" sldId="302"/>
            <ac:spMk id="2" creationId="{5EE94263-CC37-4772-BB6B-FE501E3ACD23}"/>
          </ac:spMkLst>
        </pc:spChg>
      </pc:sldChg>
      <pc:sldChg chg="modSp add">
        <pc:chgData name="Laurent Prud'hon" userId="196f0b5afced95ca" providerId="LiveId" clId="{D8EA1E5C-328A-41D4-9880-D8CDE4DD3348}" dt="2020-04-12T07:16:02.067" v="356" actId="20577"/>
        <pc:sldMkLst>
          <pc:docMk/>
          <pc:sldMk cId="2203609195" sldId="303"/>
        </pc:sldMkLst>
        <pc:spChg chg="mod">
          <ac:chgData name="Laurent Prud'hon" userId="196f0b5afced95ca" providerId="LiveId" clId="{D8EA1E5C-328A-41D4-9880-D8CDE4DD3348}" dt="2020-04-12T07:16:02.067" v="356" actId="20577"/>
          <ac:spMkLst>
            <pc:docMk/>
            <pc:sldMk cId="2203609195" sldId="303"/>
            <ac:spMk id="2" creationId="{5EE94263-CC37-4772-BB6B-FE501E3ACD23}"/>
          </ac:spMkLst>
        </pc:spChg>
      </pc:sldChg>
      <pc:sldChg chg="addSp delSp modSp add">
        <pc:chgData name="Laurent Prud'hon" userId="196f0b5afced95ca" providerId="LiveId" clId="{D8EA1E5C-328A-41D4-9880-D8CDE4DD3348}" dt="2020-04-13T21:35:04.838" v="2140" actId="478"/>
        <pc:sldMkLst>
          <pc:docMk/>
          <pc:sldMk cId="23983392" sldId="304"/>
        </pc:sldMkLst>
        <pc:spChg chg="add mod">
          <ac:chgData name="Laurent Prud'hon" userId="196f0b5afced95ca" providerId="LiveId" clId="{D8EA1E5C-328A-41D4-9880-D8CDE4DD3348}" dt="2020-04-13T20:58:08.650" v="1002" actId="14100"/>
          <ac:spMkLst>
            <pc:docMk/>
            <pc:sldMk cId="23983392" sldId="304"/>
            <ac:spMk id="6" creationId="{FF292301-9E0C-4CB6-8498-EAB88EB9AD3C}"/>
          </ac:spMkLst>
        </pc:spChg>
        <pc:spChg chg="mod">
          <ac:chgData name="Laurent Prud'hon" userId="196f0b5afced95ca" providerId="LiveId" clId="{D8EA1E5C-328A-41D4-9880-D8CDE4DD3348}" dt="2020-04-13T20:57:31.627" v="995" actId="20577"/>
          <ac:spMkLst>
            <pc:docMk/>
            <pc:sldMk cId="23983392" sldId="304"/>
            <ac:spMk id="7" creationId="{59D83465-E87A-4A70-ADD2-451ECB819201}"/>
          </ac:spMkLst>
        </pc:spChg>
        <pc:spChg chg="del">
          <ac:chgData name="Laurent Prud'hon" userId="196f0b5afced95ca" providerId="LiveId" clId="{D8EA1E5C-328A-41D4-9880-D8CDE4DD3348}" dt="2020-04-13T20:49:29.416" v="599" actId="478"/>
          <ac:spMkLst>
            <pc:docMk/>
            <pc:sldMk cId="23983392" sldId="304"/>
            <ac:spMk id="8" creationId="{9D883C12-284C-4469-9124-1C70101EDE30}"/>
          </ac:spMkLst>
        </pc:spChg>
        <pc:spChg chg="add mod">
          <ac:chgData name="Laurent Prud'hon" userId="196f0b5afced95ca" providerId="LiveId" clId="{D8EA1E5C-328A-41D4-9880-D8CDE4DD3348}" dt="2020-04-13T20:58:07.665" v="1000" actId="1076"/>
          <ac:spMkLst>
            <pc:docMk/>
            <pc:sldMk cId="23983392" sldId="304"/>
            <ac:spMk id="9" creationId="{C508BC95-94DF-4373-B00B-16207C96E637}"/>
          </ac:spMkLst>
        </pc:spChg>
        <pc:spChg chg="add mod">
          <ac:chgData name="Laurent Prud'hon" userId="196f0b5afced95ca" providerId="LiveId" clId="{D8EA1E5C-328A-41D4-9880-D8CDE4DD3348}" dt="2020-04-13T20:58:40.487" v="1004" actId="1035"/>
          <ac:spMkLst>
            <pc:docMk/>
            <pc:sldMk cId="23983392" sldId="304"/>
            <ac:spMk id="12" creationId="{932AE16B-7356-4C0A-B4D4-BCFBB62BCAA0}"/>
          </ac:spMkLst>
        </pc:spChg>
        <pc:spChg chg="add">
          <ac:chgData name="Laurent Prud'hon" userId="196f0b5afced95ca" providerId="LiveId" clId="{D8EA1E5C-328A-41D4-9880-D8CDE4DD3348}" dt="2020-04-13T20:53:22.086" v="742" actId="11529"/>
          <ac:spMkLst>
            <pc:docMk/>
            <pc:sldMk cId="23983392" sldId="304"/>
            <ac:spMk id="13" creationId="{AF88907F-76DE-4001-AACF-7553F384AE5D}"/>
          </ac:spMkLst>
        </pc:spChg>
        <pc:spChg chg="add mod">
          <ac:chgData name="Laurent Prud'hon" userId="196f0b5afced95ca" providerId="LiveId" clId="{D8EA1E5C-328A-41D4-9880-D8CDE4DD3348}" dt="2020-04-13T20:54:07.247" v="788" actId="207"/>
          <ac:spMkLst>
            <pc:docMk/>
            <pc:sldMk cId="23983392" sldId="304"/>
            <ac:spMk id="14" creationId="{A4791101-267B-4C88-ADE0-EE1B6D4E88C8}"/>
          </ac:spMkLst>
        </pc:spChg>
        <pc:spChg chg="add mod">
          <ac:chgData name="Laurent Prud'hon" userId="196f0b5afced95ca" providerId="LiveId" clId="{D8EA1E5C-328A-41D4-9880-D8CDE4DD3348}" dt="2020-04-13T20:56:07.482" v="863" actId="1076"/>
          <ac:spMkLst>
            <pc:docMk/>
            <pc:sldMk cId="23983392" sldId="304"/>
            <ac:spMk id="15" creationId="{99A8A845-1463-47B7-9A6D-352EFA13BF50}"/>
          </ac:spMkLst>
        </pc:spChg>
        <pc:spChg chg="add mod">
          <ac:chgData name="Laurent Prud'hon" userId="196f0b5afced95ca" providerId="LiveId" clId="{D8EA1E5C-328A-41D4-9880-D8CDE4DD3348}" dt="2020-04-13T20:57:13.323" v="982" actId="1076"/>
          <ac:spMkLst>
            <pc:docMk/>
            <pc:sldMk cId="23983392" sldId="304"/>
            <ac:spMk id="16" creationId="{A1CA21D1-D2C4-4FE4-AC5C-83D4C20FEBF1}"/>
          </ac:spMkLst>
        </pc:spChg>
        <pc:spChg chg="add del mod">
          <ac:chgData name="Laurent Prud'hon" userId="196f0b5afced95ca" providerId="LiveId" clId="{D8EA1E5C-328A-41D4-9880-D8CDE4DD3348}" dt="2020-04-13T21:35:04.838" v="2140" actId="478"/>
          <ac:spMkLst>
            <pc:docMk/>
            <pc:sldMk cId="23983392" sldId="304"/>
            <ac:spMk id="17" creationId="{886AA676-EDED-4F0E-9DDC-6D0DD69649AC}"/>
          </ac:spMkLst>
        </pc:spChg>
        <pc:picChg chg="mod">
          <ac:chgData name="Laurent Prud'hon" userId="196f0b5afced95ca" providerId="LiveId" clId="{D8EA1E5C-328A-41D4-9880-D8CDE4DD3348}" dt="2020-04-13T21:01:53.176" v="1091" actId="14100"/>
          <ac:picMkLst>
            <pc:docMk/>
            <pc:sldMk cId="23983392" sldId="304"/>
            <ac:picMk id="11" creationId="{724A2C32-B5A6-40D5-8E36-04056FB6F173}"/>
          </ac:picMkLst>
        </pc:picChg>
      </pc:sldChg>
      <pc:sldChg chg="addSp delSp modSp add">
        <pc:chgData name="Laurent Prud'hon" userId="196f0b5afced95ca" providerId="LiveId" clId="{D8EA1E5C-328A-41D4-9880-D8CDE4DD3348}" dt="2020-04-13T21:30:16.062" v="1973" actId="1076"/>
        <pc:sldMkLst>
          <pc:docMk/>
          <pc:sldMk cId="324968823" sldId="305"/>
        </pc:sldMkLst>
        <pc:spChg chg="mod">
          <ac:chgData name="Laurent Prud'hon" userId="196f0b5afced95ca" providerId="LiveId" clId="{D8EA1E5C-328A-41D4-9880-D8CDE4DD3348}" dt="2020-04-13T21:00:13.221" v="1028"/>
          <ac:spMkLst>
            <pc:docMk/>
            <pc:sldMk cId="324968823" sldId="305"/>
            <ac:spMk id="2" creationId="{5EE94263-CC37-4772-BB6B-FE501E3ACD23}"/>
          </ac:spMkLst>
        </pc:spChg>
        <pc:spChg chg="del">
          <ac:chgData name="Laurent Prud'hon" userId="196f0b5afced95ca" providerId="LiveId" clId="{D8EA1E5C-328A-41D4-9880-D8CDE4DD3348}" dt="2020-04-13T21:01:03.443" v="1034" actId="478"/>
          <ac:spMkLst>
            <pc:docMk/>
            <pc:sldMk cId="324968823" sldId="305"/>
            <ac:spMk id="6" creationId="{FF292301-9E0C-4CB6-8498-EAB88EB9AD3C}"/>
          </ac:spMkLst>
        </pc:spChg>
        <pc:spChg chg="mod">
          <ac:chgData name="Laurent Prud'hon" userId="196f0b5afced95ca" providerId="LiveId" clId="{D8EA1E5C-328A-41D4-9880-D8CDE4DD3348}" dt="2020-04-13T21:01:35.738" v="1089" actId="20577"/>
          <ac:spMkLst>
            <pc:docMk/>
            <pc:sldMk cId="324968823" sldId="305"/>
            <ac:spMk id="7" creationId="{59D83465-E87A-4A70-ADD2-451ECB819201}"/>
          </ac:spMkLst>
        </pc:spChg>
        <pc:spChg chg="add del">
          <ac:chgData name="Laurent Prud'hon" userId="196f0b5afced95ca" providerId="LiveId" clId="{D8EA1E5C-328A-41D4-9880-D8CDE4DD3348}" dt="2020-04-13T21:02:46.461" v="1093" actId="478"/>
          <ac:spMkLst>
            <pc:docMk/>
            <pc:sldMk cId="324968823" sldId="305"/>
            <ac:spMk id="8" creationId="{92C7B66A-9A65-4435-BBD8-AD2C0B98540B}"/>
          </ac:spMkLst>
        </pc:spChg>
        <pc:spChg chg="del">
          <ac:chgData name="Laurent Prud'hon" userId="196f0b5afced95ca" providerId="LiveId" clId="{D8EA1E5C-328A-41D4-9880-D8CDE4DD3348}" dt="2020-04-13T21:01:01.452" v="1033" actId="478"/>
          <ac:spMkLst>
            <pc:docMk/>
            <pc:sldMk cId="324968823" sldId="305"/>
            <ac:spMk id="9" creationId="{C508BC95-94DF-4373-B00B-16207C96E637}"/>
          </ac:spMkLst>
        </pc:spChg>
        <pc:spChg chg="mod">
          <ac:chgData name="Laurent Prud'hon" userId="196f0b5afced95ca" providerId="LiveId" clId="{D8EA1E5C-328A-41D4-9880-D8CDE4DD3348}" dt="2020-04-13T21:21:02.155" v="1497" actId="20577"/>
          <ac:spMkLst>
            <pc:docMk/>
            <pc:sldMk cId="324968823" sldId="305"/>
            <ac:spMk id="12" creationId="{932AE16B-7356-4C0A-B4D4-BCFBB62BCAA0}"/>
          </ac:spMkLst>
        </pc:spChg>
        <pc:spChg chg="del">
          <ac:chgData name="Laurent Prud'hon" userId="196f0b5afced95ca" providerId="LiveId" clId="{D8EA1E5C-328A-41D4-9880-D8CDE4DD3348}" dt="2020-04-13T21:00:51.110" v="1030" actId="478"/>
          <ac:spMkLst>
            <pc:docMk/>
            <pc:sldMk cId="324968823" sldId="305"/>
            <ac:spMk id="13" creationId="{AF88907F-76DE-4001-AACF-7553F384AE5D}"/>
          </ac:spMkLst>
        </pc:spChg>
        <pc:spChg chg="del mod">
          <ac:chgData name="Laurent Prud'hon" userId="196f0b5afced95ca" providerId="LiveId" clId="{D8EA1E5C-328A-41D4-9880-D8CDE4DD3348}" dt="2020-04-13T21:00:55.088" v="1032" actId="478"/>
          <ac:spMkLst>
            <pc:docMk/>
            <pc:sldMk cId="324968823" sldId="305"/>
            <ac:spMk id="14" creationId="{A4791101-267B-4C88-ADE0-EE1B6D4E88C8}"/>
          </ac:spMkLst>
        </pc:spChg>
        <pc:spChg chg="del">
          <ac:chgData name="Laurent Prud'hon" userId="196f0b5afced95ca" providerId="LiveId" clId="{D8EA1E5C-328A-41D4-9880-D8CDE4DD3348}" dt="2020-04-13T21:04:11.680" v="1101" actId="478"/>
          <ac:spMkLst>
            <pc:docMk/>
            <pc:sldMk cId="324968823" sldId="305"/>
            <ac:spMk id="15" creationId="{99A8A845-1463-47B7-9A6D-352EFA13BF50}"/>
          </ac:spMkLst>
        </pc:spChg>
        <pc:spChg chg="del">
          <ac:chgData name="Laurent Prud'hon" userId="196f0b5afced95ca" providerId="LiveId" clId="{D8EA1E5C-328A-41D4-9880-D8CDE4DD3348}" dt="2020-04-13T21:04:11.680" v="1101" actId="478"/>
          <ac:spMkLst>
            <pc:docMk/>
            <pc:sldMk cId="324968823" sldId="305"/>
            <ac:spMk id="16" creationId="{A1CA21D1-D2C4-4FE4-AC5C-83D4C20FEBF1}"/>
          </ac:spMkLst>
        </pc:spChg>
        <pc:spChg chg="add del">
          <ac:chgData name="Laurent Prud'hon" userId="196f0b5afced95ca" providerId="LiveId" clId="{D8EA1E5C-328A-41D4-9880-D8CDE4DD3348}" dt="2020-04-13T21:03:20.979" v="1095" actId="478"/>
          <ac:spMkLst>
            <pc:docMk/>
            <pc:sldMk cId="324968823" sldId="305"/>
            <ac:spMk id="17" creationId="{7880EE6D-5398-44CF-83AE-F43C31486BC0}"/>
          </ac:spMkLst>
        </pc:spChg>
        <pc:spChg chg="add mod">
          <ac:chgData name="Laurent Prud'hon" userId="196f0b5afced95ca" providerId="LiveId" clId="{D8EA1E5C-328A-41D4-9880-D8CDE4DD3348}" dt="2020-04-13T21:04:02.351" v="1100" actId="692"/>
          <ac:spMkLst>
            <pc:docMk/>
            <pc:sldMk cId="324968823" sldId="305"/>
            <ac:spMk id="18" creationId="{A1E7434D-74CB-49E8-B85A-28540C99CA1C}"/>
          </ac:spMkLst>
        </pc:spChg>
        <pc:spChg chg="add mod">
          <ac:chgData name="Laurent Prud'hon" userId="196f0b5afced95ca" providerId="LiveId" clId="{D8EA1E5C-328A-41D4-9880-D8CDE4DD3348}" dt="2020-04-13T21:04:54.811" v="1127" actId="13822"/>
          <ac:spMkLst>
            <pc:docMk/>
            <pc:sldMk cId="324968823" sldId="305"/>
            <ac:spMk id="19" creationId="{2E4711C7-4ADF-4FC6-A22E-06BC68A6E6AD}"/>
          </ac:spMkLst>
        </pc:spChg>
        <pc:spChg chg="add mod">
          <ac:chgData name="Laurent Prud'hon" userId="196f0b5afced95ca" providerId="LiveId" clId="{D8EA1E5C-328A-41D4-9880-D8CDE4DD3348}" dt="2020-04-13T21:05:09.400" v="1129" actId="1076"/>
          <ac:spMkLst>
            <pc:docMk/>
            <pc:sldMk cId="324968823" sldId="305"/>
            <ac:spMk id="20" creationId="{AFC62553-CFD5-47C7-8E90-5DFA9291D6C5}"/>
          </ac:spMkLst>
        </pc:spChg>
        <pc:spChg chg="add mod">
          <ac:chgData name="Laurent Prud'hon" userId="196f0b5afced95ca" providerId="LiveId" clId="{D8EA1E5C-328A-41D4-9880-D8CDE4DD3348}" dt="2020-04-13T21:05:18.018" v="1131" actId="1076"/>
          <ac:spMkLst>
            <pc:docMk/>
            <pc:sldMk cId="324968823" sldId="305"/>
            <ac:spMk id="21" creationId="{E845F75A-5392-47E5-99DF-DFDE34C5D341}"/>
          </ac:spMkLst>
        </pc:spChg>
        <pc:spChg chg="add mod">
          <ac:chgData name="Laurent Prud'hon" userId="196f0b5afced95ca" providerId="LiveId" clId="{D8EA1E5C-328A-41D4-9880-D8CDE4DD3348}" dt="2020-04-13T21:05:18.018" v="1131" actId="1076"/>
          <ac:spMkLst>
            <pc:docMk/>
            <pc:sldMk cId="324968823" sldId="305"/>
            <ac:spMk id="22" creationId="{A9B18E42-51B3-4E4F-94D1-C0DF77BDA130}"/>
          </ac:spMkLst>
        </pc:spChg>
        <pc:spChg chg="add mod">
          <ac:chgData name="Laurent Prud'hon" userId="196f0b5afced95ca" providerId="LiveId" clId="{D8EA1E5C-328A-41D4-9880-D8CDE4DD3348}" dt="2020-04-13T21:05:27.903" v="1133" actId="1076"/>
          <ac:spMkLst>
            <pc:docMk/>
            <pc:sldMk cId="324968823" sldId="305"/>
            <ac:spMk id="23" creationId="{397BE202-F844-48A8-AAE8-82CBC6F9CDB4}"/>
          </ac:spMkLst>
        </pc:spChg>
        <pc:spChg chg="add mod">
          <ac:chgData name="Laurent Prud'hon" userId="196f0b5afced95ca" providerId="LiveId" clId="{D8EA1E5C-328A-41D4-9880-D8CDE4DD3348}" dt="2020-04-13T21:05:27.903" v="1133" actId="1076"/>
          <ac:spMkLst>
            <pc:docMk/>
            <pc:sldMk cId="324968823" sldId="305"/>
            <ac:spMk id="24" creationId="{64271C7E-E8C7-4040-B5D0-E5BEDE5690F1}"/>
          </ac:spMkLst>
        </pc:spChg>
        <pc:spChg chg="add mod">
          <ac:chgData name="Laurent Prud'hon" userId="196f0b5afced95ca" providerId="LiveId" clId="{D8EA1E5C-328A-41D4-9880-D8CDE4DD3348}" dt="2020-04-13T21:06:24.111" v="1149" actId="1076"/>
          <ac:spMkLst>
            <pc:docMk/>
            <pc:sldMk cId="324968823" sldId="305"/>
            <ac:spMk id="25" creationId="{C8610DDE-C128-48B5-A6B8-3330C4112D04}"/>
          </ac:spMkLst>
        </pc:spChg>
        <pc:spChg chg="add del mod">
          <ac:chgData name="Laurent Prud'hon" userId="196f0b5afced95ca" providerId="LiveId" clId="{D8EA1E5C-328A-41D4-9880-D8CDE4DD3348}" dt="2020-04-13T21:06:47.310" v="1152" actId="478"/>
          <ac:spMkLst>
            <pc:docMk/>
            <pc:sldMk cId="324968823" sldId="305"/>
            <ac:spMk id="26" creationId="{D8B81EE5-A9AB-49A0-AC42-15BCC7B413DA}"/>
          </ac:spMkLst>
        </pc:spChg>
        <pc:spChg chg="add mod">
          <ac:chgData name="Laurent Prud'hon" userId="196f0b5afced95ca" providerId="LiveId" clId="{D8EA1E5C-328A-41D4-9880-D8CDE4DD3348}" dt="2020-04-13T21:21:09.664" v="1501" actId="20577"/>
          <ac:spMkLst>
            <pc:docMk/>
            <pc:sldMk cId="324968823" sldId="305"/>
            <ac:spMk id="27" creationId="{07CE26F6-7E17-4BB9-B401-CB36ED3CDFC5}"/>
          </ac:spMkLst>
        </pc:spChg>
        <pc:spChg chg="add del">
          <ac:chgData name="Laurent Prud'hon" userId="196f0b5afced95ca" providerId="LiveId" clId="{D8EA1E5C-328A-41D4-9880-D8CDE4DD3348}" dt="2020-04-13T21:10:17.106" v="1216" actId="478"/>
          <ac:spMkLst>
            <pc:docMk/>
            <pc:sldMk cId="324968823" sldId="305"/>
            <ac:spMk id="28" creationId="{7C2CF3E2-8006-4C4D-A84E-E95FCE435F96}"/>
          </ac:spMkLst>
        </pc:spChg>
        <pc:spChg chg="add del mod">
          <ac:chgData name="Laurent Prud'hon" userId="196f0b5afced95ca" providerId="LiveId" clId="{D8EA1E5C-328A-41D4-9880-D8CDE4DD3348}" dt="2020-04-13T21:09:06.939" v="1202" actId="478"/>
          <ac:spMkLst>
            <pc:docMk/>
            <pc:sldMk cId="324968823" sldId="305"/>
            <ac:spMk id="29" creationId="{F1191BB7-50A9-46FC-BB19-670F7EABB6D4}"/>
          </ac:spMkLst>
        </pc:spChg>
        <pc:spChg chg="add mod">
          <ac:chgData name="Laurent Prud'hon" userId="196f0b5afced95ca" providerId="LiveId" clId="{D8EA1E5C-328A-41D4-9880-D8CDE4DD3348}" dt="2020-04-13T21:22:58.229" v="1510" actId="20577"/>
          <ac:spMkLst>
            <pc:docMk/>
            <pc:sldMk cId="324968823" sldId="305"/>
            <ac:spMk id="30" creationId="{B3511012-B389-448B-8F5A-68477E37AE65}"/>
          </ac:spMkLst>
        </pc:spChg>
        <pc:spChg chg="add del">
          <ac:chgData name="Laurent Prud'hon" userId="196f0b5afced95ca" providerId="LiveId" clId="{D8EA1E5C-328A-41D4-9880-D8CDE4DD3348}" dt="2020-04-13T21:09:48.817" v="1210" actId="478"/>
          <ac:spMkLst>
            <pc:docMk/>
            <pc:sldMk cId="324968823" sldId="305"/>
            <ac:spMk id="31" creationId="{BC3B0936-C8B3-4EAD-BB68-5F549B66FD38}"/>
          </ac:spMkLst>
        </pc:spChg>
        <pc:spChg chg="add mod">
          <ac:chgData name="Laurent Prud'hon" userId="196f0b5afced95ca" providerId="LiveId" clId="{D8EA1E5C-328A-41D4-9880-D8CDE4DD3348}" dt="2020-04-13T21:20:58.298" v="1494" actId="20577"/>
          <ac:spMkLst>
            <pc:docMk/>
            <pc:sldMk cId="324968823" sldId="305"/>
            <ac:spMk id="32" creationId="{05328413-E8CC-41E4-A23B-7238BE59FBAD}"/>
          </ac:spMkLst>
        </pc:spChg>
        <pc:spChg chg="add mod">
          <ac:chgData name="Laurent Prud'hon" userId="196f0b5afced95ca" providerId="LiveId" clId="{D8EA1E5C-328A-41D4-9880-D8CDE4DD3348}" dt="2020-04-13T21:21:05.191" v="1498" actId="20577"/>
          <ac:spMkLst>
            <pc:docMk/>
            <pc:sldMk cId="324968823" sldId="305"/>
            <ac:spMk id="33" creationId="{BEDF9972-78AB-4EA8-A731-E1FF40525EBC}"/>
          </ac:spMkLst>
        </pc:spChg>
        <pc:spChg chg="add mod">
          <ac:chgData name="Laurent Prud'hon" userId="196f0b5afced95ca" providerId="LiveId" clId="{D8EA1E5C-328A-41D4-9880-D8CDE4DD3348}" dt="2020-04-13T21:22:47.737" v="1509" actId="13822"/>
          <ac:spMkLst>
            <pc:docMk/>
            <pc:sldMk cId="324968823" sldId="305"/>
            <ac:spMk id="34" creationId="{B8D3C479-3557-47D6-86DD-89F1CA1DC8C3}"/>
          </ac:spMkLst>
        </pc:spChg>
        <pc:spChg chg="add mod">
          <ac:chgData name="Laurent Prud'hon" userId="196f0b5afced95ca" providerId="LiveId" clId="{D8EA1E5C-328A-41D4-9880-D8CDE4DD3348}" dt="2020-04-13T21:21:29.751" v="1508" actId="6549"/>
          <ac:spMkLst>
            <pc:docMk/>
            <pc:sldMk cId="324968823" sldId="305"/>
            <ac:spMk id="35" creationId="{0D0E5DBF-0B1F-4520-AADB-5DBDC4525BFA}"/>
          </ac:spMkLst>
        </pc:spChg>
        <pc:spChg chg="add del mod">
          <ac:chgData name="Laurent Prud'hon" userId="196f0b5afced95ca" providerId="LiveId" clId="{D8EA1E5C-328A-41D4-9880-D8CDE4DD3348}" dt="2020-04-13T21:13:50.316" v="1323" actId="478"/>
          <ac:spMkLst>
            <pc:docMk/>
            <pc:sldMk cId="324968823" sldId="305"/>
            <ac:spMk id="36" creationId="{AA4EAA30-1666-4FD5-973E-170AB7B5ECF7}"/>
          </ac:spMkLst>
        </pc:spChg>
        <pc:spChg chg="add del">
          <ac:chgData name="Laurent Prud'hon" userId="196f0b5afced95ca" providerId="LiveId" clId="{D8EA1E5C-328A-41D4-9880-D8CDE4DD3348}" dt="2020-04-13T21:14:09.101" v="1325" actId="478"/>
          <ac:spMkLst>
            <pc:docMk/>
            <pc:sldMk cId="324968823" sldId="305"/>
            <ac:spMk id="37" creationId="{F9ADFBF9-2B63-45EA-B8CD-66D356F515BE}"/>
          </ac:spMkLst>
        </pc:spChg>
        <pc:spChg chg="add mod">
          <ac:chgData name="Laurent Prud'hon" userId="196f0b5afced95ca" providerId="LiveId" clId="{D8EA1E5C-328A-41D4-9880-D8CDE4DD3348}" dt="2020-04-13T21:22:47.737" v="1509" actId="13822"/>
          <ac:spMkLst>
            <pc:docMk/>
            <pc:sldMk cId="324968823" sldId="305"/>
            <ac:spMk id="40" creationId="{757B04A2-EDCA-4629-9CA9-0AB26E8BB79F}"/>
          </ac:spMkLst>
        </pc:spChg>
        <pc:spChg chg="add mod">
          <ac:chgData name="Laurent Prud'hon" userId="196f0b5afced95ca" providerId="LiveId" clId="{D8EA1E5C-328A-41D4-9880-D8CDE4DD3348}" dt="2020-04-13T21:30:16.062" v="1973" actId="1076"/>
          <ac:spMkLst>
            <pc:docMk/>
            <pc:sldMk cId="324968823" sldId="305"/>
            <ac:spMk id="41" creationId="{57207459-C4B9-496F-B838-69E2CABF7A2F}"/>
          </ac:spMkLst>
        </pc:spChg>
        <pc:spChg chg="add mod">
          <ac:chgData name="Laurent Prud'hon" userId="196f0b5afced95ca" providerId="LiveId" clId="{D8EA1E5C-328A-41D4-9880-D8CDE4DD3348}" dt="2020-04-13T21:22:47.737" v="1509" actId="13822"/>
          <ac:spMkLst>
            <pc:docMk/>
            <pc:sldMk cId="324968823" sldId="305"/>
            <ac:spMk id="42" creationId="{E4019480-EBA7-4EFF-BB6C-4AE1DB1789FA}"/>
          </ac:spMkLst>
        </pc:spChg>
        <pc:picChg chg="del">
          <ac:chgData name="Laurent Prud'hon" userId="196f0b5afced95ca" providerId="LiveId" clId="{D8EA1E5C-328A-41D4-9880-D8CDE4DD3348}" dt="2020-04-13T21:00:45.502" v="1029" actId="478"/>
          <ac:picMkLst>
            <pc:docMk/>
            <pc:sldMk cId="324968823" sldId="305"/>
            <ac:picMk id="11" creationId="{724A2C32-B5A6-40D5-8E36-04056FB6F173}"/>
          </ac:picMkLst>
        </pc:picChg>
        <pc:cxnChg chg="add del mod">
          <ac:chgData name="Laurent Prud'hon" userId="196f0b5afced95ca" providerId="LiveId" clId="{D8EA1E5C-328A-41D4-9880-D8CDE4DD3348}" dt="2020-04-13T21:14:25.159" v="1327" actId="478"/>
          <ac:cxnSpMkLst>
            <pc:docMk/>
            <pc:sldMk cId="324968823" sldId="305"/>
            <ac:cxnSpMk id="39" creationId="{E225A4AA-5306-4B1B-953C-80FED71DEB83}"/>
          </ac:cxnSpMkLst>
        </pc:cxnChg>
      </pc:sldChg>
      <pc:sldChg chg="addSp delSp modSp add">
        <pc:chgData name="Laurent Prud'hon" userId="196f0b5afced95ca" providerId="LiveId" clId="{D8EA1E5C-328A-41D4-9880-D8CDE4DD3348}" dt="2020-04-13T21:35:22.342" v="2151" actId="20577"/>
        <pc:sldMkLst>
          <pc:docMk/>
          <pc:sldMk cId="2597753095" sldId="306"/>
        </pc:sldMkLst>
        <pc:spChg chg="mod">
          <ac:chgData name="Laurent Prud'hon" userId="196f0b5afced95ca" providerId="LiveId" clId="{D8EA1E5C-328A-41D4-9880-D8CDE4DD3348}" dt="2020-04-13T21:35:22.342" v="2151" actId="20577"/>
          <ac:spMkLst>
            <pc:docMk/>
            <pc:sldMk cId="2597753095" sldId="306"/>
            <ac:spMk id="2" creationId="{5EE94263-CC37-4772-BB6B-FE501E3ACD23}"/>
          </ac:spMkLst>
        </pc:spChg>
        <pc:spChg chg="mod">
          <ac:chgData name="Laurent Prud'hon" userId="196f0b5afced95ca" providerId="LiveId" clId="{D8EA1E5C-328A-41D4-9880-D8CDE4DD3348}" dt="2020-04-13T21:25:31.351" v="1666" actId="20577"/>
          <ac:spMkLst>
            <pc:docMk/>
            <pc:sldMk cId="2597753095" sldId="306"/>
            <ac:spMk id="3" creationId="{B09CB868-7779-4128-979F-23ECC1792377}"/>
          </ac:spMkLst>
        </pc:spChg>
        <pc:spChg chg="mod">
          <ac:chgData name="Laurent Prud'hon" userId="196f0b5afced95ca" providerId="LiveId" clId="{D8EA1E5C-328A-41D4-9880-D8CDE4DD3348}" dt="2020-04-13T21:27:53.674" v="1811" actId="20577"/>
          <ac:spMkLst>
            <pc:docMk/>
            <pc:sldMk cId="2597753095" sldId="306"/>
            <ac:spMk id="4" creationId="{B04B6FA4-E544-477D-B6FC-B372A2C22221}"/>
          </ac:spMkLst>
        </pc:spChg>
        <pc:spChg chg="mod">
          <ac:chgData name="Laurent Prud'hon" userId="196f0b5afced95ca" providerId="LiveId" clId="{D8EA1E5C-328A-41D4-9880-D8CDE4DD3348}" dt="2020-04-13T21:24:41.923" v="1630" actId="1076"/>
          <ac:spMkLst>
            <pc:docMk/>
            <pc:sldMk cId="2597753095" sldId="306"/>
            <ac:spMk id="5" creationId="{96F9CF90-1A13-47B1-A47B-06421FB2AA62}"/>
          </ac:spMkLst>
        </pc:spChg>
        <pc:spChg chg="add mod">
          <ac:chgData name="Laurent Prud'hon" userId="196f0b5afced95ca" providerId="LiveId" clId="{D8EA1E5C-328A-41D4-9880-D8CDE4DD3348}" dt="2020-04-13T21:31:43.046" v="2051" actId="1076"/>
          <ac:spMkLst>
            <pc:docMk/>
            <pc:sldMk cId="2597753095" sldId="306"/>
            <ac:spMk id="6" creationId="{9644CE97-DC33-42EA-85A7-C1494A291C08}"/>
          </ac:spMkLst>
        </pc:spChg>
        <pc:spChg chg="mod">
          <ac:chgData name="Laurent Prud'hon" userId="196f0b5afced95ca" providerId="LiveId" clId="{D8EA1E5C-328A-41D4-9880-D8CDE4DD3348}" dt="2020-04-13T21:28:19.684" v="1838" actId="20577"/>
          <ac:spMkLst>
            <pc:docMk/>
            <pc:sldMk cId="2597753095" sldId="306"/>
            <ac:spMk id="7" creationId="{59D83465-E87A-4A70-ADD2-451ECB819201}"/>
          </ac:spMkLst>
        </pc:spChg>
        <pc:spChg chg="del mod">
          <ac:chgData name="Laurent Prud'hon" userId="196f0b5afced95ca" providerId="LiveId" clId="{D8EA1E5C-328A-41D4-9880-D8CDE4DD3348}" dt="2020-04-13T21:24:51.724" v="1636"/>
          <ac:spMkLst>
            <pc:docMk/>
            <pc:sldMk cId="2597753095" sldId="306"/>
            <ac:spMk id="10" creationId="{0666BB68-FEA1-4AC9-9D54-9512DE06012F}"/>
          </ac:spMkLst>
        </pc:spChg>
        <pc:spChg chg="mod">
          <ac:chgData name="Laurent Prud'hon" userId="196f0b5afced95ca" providerId="LiveId" clId="{D8EA1E5C-328A-41D4-9880-D8CDE4DD3348}" dt="2020-04-13T21:27:24.289" v="1771" actId="20577"/>
          <ac:spMkLst>
            <pc:docMk/>
            <pc:sldMk cId="2597753095" sldId="306"/>
            <ac:spMk id="12" creationId="{932AE16B-7356-4C0A-B4D4-BCFBB62BCAA0}"/>
          </ac:spMkLst>
        </pc:spChg>
        <pc:spChg chg="mod">
          <ac:chgData name="Laurent Prud'hon" userId="196f0b5afced95ca" providerId="LiveId" clId="{D8EA1E5C-328A-41D4-9880-D8CDE4DD3348}" dt="2020-04-13T21:26:56.079" v="1737" actId="1076"/>
          <ac:spMkLst>
            <pc:docMk/>
            <pc:sldMk cId="2597753095" sldId="306"/>
            <ac:spMk id="25" creationId="{C8610DDE-C128-48B5-A6B8-3330C4112D04}"/>
          </ac:spMkLst>
        </pc:spChg>
        <pc:spChg chg="add mod">
          <ac:chgData name="Laurent Prud'hon" userId="196f0b5afced95ca" providerId="LiveId" clId="{D8EA1E5C-328A-41D4-9880-D8CDE4DD3348}" dt="2020-04-13T21:25:08.683" v="1640" actId="1076"/>
          <ac:spMkLst>
            <pc:docMk/>
            <pc:sldMk cId="2597753095" sldId="306"/>
            <ac:spMk id="26" creationId="{23844FF5-1433-47AB-ADBD-608DD54F42CD}"/>
          </ac:spMkLst>
        </pc:spChg>
        <pc:spChg chg="mod">
          <ac:chgData name="Laurent Prud'hon" userId="196f0b5afced95ca" providerId="LiveId" clId="{D8EA1E5C-328A-41D4-9880-D8CDE4DD3348}" dt="2020-04-13T21:28:00.996" v="1824" actId="20577"/>
          <ac:spMkLst>
            <pc:docMk/>
            <pc:sldMk cId="2597753095" sldId="306"/>
            <ac:spMk id="27" creationId="{07CE26F6-7E17-4BB9-B401-CB36ED3CDFC5}"/>
          </ac:spMkLst>
        </pc:spChg>
        <pc:spChg chg="add del">
          <ac:chgData name="Laurent Prud'hon" userId="196f0b5afced95ca" providerId="LiveId" clId="{D8EA1E5C-328A-41D4-9880-D8CDE4DD3348}" dt="2020-04-13T21:26:28.065" v="1716" actId="478"/>
          <ac:spMkLst>
            <pc:docMk/>
            <pc:sldMk cId="2597753095" sldId="306"/>
            <ac:spMk id="30" creationId="{B3511012-B389-448B-8F5A-68477E37AE65}"/>
          </ac:spMkLst>
        </pc:spChg>
        <pc:spChg chg="add del">
          <ac:chgData name="Laurent Prud'hon" userId="196f0b5afced95ca" providerId="LiveId" clId="{D8EA1E5C-328A-41D4-9880-D8CDE4DD3348}" dt="2020-04-13T21:26:27.635" v="1715" actId="478"/>
          <ac:spMkLst>
            <pc:docMk/>
            <pc:sldMk cId="2597753095" sldId="306"/>
            <ac:spMk id="32" creationId="{05328413-E8CC-41E4-A23B-7238BE59FBAD}"/>
          </ac:spMkLst>
        </pc:spChg>
        <pc:spChg chg="add del">
          <ac:chgData name="Laurent Prud'hon" userId="196f0b5afced95ca" providerId="LiveId" clId="{D8EA1E5C-328A-41D4-9880-D8CDE4DD3348}" dt="2020-04-13T21:26:27.184" v="1714" actId="478"/>
          <ac:spMkLst>
            <pc:docMk/>
            <pc:sldMk cId="2597753095" sldId="306"/>
            <ac:spMk id="33" creationId="{BEDF9972-78AB-4EA8-A731-E1FF40525EBC}"/>
          </ac:spMkLst>
        </pc:spChg>
        <pc:spChg chg="mod">
          <ac:chgData name="Laurent Prud'hon" userId="196f0b5afced95ca" providerId="LiveId" clId="{D8EA1E5C-328A-41D4-9880-D8CDE4DD3348}" dt="2020-04-13T21:29:29.746" v="1959" actId="20577"/>
          <ac:spMkLst>
            <pc:docMk/>
            <pc:sldMk cId="2597753095" sldId="306"/>
            <ac:spMk id="34" creationId="{B8D3C479-3557-47D6-86DD-89F1CA1DC8C3}"/>
          </ac:spMkLst>
        </pc:spChg>
        <pc:spChg chg="add del">
          <ac:chgData name="Laurent Prud'hon" userId="196f0b5afced95ca" providerId="LiveId" clId="{D8EA1E5C-328A-41D4-9880-D8CDE4DD3348}" dt="2020-04-13T21:26:26.472" v="1713" actId="478"/>
          <ac:spMkLst>
            <pc:docMk/>
            <pc:sldMk cId="2597753095" sldId="306"/>
            <ac:spMk id="35" creationId="{0D0E5DBF-0B1F-4520-AADB-5DBDC4525BFA}"/>
          </ac:spMkLst>
        </pc:spChg>
        <pc:spChg chg="mod">
          <ac:chgData name="Laurent Prud'hon" userId="196f0b5afced95ca" providerId="LiveId" clId="{D8EA1E5C-328A-41D4-9880-D8CDE4DD3348}" dt="2020-04-13T21:29:10.314" v="1916" actId="20577"/>
          <ac:spMkLst>
            <pc:docMk/>
            <pc:sldMk cId="2597753095" sldId="306"/>
            <ac:spMk id="40" creationId="{757B04A2-EDCA-4629-9CA9-0AB26E8BB79F}"/>
          </ac:spMkLst>
        </pc:spChg>
        <pc:spChg chg="add del mod">
          <ac:chgData name="Laurent Prud'hon" userId="196f0b5afced95ca" providerId="LiveId" clId="{D8EA1E5C-328A-41D4-9880-D8CDE4DD3348}" dt="2020-04-13T21:30:08.779" v="1971" actId="1076"/>
          <ac:spMkLst>
            <pc:docMk/>
            <pc:sldMk cId="2597753095" sldId="306"/>
            <ac:spMk id="41" creationId="{57207459-C4B9-496F-B838-69E2CABF7A2F}"/>
          </ac:spMkLst>
        </pc:spChg>
      </pc:sldChg>
      <pc:sldChg chg="addSp delSp modSp add ord">
        <pc:chgData name="Laurent Prud'hon" userId="196f0b5afced95ca" providerId="LiveId" clId="{D8EA1E5C-328A-41D4-9880-D8CDE4DD3348}" dt="2020-04-13T22:04:09.511" v="4030"/>
        <pc:sldMkLst>
          <pc:docMk/>
          <pc:sldMk cId="950013450" sldId="307"/>
        </pc:sldMkLst>
        <pc:spChg chg="mod">
          <ac:chgData name="Laurent Prud'hon" userId="196f0b5afced95ca" providerId="LiveId" clId="{D8EA1E5C-328A-41D4-9880-D8CDE4DD3348}" dt="2020-04-13T21:38:38.127" v="2343" actId="1076"/>
          <ac:spMkLst>
            <pc:docMk/>
            <pc:sldMk cId="950013450" sldId="307"/>
            <ac:spMk id="2" creationId="{5EE94263-CC37-4772-BB6B-FE501E3ACD23}"/>
          </ac:spMkLst>
        </pc:spChg>
        <pc:spChg chg="del">
          <ac:chgData name="Laurent Prud'hon" userId="196f0b5afced95ca" providerId="LiveId" clId="{D8EA1E5C-328A-41D4-9880-D8CDE4DD3348}" dt="2020-04-13T21:32:01.883" v="2052" actId="478"/>
          <ac:spMkLst>
            <pc:docMk/>
            <pc:sldMk cId="950013450" sldId="307"/>
            <ac:spMk id="3" creationId="{B09CB868-7779-4128-979F-23ECC1792377}"/>
          </ac:spMkLst>
        </pc:spChg>
        <pc:spChg chg="del">
          <ac:chgData name="Laurent Prud'hon" userId="196f0b5afced95ca" providerId="LiveId" clId="{D8EA1E5C-328A-41D4-9880-D8CDE4DD3348}" dt="2020-04-13T21:32:01.883" v="2052" actId="478"/>
          <ac:spMkLst>
            <pc:docMk/>
            <pc:sldMk cId="950013450" sldId="307"/>
            <ac:spMk id="4" creationId="{B04B6FA4-E544-477D-B6FC-B372A2C22221}"/>
          </ac:spMkLst>
        </pc:spChg>
        <pc:spChg chg="del">
          <ac:chgData name="Laurent Prud'hon" userId="196f0b5afced95ca" providerId="LiveId" clId="{D8EA1E5C-328A-41D4-9880-D8CDE4DD3348}" dt="2020-04-13T21:32:01.883" v="2052" actId="478"/>
          <ac:spMkLst>
            <pc:docMk/>
            <pc:sldMk cId="950013450" sldId="307"/>
            <ac:spMk id="5" creationId="{96F9CF90-1A13-47B1-A47B-06421FB2AA62}"/>
          </ac:spMkLst>
        </pc:spChg>
        <pc:spChg chg="del">
          <ac:chgData name="Laurent Prud'hon" userId="196f0b5afced95ca" providerId="LiveId" clId="{D8EA1E5C-328A-41D4-9880-D8CDE4DD3348}" dt="2020-04-13T21:32:01.883" v="2052" actId="478"/>
          <ac:spMkLst>
            <pc:docMk/>
            <pc:sldMk cId="950013450" sldId="307"/>
            <ac:spMk id="6" creationId="{FF292301-9E0C-4CB6-8498-EAB88EB9AD3C}"/>
          </ac:spMkLst>
        </pc:spChg>
        <pc:spChg chg="del">
          <ac:chgData name="Laurent Prud'hon" userId="196f0b5afced95ca" providerId="LiveId" clId="{D8EA1E5C-328A-41D4-9880-D8CDE4DD3348}" dt="2020-04-13T21:32:01.883" v="2052" actId="478"/>
          <ac:spMkLst>
            <pc:docMk/>
            <pc:sldMk cId="950013450" sldId="307"/>
            <ac:spMk id="7" creationId="{59D83465-E87A-4A70-ADD2-451ECB819201}"/>
          </ac:spMkLst>
        </pc:spChg>
        <pc:spChg chg="add del mod">
          <ac:chgData name="Laurent Prud'hon" userId="196f0b5afced95ca" providerId="LiveId" clId="{D8EA1E5C-328A-41D4-9880-D8CDE4DD3348}" dt="2020-04-13T21:36:48.827" v="2196" actId="478"/>
          <ac:spMkLst>
            <pc:docMk/>
            <pc:sldMk cId="950013450" sldId="307"/>
            <ac:spMk id="8" creationId="{1A33DB6D-9244-487F-A199-726DFBA76B0D}"/>
          </ac:spMkLst>
        </pc:spChg>
        <pc:spChg chg="del">
          <ac:chgData name="Laurent Prud'hon" userId="196f0b5afced95ca" providerId="LiveId" clId="{D8EA1E5C-328A-41D4-9880-D8CDE4DD3348}" dt="2020-04-13T21:32:01.883" v="2052" actId="478"/>
          <ac:spMkLst>
            <pc:docMk/>
            <pc:sldMk cId="950013450" sldId="307"/>
            <ac:spMk id="9" creationId="{C508BC95-94DF-4373-B00B-16207C96E637}"/>
          </ac:spMkLst>
        </pc:spChg>
        <pc:spChg chg="del">
          <ac:chgData name="Laurent Prud'hon" userId="196f0b5afced95ca" providerId="LiveId" clId="{D8EA1E5C-328A-41D4-9880-D8CDE4DD3348}" dt="2020-04-13T21:32:01.883" v="2052" actId="478"/>
          <ac:spMkLst>
            <pc:docMk/>
            <pc:sldMk cId="950013450" sldId="307"/>
            <ac:spMk id="10" creationId="{0666BB68-FEA1-4AC9-9D54-9512DE06012F}"/>
          </ac:spMkLst>
        </pc:spChg>
        <pc:spChg chg="del">
          <ac:chgData name="Laurent Prud'hon" userId="196f0b5afced95ca" providerId="LiveId" clId="{D8EA1E5C-328A-41D4-9880-D8CDE4DD3348}" dt="2020-04-13T21:32:01.883" v="2052" actId="478"/>
          <ac:spMkLst>
            <pc:docMk/>
            <pc:sldMk cId="950013450" sldId="307"/>
            <ac:spMk id="12" creationId="{932AE16B-7356-4C0A-B4D4-BCFBB62BCAA0}"/>
          </ac:spMkLst>
        </pc:spChg>
        <pc:spChg chg="del">
          <ac:chgData name="Laurent Prud'hon" userId="196f0b5afced95ca" providerId="LiveId" clId="{D8EA1E5C-328A-41D4-9880-D8CDE4DD3348}" dt="2020-04-13T21:32:01.883" v="2052" actId="478"/>
          <ac:spMkLst>
            <pc:docMk/>
            <pc:sldMk cId="950013450" sldId="307"/>
            <ac:spMk id="13" creationId="{AF88907F-76DE-4001-AACF-7553F384AE5D}"/>
          </ac:spMkLst>
        </pc:spChg>
        <pc:spChg chg="del">
          <ac:chgData name="Laurent Prud'hon" userId="196f0b5afced95ca" providerId="LiveId" clId="{D8EA1E5C-328A-41D4-9880-D8CDE4DD3348}" dt="2020-04-13T21:32:01.883" v="2052" actId="478"/>
          <ac:spMkLst>
            <pc:docMk/>
            <pc:sldMk cId="950013450" sldId="307"/>
            <ac:spMk id="14" creationId="{A4791101-267B-4C88-ADE0-EE1B6D4E88C8}"/>
          </ac:spMkLst>
        </pc:spChg>
        <pc:spChg chg="del">
          <ac:chgData name="Laurent Prud'hon" userId="196f0b5afced95ca" providerId="LiveId" clId="{D8EA1E5C-328A-41D4-9880-D8CDE4DD3348}" dt="2020-04-13T21:32:01.883" v="2052" actId="478"/>
          <ac:spMkLst>
            <pc:docMk/>
            <pc:sldMk cId="950013450" sldId="307"/>
            <ac:spMk id="15" creationId="{99A8A845-1463-47B7-9A6D-352EFA13BF50}"/>
          </ac:spMkLst>
        </pc:spChg>
        <pc:spChg chg="del">
          <ac:chgData name="Laurent Prud'hon" userId="196f0b5afced95ca" providerId="LiveId" clId="{D8EA1E5C-328A-41D4-9880-D8CDE4DD3348}" dt="2020-04-13T21:32:01.883" v="2052" actId="478"/>
          <ac:spMkLst>
            <pc:docMk/>
            <pc:sldMk cId="950013450" sldId="307"/>
            <ac:spMk id="16" creationId="{A1CA21D1-D2C4-4FE4-AC5C-83D4C20FEBF1}"/>
          </ac:spMkLst>
        </pc:spChg>
        <pc:spChg chg="add del mod">
          <ac:chgData name="Laurent Prud'hon" userId="196f0b5afced95ca" providerId="LiveId" clId="{D8EA1E5C-328A-41D4-9880-D8CDE4DD3348}" dt="2020-04-13T21:36:48.827" v="2196" actId="478"/>
          <ac:spMkLst>
            <pc:docMk/>
            <pc:sldMk cId="950013450" sldId="307"/>
            <ac:spMk id="17" creationId="{8BE4EDBE-7BE0-4C35-913F-8F8F12309261}"/>
          </ac:spMkLst>
        </pc:spChg>
        <pc:spChg chg="add del mod">
          <ac:chgData name="Laurent Prud'hon" userId="196f0b5afced95ca" providerId="LiveId" clId="{D8EA1E5C-328A-41D4-9880-D8CDE4DD3348}" dt="2020-04-13T21:36:48.827" v="2196" actId="478"/>
          <ac:spMkLst>
            <pc:docMk/>
            <pc:sldMk cId="950013450" sldId="307"/>
            <ac:spMk id="18" creationId="{3BDAB6BF-29B3-4966-8EED-F19353C3D9B6}"/>
          </ac:spMkLst>
        </pc:spChg>
        <pc:graphicFrameChg chg="add mod modGraphic">
          <ac:chgData name="Laurent Prud'hon" userId="196f0b5afced95ca" providerId="LiveId" clId="{D8EA1E5C-328A-41D4-9880-D8CDE4DD3348}" dt="2020-04-13T21:47:09.473" v="3204" actId="1076"/>
          <ac:graphicFrameMkLst>
            <pc:docMk/>
            <pc:sldMk cId="950013450" sldId="307"/>
            <ac:graphicFrameMk id="19" creationId="{C1975D27-7C23-49AF-BBA2-1ACB407B94A3}"/>
          </ac:graphicFrameMkLst>
        </pc:graphicFrameChg>
        <pc:picChg chg="del">
          <ac:chgData name="Laurent Prud'hon" userId="196f0b5afced95ca" providerId="LiveId" clId="{D8EA1E5C-328A-41D4-9880-D8CDE4DD3348}" dt="2020-04-13T21:32:01.883" v="2052" actId="478"/>
          <ac:picMkLst>
            <pc:docMk/>
            <pc:sldMk cId="950013450" sldId="307"/>
            <ac:picMk id="11" creationId="{724A2C32-B5A6-40D5-8E36-04056FB6F173}"/>
          </ac:picMkLst>
        </pc:picChg>
      </pc:sldChg>
      <pc:sldChg chg="modSp add del">
        <pc:chgData name="Laurent Prud'hon" userId="196f0b5afced95ca" providerId="LiveId" clId="{D8EA1E5C-328A-41D4-9880-D8CDE4DD3348}" dt="2020-04-13T22:04:12.435" v="4031" actId="47"/>
        <pc:sldMkLst>
          <pc:docMk/>
          <pc:sldMk cId="3902781881" sldId="308"/>
        </pc:sldMkLst>
        <pc:spChg chg="mod">
          <ac:chgData name="Laurent Prud'hon" userId="196f0b5afced95ca" providerId="LiveId" clId="{D8EA1E5C-328A-41D4-9880-D8CDE4DD3348}" dt="2020-04-13T21:44:24.821" v="2990" actId="20577"/>
          <ac:spMkLst>
            <pc:docMk/>
            <pc:sldMk cId="3902781881" sldId="308"/>
            <ac:spMk id="2" creationId="{5EE94263-CC37-4772-BB6B-FE501E3ACD23}"/>
          </ac:spMkLst>
        </pc:spChg>
      </pc:sldChg>
      <pc:sldChg chg="addSp delSp modSp add ord">
        <pc:chgData name="Laurent Prud'hon" userId="196f0b5afced95ca" providerId="LiveId" clId="{D8EA1E5C-328A-41D4-9880-D8CDE4DD3348}" dt="2020-04-13T22:06:59.286" v="4502" actId="1076"/>
        <pc:sldMkLst>
          <pc:docMk/>
          <pc:sldMk cId="1018634035" sldId="309"/>
        </pc:sldMkLst>
        <pc:spChg chg="mod">
          <ac:chgData name="Laurent Prud'hon" userId="196f0b5afced95ca" providerId="LiveId" clId="{D8EA1E5C-328A-41D4-9880-D8CDE4DD3348}" dt="2020-04-13T21:50:48.980" v="3223" actId="20577"/>
          <ac:spMkLst>
            <pc:docMk/>
            <pc:sldMk cId="1018634035" sldId="309"/>
            <ac:spMk id="2" creationId="{5EE94263-CC37-4772-BB6B-FE501E3ACD23}"/>
          </ac:spMkLst>
        </pc:spChg>
        <pc:spChg chg="del">
          <ac:chgData name="Laurent Prud'hon" userId="196f0b5afced95ca" providerId="LiveId" clId="{D8EA1E5C-328A-41D4-9880-D8CDE4DD3348}" dt="2020-04-13T21:50:55.614" v="3224" actId="478"/>
          <ac:spMkLst>
            <pc:docMk/>
            <pc:sldMk cId="1018634035" sldId="309"/>
            <ac:spMk id="3" creationId="{B09CB868-7779-4128-979F-23ECC1792377}"/>
          </ac:spMkLst>
        </pc:spChg>
        <pc:spChg chg="del">
          <ac:chgData name="Laurent Prud'hon" userId="196f0b5afced95ca" providerId="LiveId" clId="{D8EA1E5C-328A-41D4-9880-D8CDE4DD3348}" dt="2020-04-13T21:50:55.614" v="3224" actId="478"/>
          <ac:spMkLst>
            <pc:docMk/>
            <pc:sldMk cId="1018634035" sldId="309"/>
            <ac:spMk id="4" creationId="{B04B6FA4-E544-477D-B6FC-B372A2C22221}"/>
          </ac:spMkLst>
        </pc:spChg>
        <pc:spChg chg="del">
          <ac:chgData name="Laurent Prud'hon" userId="196f0b5afced95ca" providerId="LiveId" clId="{D8EA1E5C-328A-41D4-9880-D8CDE4DD3348}" dt="2020-04-13T21:50:55.614" v="3224" actId="478"/>
          <ac:spMkLst>
            <pc:docMk/>
            <pc:sldMk cId="1018634035" sldId="309"/>
            <ac:spMk id="5" creationId="{96F9CF90-1A13-47B1-A47B-06421FB2AA62}"/>
          </ac:spMkLst>
        </pc:spChg>
        <pc:spChg chg="del">
          <ac:chgData name="Laurent Prud'hon" userId="196f0b5afced95ca" providerId="LiveId" clId="{D8EA1E5C-328A-41D4-9880-D8CDE4DD3348}" dt="2020-04-13T21:50:55.614" v="3224" actId="478"/>
          <ac:spMkLst>
            <pc:docMk/>
            <pc:sldMk cId="1018634035" sldId="309"/>
            <ac:spMk id="6" creationId="{FF292301-9E0C-4CB6-8498-EAB88EB9AD3C}"/>
          </ac:spMkLst>
        </pc:spChg>
        <pc:spChg chg="del">
          <ac:chgData name="Laurent Prud'hon" userId="196f0b5afced95ca" providerId="LiveId" clId="{D8EA1E5C-328A-41D4-9880-D8CDE4DD3348}" dt="2020-04-13T21:50:55.614" v="3224" actId="478"/>
          <ac:spMkLst>
            <pc:docMk/>
            <pc:sldMk cId="1018634035" sldId="309"/>
            <ac:spMk id="7" creationId="{59D83465-E87A-4A70-ADD2-451ECB819201}"/>
          </ac:spMkLst>
        </pc:spChg>
        <pc:spChg chg="add mod">
          <ac:chgData name="Laurent Prud'hon" userId="196f0b5afced95ca" providerId="LiveId" clId="{D8EA1E5C-328A-41D4-9880-D8CDE4DD3348}" dt="2020-04-13T22:06:59.286" v="4502" actId="1076"/>
          <ac:spMkLst>
            <pc:docMk/>
            <pc:sldMk cId="1018634035" sldId="309"/>
            <ac:spMk id="8" creationId="{2FBB6A56-4649-4964-A24D-89C8637F6CC1}"/>
          </ac:spMkLst>
        </pc:spChg>
        <pc:spChg chg="del">
          <ac:chgData name="Laurent Prud'hon" userId="196f0b5afced95ca" providerId="LiveId" clId="{D8EA1E5C-328A-41D4-9880-D8CDE4DD3348}" dt="2020-04-13T21:50:55.614" v="3224" actId="478"/>
          <ac:spMkLst>
            <pc:docMk/>
            <pc:sldMk cId="1018634035" sldId="309"/>
            <ac:spMk id="9" creationId="{C508BC95-94DF-4373-B00B-16207C96E637}"/>
          </ac:spMkLst>
        </pc:spChg>
        <pc:spChg chg="del">
          <ac:chgData name="Laurent Prud'hon" userId="196f0b5afced95ca" providerId="LiveId" clId="{D8EA1E5C-328A-41D4-9880-D8CDE4DD3348}" dt="2020-04-13T21:50:55.614" v="3224" actId="478"/>
          <ac:spMkLst>
            <pc:docMk/>
            <pc:sldMk cId="1018634035" sldId="309"/>
            <ac:spMk id="10" creationId="{0666BB68-FEA1-4AC9-9D54-9512DE06012F}"/>
          </ac:spMkLst>
        </pc:spChg>
        <pc:spChg chg="del">
          <ac:chgData name="Laurent Prud'hon" userId="196f0b5afced95ca" providerId="LiveId" clId="{D8EA1E5C-328A-41D4-9880-D8CDE4DD3348}" dt="2020-04-13T21:50:55.614" v="3224" actId="478"/>
          <ac:spMkLst>
            <pc:docMk/>
            <pc:sldMk cId="1018634035" sldId="309"/>
            <ac:spMk id="12" creationId="{932AE16B-7356-4C0A-B4D4-BCFBB62BCAA0}"/>
          </ac:spMkLst>
        </pc:spChg>
        <pc:spChg chg="del">
          <ac:chgData name="Laurent Prud'hon" userId="196f0b5afced95ca" providerId="LiveId" clId="{D8EA1E5C-328A-41D4-9880-D8CDE4DD3348}" dt="2020-04-13T21:50:55.614" v="3224" actId="478"/>
          <ac:spMkLst>
            <pc:docMk/>
            <pc:sldMk cId="1018634035" sldId="309"/>
            <ac:spMk id="13" creationId="{AF88907F-76DE-4001-AACF-7553F384AE5D}"/>
          </ac:spMkLst>
        </pc:spChg>
        <pc:spChg chg="del">
          <ac:chgData name="Laurent Prud'hon" userId="196f0b5afced95ca" providerId="LiveId" clId="{D8EA1E5C-328A-41D4-9880-D8CDE4DD3348}" dt="2020-04-13T21:50:55.614" v="3224" actId="478"/>
          <ac:spMkLst>
            <pc:docMk/>
            <pc:sldMk cId="1018634035" sldId="309"/>
            <ac:spMk id="14" creationId="{A4791101-267B-4C88-ADE0-EE1B6D4E88C8}"/>
          </ac:spMkLst>
        </pc:spChg>
        <pc:spChg chg="del">
          <ac:chgData name="Laurent Prud'hon" userId="196f0b5afced95ca" providerId="LiveId" clId="{D8EA1E5C-328A-41D4-9880-D8CDE4DD3348}" dt="2020-04-13T21:50:55.614" v="3224" actId="478"/>
          <ac:spMkLst>
            <pc:docMk/>
            <pc:sldMk cId="1018634035" sldId="309"/>
            <ac:spMk id="15" creationId="{99A8A845-1463-47B7-9A6D-352EFA13BF50}"/>
          </ac:spMkLst>
        </pc:spChg>
        <pc:spChg chg="del">
          <ac:chgData name="Laurent Prud'hon" userId="196f0b5afced95ca" providerId="LiveId" clId="{D8EA1E5C-328A-41D4-9880-D8CDE4DD3348}" dt="2020-04-13T21:50:55.614" v="3224" actId="478"/>
          <ac:spMkLst>
            <pc:docMk/>
            <pc:sldMk cId="1018634035" sldId="309"/>
            <ac:spMk id="16" creationId="{A1CA21D1-D2C4-4FE4-AC5C-83D4C20FEBF1}"/>
          </ac:spMkLst>
        </pc:spChg>
        <pc:spChg chg="add del">
          <ac:chgData name="Laurent Prud'hon" userId="196f0b5afced95ca" providerId="LiveId" clId="{D8EA1E5C-328A-41D4-9880-D8CDE4DD3348}" dt="2020-04-13T22:05:09.906" v="4119" actId="478"/>
          <ac:spMkLst>
            <pc:docMk/>
            <pc:sldMk cId="1018634035" sldId="309"/>
            <ac:spMk id="17" creationId="{03B3B75D-3A2B-41A7-8B69-3B118AAE1CBB}"/>
          </ac:spMkLst>
        </pc:spChg>
        <pc:picChg chg="del">
          <ac:chgData name="Laurent Prud'hon" userId="196f0b5afced95ca" providerId="LiveId" clId="{D8EA1E5C-328A-41D4-9880-D8CDE4DD3348}" dt="2020-04-13T21:50:55.614" v="3224" actId="478"/>
          <ac:picMkLst>
            <pc:docMk/>
            <pc:sldMk cId="1018634035" sldId="309"/>
            <ac:picMk id="11" creationId="{724A2C32-B5A6-40D5-8E36-04056FB6F173}"/>
          </ac:picMkLst>
        </pc:picChg>
      </pc:sldChg>
      <pc:sldChg chg="addSp delSp modSp add ord">
        <pc:chgData name="Laurent Prud'hon" userId="196f0b5afced95ca" providerId="LiveId" clId="{D8EA1E5C-328A-41D4-9880-D8CDE4DD3348}" dt="2020-04-13T22:03:14.461" v="3972" actId="20577"/>
        <pc:sldMkLst>
          <pc:docMk/>
          <pc:sldMk cId="2442486182" sldId="310"/>
        </pc:sldMkLst>
        <pc:spChg chg="del">
          <ac:chgData name="Laurent Prud'hon" userId="196f0b5afced95ca" providerId="LiveId" clId="{D8EA1E5C-328A-41D4-9880-D8CDE4DD3348}" dt="2020-04-13T21:51:09.589" v="3226" actId="478"/>
          <ac:spMkLst>
            <pc:docMk/>
            <pc:sldMk cId="2442486182" sldId="310"/>
            <ac:spMk id="3" creationId="{B09CB868-7779-4128-979F-23ECC1792377}"/>
          </ac:spMkLst>
        </pc:spChg>
        <pc:spChg chg="del">
          <ac:chgData name="Laurent Prud'hon" userId="196f0b5afced95ca" providerId="LiveId" clId="{D8EA1E5C-328A-41D4-9880-D8CDE4DD3348}" dt="2020-04-13T21:51:09.589" v="3226" actId="478"/>
          <ac:spMkLst>
            <pc:docMk/>
            <pc:sldMk cId="2442486182" sldId="310"/>
            <ac:spMk id="4" creationId="{B04B6FA4-E544-477D-B6FC-B372A2C22221}"/>
          </ac:spMkLst>
        </pc:spChg>
        <pc:spChg chg="del">
          <ac:chgData name="Laurent Prud'hon" userId="196f0b5afced95ca" providerId="LiveId" clId="{D8EA1E5C-328A-41D4-9880-D8CDE4DD3348}" dt="2020-04-13T21:51:09.589" v="3226" actId="478"/>
          <ac:spMkLst>
            <pc:docMk/>
            <pc:sldMk cId="2442486182" sldId="310"/>
            <ac:spMk id="5" creationId="{96F9CF90-1A13-47B1-A47B-06421FB2AA62}"/>
          </ac:spMkLst>
        </pc:spChg>
        <pc:spChg chg="del">
          <ac:chgData name="Laurent Prud'hon" userId="196f0b5afced95ca" providerId="LiveId" clId="{D8EA1E5C-328A-41D4-9880-D8CDE4DD3348}" dt="2020-04-13T21:51:09.589" v="3226" actId="478"/>
          <ac:spMkLst>
            <pc:docMk/>
            <pc:sldMk cId="2442486182" sldId="310"/>
            <ac:spMk id="7" creationId="{59D83465-E87A-4A70-ADD2-451ECB819201}"/>
          </ac:spMkLst>
        </pc:spChg>
        <pc:spChg chg="del">
          <ac:chgData name="Laurent Prud'hon" userId="196f0b5afced95ca" providerId="LiveId" clId="{D8EA1E5C-328A-41D4-9880-D8CDE4DD3348}" dt="2020-04-13T21:51:09.589" v="3226" actId="478"/>
          <ac:spMkLst>
            <pc:docMk/>
            <pc:sldMk cId="2442486182" sldId="310"/>
            <ac:spMk id="10" creationId="{0666BB68-FEA1-4AC9-9D54-9512DE06012F}"/>
          </ac:spMkLst>
        </pc:spChg>
        <pc:spChg chg="del">
          <ac:chgData name="Laurent Prud'hon" userId="196f0b5afced95ca" providerId="LiveId" clId="{D8EA1E5C-328A-41D4-9880-D8CDE4DD3348}" dt="2020-04-13T21:51:09.589" v="3226" actId="478"/>
          <ac:spMkLst>
            <pc:docMk/>
            <pc:sldMk cId="2442486182" sldId="310"/>
            <ac:spMk id="12" creationId="{932AE16B-7356-4C0A-B4D4-BCFBB62BCAA0}"/>
          </ac:spMkLst>
        </pc:spChg>
        <pc:spChg chg="del">
          <ac:chgData name="Laurent Prud'hon" userId="196f0b5afced95ca" providerId="LiveId" clId="{D8EA1E5C-328A-41D4-9880-D8CDE4DD3348}" dt="2020-04-13T21:51:09.589" v="3226" actId="478"/>
          <ac:spMkLst>
            <pc:docMk/>
            <pc:sldMk cId="2442486182" sldId="310"/>
            <ac:spMk id="18" creationId="{A1E7434D-74CB-49E8-B85A-28540C99CA1C}"/>
          </ac:spMkLst>
        </pc:spChg>
        <pc:spChg chg="del">
          <ac:chgData name="Laurent Prud'hon" userId="196f0b5afced95ca" providerId="LiveId" clId="{D8EA1E5C-328A-41D4-9880-D8CDE4DD3348}" dt="2020-04-13T21:51:09.589" v="3226" actId="478"/>
          <ac:spMkLst>
            <pc:docMk/>
            <pc:sldMk cId="2442486182" sldId="310"/>
            <ac:spMk id="19" creationId="{2E4711C7-4ADF-4FC6-A22E-06BC68A6E6AD}"/>
          </ac:spMkLst>
        </pc:spChg>
        <pc:spChg chg="del">
          <ac:chgData name="Laurent Prud'hon" userId="196f0b5afced95ca" providerId="LiveId" clId="{D8EA1E5C-328A-41D4-9880-D8CDE4DD3348}" dt="2020-04-13T21:51:09.589" v="3226" actId="478"/>
          <ac:spMkLst>
            <pc:docMk/>
            <pc:sldMk cId="2442486182" sldId="310"/>
            <ac:spMk id="20" creationId="{AFC62553-CFD5-47C7-8E90-5DFA9291D6C5}"/>
          </ac:spMkLst>
        </pc:spChg>
        <pc:spChg chg="del">
          <ac:chgData name="Laurent Prud'hon" userId="196f0b5afced95ca" providerId="LiveId" clId="{D8EA1E5C-328A-41D4-9880-D8CDE4DD3348}" dt="2020-04-13T21:51:09.589" v="3226" actId="478"/>
          <ac:spMkLst>
            <pc:docMk/>
            <pc:sldMk cId="2442486182" sldId="310"/>
            <ac:spMk id="21" creationId="{E845F75A-5392-47E5-99DF-DFDE34C5D341}"/>
          </ac:spMkLst>
        </pc:spChg>
        <pc:spChg chg="del">
          <ac:chgData name="Laurent Prud'hon" userId="196f0b5afced95ca" providerId="LiveId" clId="{D8EA1E5C-328A-41D4-9880-D8CDE4DD3348}" dt="2020-04-13T21:51:09.589" v="3226" actId="478"/>
          <ac:spMkLst>
            <pc:docMk/>
            <pc:sldMk cId="2442486182" sldId="310"/>
            <ac:spMk id="22" creationId="{A9B18E42-51B3-4E4F-94D1-C0DF77BDA130}"/>
          </ac:spMkLst>
        </pc:spChg>
        <pc:spChg chg="del">
          <ac:chgData name="Laurent Prud'hon" userId="196f0b5afced95ca" providerId="LiveId" clId="{D8EA1E5C-328A-41D4-9880-D8CDE4DD3348}" dt="2020-04-13T21:51:09.589" v="3226" actId="478"/>
          <ac:spMkLst>
            <pc:docMk/>
            <pc:sldMk cId="2442486182" sldId="310"/>
            <ac:spMk id="23" creationId="{397BE202-F844-48A8-AAE8-82CBC6F9CDB4}"/>
          </ac:spMkLst>
        </pc:spChg>
        <pc:spChg chg="del">
          <ac:chgData name="Laurent Prud'hon" userId="196f0b5afced95ca" providerId="LiveId" clId="{D8EA1E5C-328A-41D4-9880-D8CDE4DD3348}" dt="2020-04-13T21:51:09.589" v="3226" actId="478"/>
          <ac:spMkLst>
            <pc:docMk/>
            <pc:sldMk cId="2442486182" sldId="310"/>
            <ac:spMk id="24" creationId="{64271C7E-E8C7-4040-B5D0-E5BEDE5690F1}"/>
          </ac:spMkLst>
        </pc:spChg>
        <pc:spChg chg="del">
          <ac:chgData name="Laurent Prud'hon" userId="196f0b5afced95ca" providerId="LiveId" clId="{D8EA1E5C-328A-41D4-9880-D8CDE4DD3348}" dt="2020-04-13T21:51:09.589" v="3226" actId="478"/>
          <ac:spMkLst>
            <pc:docMk/>
            <pc:sldMk cId="2442486182" sldId="310"/>
            <ac:spMk id="25" creationId="{C8610DDE-C128-48B5-A6B8-3330C4112D04}"/>
          </ac:spMkLst>
        </pc:spChg>
        <pc:spChg chg="del">
          <ac:chgData name="Laurent Prud'hon" userId="196f0b5afced95ca" providerId="LiveId" clId="{D8EA1E5C-328A-41D4-9880-D8CDE4DD3348}" dt="2020-04-13T21:51:09.589" v="3226" actId="478"/>
          <ac:spMkLst>
            <pc:docMk/>
            <pc:sldMk cId="2442486182" sldId="310"/>
            <ac:spMk id="27" creationId="{07CE26F6-7E17-4BB9-B401-CB36ED3CDFC5}"/>
          </ac:spMkLst>
        </pc:spChg>
        <pc:spChg chg="del">
          <ac:chgData name="Laurent Prud'hon" userId="196f0b5afced95ca" providerId="LiveId" clId="{D8EA1E5C-328A-41D4-9880-D8CDE4DD3348}" dt="2020-04-13T21:51:09.589" v="3226" actId="478"/>
          <ac:spMkLst>
            <pc:docMk/>
            <pc:sldMk cId="2442486182" sldId="310"/>
            <ac:spMk id="30" creationId="{B3511012-B389-448B-8F5A-68477E37AE65}"/>
          </ac:spMkLst>
        </pc:spChg>
        <pc:spChg chg="del">
          <ac:chgData name="Laurent Prud'hon" userId="196f0b5afced95ca" providerId="LiveId" clId="{D8EA1E5C-328A-41D4-9880-D8CDE4DD3348}" dt="2020-04-13T21:51:09.589" v="3226" actId="478"/>
          <ac:spMkLst>
            <pc:docMk/>
            <pc:sldMk cId="2442486182" sldId="310"/>
            <ac:spMk id="32" creationId="{05328413-E8CC-41E4-A23B-7238BE59FBAD}"/>
          </ac:spMkLst>
        </pc:spChg>
        <pc:spChg chg="del">
          <ac:chgData name="Laurent Prud'hon" userId="196f0b5afced95ca" providerId="LiveId" clId="{D8EA1E5C-328A-41D4-9880-D8CDE4DD3348}" dt="2020-04-13T21:51:09.589" v="3226" actId="478"/>
          <ac:spMkLst>
            <pc:docMk/>
            <pc:sldMk cId="2442486182" sldId="310"/>
            <ac:spMk id="33" creationId="{BEDF9972-78AB-4EA8-A731-E1FF40525EBC}"/>
          </ac:spMkLst>
        </pc:spChg>
        <pc:spChg chg="del">
          <ac:chgData name="Laurent Prud'hon" userId="196f0b5afced95ca" providerId="LiveId" clId="{D8EA1E5C-328A-41D4-9880-D8CDE4DD3348}" dt="2020-04-13T21:51:09.589" v="3226" actId="478"/>
          <ac:spMkLst>
            <pc:docMk/>
            <pc:sldMk cId="2442486182" sldId="310"/>
            <ac:spMk id="34" creationId="{B8D3C479-3557-47D6-86DD-89F1CA1DC8C3}"/>
          </ac:spMkLst>
        </pc:spChg>
        <pc:spChg chg="del">
          <ac:chgData name="Laurent Prud'hon" userId="196f0b5afced95ca" providerId="LiveId" clId="{D8EA1E5C-328A-41D4-9880-D8CDE4DD3348}" dt="2020-04-13T21:51:09.589" v="3226" actId="478"/>
          <ac:spMkLst>
            <pc:docMk/>
            <pc:sldMk cId="2442486182" sldId="310"/>
            <ac:spMk id="35" creationId="{0D0E5DBF-0B1F-4520-AADB-5DBDC4525BFA}"/>
          </ac:spMkLst>
        </pc:spChg>
        <pc:spChg chg="del">
          <ac:chgData name="Laurent Prud'hon" userId="196f0b5afced95ca" providerId="LiveId" clId="{D8EA1E5C-328A-41D4-9880-D8CDE4DD3348}" dt="2020-04-13T21:51:09.589" v="3226" actId="478"/>
          <ac:spMkLst>
            <pc:docMk/>
            <pc:sldMk cId="2442486182" sldId="310"/>
            <ac:spMk id="40" creationId="{757B04A2-EDCA-4629-9CA9-0AB26E8BB79F}"/>
          </ac:spMkLst>
        </pc:spChg>
        <pc:spChg chg="del">
          <ac:chgData name="Laurent Prud'hon" userId="196f0b5afced95ca" providerId="LiveId" clId="{D8EA1E5C-328A-41D4-9880-D8CDE4DD3348}" dt="2020-04-13T21:51:09.589" v="3226" actId="478"/>
          <ac:spMkLst>
            <pc:docMk/>
            <pc:sldMk cId="2442486182" sldId="310"/>
            <ac:spMk id="41" creationId="{57207459-C4B9-496F-B838-69E2CABF7A2F}"/>
          </ac:spMkLst>
        </pc:spChg>
        <pc:spChg chg="del">
          <ac:chgData name="Laurent Prud'hon" userId="196f0b5afced95ca" providerId="LiveId" clId="{D8EA1E5C-328A-41D4-9880-D8CDE4DD3348}" dt="2020-04-13T21:51:09.589" v="3226" actId="478"/>
          <ac:spMkLst>
            <pc:docMk/>
            <pc:sldMk cId="2442486182" sldId="310"/>
            <ac:spMk id="42" creationId="{E4019480-EBA7-4EFF-BB6C-4AE1DB1789FA}"/>
          </ac:spMkLst>
        </pc:spChg>
        <pc:graphicFrameChg chg="add mod modGraphic">
          <ac:chgData name="Laurent Prud'hon" userId="196f0b5afced95ca" providerId="LiveId" clId="{D8EA1E5C-328A-41D4-9880-D8CDE4DD3348}" dt="2020-04-13T22:03:14.461" v="3972" actId="20577"/>
          <ac:graphicFrameMkLst>
            <pc:docMk/>
            <pc:sldMk cId="2442486182" sldId="310"/>
            <ac:graphicFrameMk id="6" creationId="{16CF176D-C80A-42F4-8C7E-69C23C90A1F6}"/>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B8BD64-E195-4A8C-96EC-504EFCDF9E7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8D7DFB-999D-47F6-80C6-5EEC01C97F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DBEE666-1296-499D-B5F2-7CCB6C3103A9}"/>
              </a:ext>
            </a:extLst>
          </p:cNvPr>
          <p:cNvSpPr>
            <a:spLocks noGrp="1"/>
          </p:cNvSpPr>
          <p:nvPr>
            <p:ph type="dt" sz="half" idx="10"/>
          </p:nvPr>
        </p:nvSpPr>
        <p:spPr/>
        <p:txBody>
          <a:bodyPr/>
          <a:lstStyle/>
          <a:p>
            <a:fld id="{57095F20-A69D-43E6-8B33-F742FF254E17}" type="datetimeFigureOut">
              <a:rPr lang="fr-FR" smtClean="0"/>
              <a:t>13/04/2020</a:t>
            </a:fld>
            <a:endParaRPr lang="fr-FR"/>
          </a:p>
        </p:txBody>
      </p:sp>
      <p:sp>
        <p:nvSpPr>
          <p:cNvPr id="5" name="Espace réservé du pied de page 4">
            <a:extLst>
              <a:ext uri="{FF2B5EF4-FFF2-40B4-BE49-F238E27FC236}">
                <a16:creationId xmlns:a16="http://schemas.microsoft.com/office/drawing/2014/main" id="{469610C4-146E-4BF8-845D-CB101AF60B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AFA0A98-80DC-471B-9C94-466B32E727E5}"/>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1274605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80FD43-5D70-4FFE-B883-56937159D71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49559C7-4231-49C7-B52D-5D8AC72A520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0397D7B-C86F-4AC9-A0B3-129BBDED299B}"/>
              </a:ext>
            </a:extLst>
          </p:cNvPr>
          <p:cNvSpPr>
            <a:spLocks noGrp="1"/>
          </p:cNvSpPr>
          <p:nvPr>
            <p:ph type="dt" sz="half" idx="10"/>
          </p:nvPr>
        </p:nvSpPr>
        <p:spPr/>
        <p:txBody>
          <a:bodyPr/>
          <a:lstStyle/>
          <a:p>
            <a:fld id="{57095F20-A69D-43E6-8B33-F742FF254E17}" type="datetimeFigureOut">
              <a:rPr lang="fr-FR" smtClean="0"/>
              <a:t>13/04/2020</a:t>
            </a:fld>
            <a:endParaRPr lang="fr-FR"/>
          </a:p>
        </p:txBody>
      </p:sp>
      <p:sp>
        <p:nvSpPr>
          <p:cNvPr id="5" name="Espace réservé du pied de page 4">
            <a:extLst>
              <a:ext uri="{FF2B5EF4-FFF2-40B4-BE49-F238E27FC236}">
                <a16:creationId xmlns:a16="http://schemas.microsoft.com/office/drawing/2014/main" id="{B4219278-96FA-4A39-846F-A664A2382D9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181EA0-B726-4262-89EB-1C541338CDB4}"/>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3354519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0B77D8E-C839-44F6-AC10-447D71783B2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51DFCED-6410-43D2-9EE6-80BB38CFF4E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BBBBE06-1103-4DEF-A912-FB081CE67547}"/>
              </a:ext>
            </a:extLst>
          </p:cNvPr>
          <p:cNvSpPr>
            <a:spLocks noGrp="1"/>
          </p:cNvSpPr>
          <p:nvPr>
            <p:ph type="dt" sz="half" idx="10"/>
          </p:nvPr>
        </p:nvSpPr>
        <p:spPr/>
        <p:txBody>
          <a:bodyPr/>
          <a:lstStyle/>
          <a:p>
            <a:fld id="{57095F20-A69D-43E6-8B33-F742FF254E17}" type="datetimeFigureOut">
              <a:rPr lang="fr-FR" smtClean="0"/>
              <a:t>13/04/2020</a:t>
            </a:fld>
            <a:endParaRPr lang="fr-FR"/>
          </a:p>
        </p:txBody>
      </p:sp>
      <p:sp>
        <p:nvSpPr>
          <p:cNvPr id="5" name="Espace réservé du pied de page 4">
            <a:extLst>
              <a:ext uri="{FF2B5EF4-FFF2-40B4-BE49-F238E27FC236}">
                <a16:creationId xmlns:a16="http://schemas.microsoft.com/office/drawing/2014/main" id="{05370C2A-0B38-4FA4-84F8-77E9A6A48A1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E62E84-DAD8-43F3-B238-235E53B6BE58}"/>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245526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6F3062-851B-407A-958B-9F390CC4FBB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D77BF58-FC51-4A34-B65C-01C3FD7DA16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B5F3A0-6563-4397-B1BC-22945AB230D7}"/>
              </a:ext>
            </a:extLst>
          </p:cNvPr>
          <p:cNvSpPr>
            <a:spLocks noGrp="1"/>
          </p:cNvSpPr>
          <p:nvPr>
            <p:ph type="dt" sz="half" idx="10"/>
          </p:nvPr>
        </p:nvSpPr>
        <p:spPr/>
        <p:txBody>
          <a:bodyPr/>
          <a:lstStyle/>
          <a:p>
            <a:fld id="{57095F20-A69D-43E6-8B33-F742FF254E17}" type="datetimeFigureOut">
              <a:rPr lang="fr-FR" smtClean="0"/>
              <a:t>13/04/2020</a:t>
            </a:fld>
            <a:endParaRPr lang="fr-FR"/>
          </a:p>
        </p:txBody>
      </p:sp>
      <p:sp>
        <p:nvSpPr>
          <p:cNvPr id="5" name="Espace réservé du pied de page 4">
            <a:extLst>
              <a:ext uri="{FF2B5EF4-FFF2-40B4-BE49-F238E27FC236}">
                <a16:creationId xmlns:a16="http://schemas.microsoft.com/office/drawing/2014/main" id="{8A24C002-1CA1-4584-B93A-7F33B0D31D0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1FAD4DB-0F9E-4700-AC97-6682FA6316E3}"/>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302768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2BCE94-FED3-4751-99EB-07AB2964E60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BF8F28E-6BB3-4EFE-AFDE-AF4089112D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7CEFEEC-2DB4-4A74-87AB-60DDCB7C6228}"/>
              </a:ext>
            </a:extLst>
          </p:cNvPr>
          <p:cNvSpPr>
            <a:spLocks noGrp="1"/>
          </p:cNvSpPr>
          <p:nvPr>
            <p:ph type="dt" sz="half" idx="10"/>
          </p:nvPr>
        </p:nvSpPr>
        <p:spPr/>
        <p:txBody>
          <a:bodyPr/>
          <a:lstStyle/>
          <a:p>
            <a:fld id="{57095F20-A69D-43E6-8B33-F742FF254E17}" type="datetimeFigureOut">
              <a:rPr lang="fr-FR" smtClean="0"/>
              <a:t>13/04/2020</a:t>
            </a:fld>
            <a:endParaRPr lang="fr-FR"/>
          </a:p>
        </p:txBody>
      </p:sp>
      <p:sp>
        <p:nvSpPr>
          <p:cNvPr id="5" name="Espace réservé du pied de page 4">
            <a:extLst>
              <a:ext uri="{FF2B5EF4-FFF2-40B4-BE49-F238E27FC236}">
                <a16:creationId xmlns:a16="http://schemas.microsoft.com/office/drawing/2014/main" id="{83938EF8-6921-44CF-B93C-C6BA19DE6F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65DEAF-A491-49FC-912E-C78127EB726D}"/>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220097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5AF084-F58D-4A04-8439-259984C706F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56C7171-EA32-47C2-BCEC-4ACED6BFF92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C6356DF-F621-4166-8030-CF401C6F28B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9F6A4ED-541B-447F-92DC-EABE21008476}"/>
              </a:ext>
            </a:extLst>
          </p:cNvPr>
          <p:cNvSpPr>
            <a:spLocks noGrp="1"/>
          </p:cNvSpPr>
          <p:nvPr>
            <p:ph type="dt" sz="half" idx="10"/>
          </p:nvPr>
        </p:nvSpPr>
        <p:spPr/>
        <p:txBody>
          <a:bodyPr/>
          <a:lstStyle/>
          <a:p>
            <a:fld id="{57095F20-A69D-43E6-8B33-F742FF254E17}" type="datetimeFigureOut">
              <a:rPr lang="fr-FR" smtClean="0"/>
              <a:t>13/04/2020</a:t>
            </a:fld>
            <a:endParaRPr lang="fr-FR"/>
          </a:p>
        </p:txBody>
      </p:sp>
      <p:sp>
        <p:nvSpPr>
          <p:cNvPr id="6" name="Espace réservé du pied de page 5">
            <a:extLst>
              <a:ext uri="{FF2B5EF4-FFF2-40B4-BE49-F238E27FC236}">
                <a16:creationId xmlns:a16="http://schemas.microsoft.com/office/drawing/2014/main" id="{F3A25D4A-8E7C-43A7-A471-C5CB96B73CE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D7052C9-75C8-4F8F-B066-2001500E8BFF}"/>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181101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17B91E-CB54-46A3-B23A-3376C50CC24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B487CB4-B61D-43C1-AFFE-DB9F54CCBC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37CE2EB-8D0A-430A-AF02-7AEF0C07C86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6D8603B-4AA2-493E-9D87-51B7DF3025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D7CCAA8-9CC0-4B7F-93FB-E3BE5C32969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2876F93-C476-4942-944D-90A0A1E8C40A}"/>
              </a:ext>
            </a:extLst>
          </p:cNvPr>
          <p:cNvSpPr>
            <a:spLocks noGrp="1"/>
          </p:cNvSpPr>
          <p:nvPr>
            <p:ph type="dt" sz="half" idx="10"/>
          </p:nvPr>
        </p:nvSpPr>
        <p:spPr/>
        <p:txBody>
          <a:bodyPr/>
          <a:lstStyle/>
          <a:p>
            <a:fld id="{57095F20-A69D-43E6-8B33-F742FF254E17}" type="datetimeFigureOut">
              <a:rPr lang="fr-FR" smtClean="0"/>
              <a:t>13/04/2020</a:t>
            </a:fld>
            <a:endParaRPr lang="fr-FR"/>
          </a:p>
        </p:txBody>
      </p:sp>
      <p:sp>
        <p:nvSpPr>
          <p:cNvPr id="8" name="Espace réservé du pied de page 7">
            <a:extLst>
              <a:ext uri="{FF2B5EF4-FFF2-40B4-BE49-F238E27FC236}">
                <a16:creationId xmlns:a16="http://schemas.microsoft.com/office/drawing/2014/main" id="{99CA8DAC-4DB3-4F36-853C-664BAB1EB39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2A47E77-D4EE-428D-9C32-09223E611602}"/>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412625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55AB02-9A24-411E-9A2A-6423C06E905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00B2AEF-D295-4182-AD31-24624A72FEDC}"/>
              </a:ext>
            </a:extLst>
          </p:cNvPr>
          <p:cNvSpPr>
            <a:spLocks noGrp="1"/>
          </p:cNvSpPr>
          <p:nvPr>
            <p:ph type="dt" sz="half" idx="10"/>
          </p:nvPr>
        </p:nvSpPr>
        <p:spPr/>
        <p:txBody>
          <a:bodyPr/>
          <a:lstStyle/>
          <a:p>
            <a:fld id="{57095F20-A69D-43E6-8B33-F742FF254E17}" type="datetimeFigureOut">
              <a:rPr lang="fr-FR" smtClean="0"/>
              <a:t>13/04/2020</a:t>
            </a:fld>
            <a:endParaRPr lang="fr-FR"/>
          </a:p>
        </p:txBody>
      </p:sp>
      <p:sp>
        <p:nvSpPr>
          <p:cNvPr id="4" name="Espace réservé du pied de page 3">
            <a:extLst>
              <a:ext uri="{FF2B5EF4-FFF2-40B4-BE49-F238E27FC236}">
                <a16:creationId xmlns:a16="http://schemas.microsoft.com/office/drawing/2014/main" id="{0D493A92-8093-4AB0-831F-EF3B9DE530D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2C87169-0A6C-4A7B-8C9E-9FD1525A3656}"/>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4148036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5957236-A66C-46C2-B38C-092AB988B326}"/>
              </a:ext>
            </a:extLst>
          </p:cNvPr>
          <p:cNvSpPr>
            <a:spLocks noGrp="1"/>
          </p:cNvSpPr>
          <p:nvPr>
            <p:ph type="dt" sz="half" idx="10"/>
          </p:nvPr>
        </p:nvSpPr>
        <p:spPr/>
        <p:txBody>
          <a:bodyPr/>
          <a:lstStyle/>
          <a:p>
            <a:fld id="{57095F20-A69D-43E6-8B33-F742FF254E17}" type="datetimeFigureOut">
              <a:rPr lang="fr-FR" smtClean="0"/>
              <a:t>13/04/2020</a:t>
            </a:fld>
            <a:endParaRPr lang="fr-FR"/>
          </a:p>
        </p:txBody>
      </p:sp>
      <p:sp>
        <p:nvSpPr>
          <p:cNvPr id="3" name="Espace réservé du pied de page 2">
            <a:extLst>
              <a:ext uri="{FF2B5EF4-FFF2-40B4-BE49-F238E27FC236}">
                <a16:creationId xmlns:a16="http://schemas.microsoft.com/office/drawing/2014/main" id="{A99EC7E1-E4A3-4D82-9889-6C37561324A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8BCECCD-2CE1-41D8-8004-1756739A2F2F}"/>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1862041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3F040F-6DA1-4EA8-B6DF-7DCA4FABEA9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E2EBBAA-0585-4605-9C89-862FF8378A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DFAA4E5-455D-4ACD-9010-B113D1831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651BCE3-9736-45B4-80EC-98FDB90BCE30}"/>
              </a:ext>
            </a:extLst>
          </p:cNvPr>
          <p:cNvSpPr>
            <a:spLocks noGrp="1"/>
          </p:cNvSpPr>
          <p:nvPr>
            <p:ph type="dt" sz="half" idx="10"/>
          </p:nvPr>
        </p:nvSpPr>
        <p:spPr/>
        <p:txBody>
          <a:bodyPr/>
          <a:lstStyle/>
          <a:p>
            <a:fld id="{57095F20-A69D-43E6-8B33-F742FF254E17}" type="datetimeFigureOut">
              <a:rPr lang="fr-FR" smtClean="0"/>
              <a:t>13/04/2020</a:t>
            </a:fld>
            <a:endParaRPr lang="fr-FR"/>
          </a:p>
        </p:txBody>
      </p:sp>
      <p:sp>
        <p:nvSpPr>
          <p:cNvPr id="6" name="Espace réservé du pied de page 5">
            <a:extLst>
              <a:ext uri="{FF2B5EF4-FFF2-40B4-BE49-F238E27FC236}">
                <a16:creationId xmlns:a16="http://schemas.microsoft.com/office/drawing/2014/main" id="{4DF000A7-821B-425C-82FD-6FE3BDF92BC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F33DE97-4A06-4806-979E-A742806D6CE8}"/>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2317198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062AE5-9CA7-425B-9ECD-030698DBB7B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37808C7-D799-4EE9-91D6-7546BC3A7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F2F58B7-45FA-4C2F-90C2-3572726AB7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C008448-30F4-4201-831B-AA6D411B4473}"/>
              </a:ext>
            </a:extLst>
          </p:cNvPr>
          <p:cNvSpPr>
            <a:spLocks noGrp="1"/>
          </p:cNvSpPr>
          <p:nvPr>
            <p:ph type="dt" sz="half" idx="10"/>
          </p:nvPr>
        </p:nvSpPr>
        <p:spPr/>
        <p:txBody>
          <a:bodyPr/>
          <a:lstStyle/>
          <a:p>
            <a:fld id="{57095F20-A69D-43E6-8B33-F742FF254E17}" type="datetimeFigureOut">
              <a:rPr lang="fr-FR" smtClean="0"/>
              <a:t>13/04/2020</a:t>
            </a:fld>
            <a:endParaRPr lang="fr-FR"/>
          </a:p>
        </p:txBody>
      </p:sp>
      <p:sp>
        <p:nvSpPr>
          <p:cNvPr id="6" name="Espace réservé du pied de page 5">
            <a:extLst>
              <a:ext uri="{FF2B5EF4-FFF2-40B4-BE49-F238E27FC236}">
                <a16:creationId xmlns:a16="http://schemas.microsoft.com/office/drawing/2014/main" id="{32516515-2DA5-4B99-B1C0-6F48DEAA451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CF4AEA9-31D8-41BC-B758-0C82A4FE3970}"/>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1852606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ABC514D-0861-4702-A915-BAEB918A2C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E6A8F5C-C3AD-4680-8AB9-DC91D62B87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1588C7B-332C-4D28-BE04-5034088EC6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095F20-A69D-43E6-8B33-F742FF254E17}" type="datetimeFigureOut">
              <a:rPr lang="fr-FR" smtClean="0"/>
              <a:t>13/04/2020</a:t>
            </a:fld>
            <a:endParaRPr lang="fr-FR"/>
          </a:p>
        </p:txBody>
      </p:sp>
      <p:sp>
        <p:nvSpPr>
          <p:cNvPr id="5" name="Espace réservé du pied de page 4">
            <a:extLst>
              <a:ext uri="{FF2B5EF4-FFF2-40B4-BE49-F238E27FC236}">
                <a16:creationId xmlns:a16="http://schemas.microsoft.com/office/drawing/2014/main" id="{6947EA4E-2BFE-47EE-83AC-E9F403476F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57F10C6-BB39-4153-8575-AA20D61FDB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98FFC-ACB2-47E9-AF1C-B8394CFFF20A}" type="slidenum">
              <a:rPr lang="fr-FR" smtClean="0"/>
              <a:t>‹N°›</a:t>
            </a:fld>
            <a:endParaRPr lang="fr-FR"/>
          </a:p>
        </p:txBody>
      </p:sp>
    </p:spTree>
    <p:extLst>
      <p:ext uri="{BB962C8B-B14F-4D97-AF65-F5344CB8AC3E}">
        <p14:creationId xmlns:p14="http://schemas.microsoft.com/office/powerpoint/2010/main" val="2865184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github.com/fastai/fastbook"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photo, homme, femme, posant&#10;&#10;Description générée automatiquement">
            <a:extLst>
              <a:ext uri="{FF2B5EF4-FFF2-40B4-BE49-F238E27FC236}">
                <a16:creationId xmlns:a16="http://schemas.microsoft.com/office/drawing/2014/main" id="{6795E6E3-2935-4CD6-923B-2673F4AC4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1349"/>
            <a:ext cx="12192000" cy="6435302"/>
          </a:xfrm>
          <a:prstGeom prst="rect">
            <a:avLst/>
          </a:prstGeom>
        </p:spPr>
      </p:pic>
    </p:spTree>
    <p:extLst>
      <p:ext uri="{BB962C8B-B14F-4D97-AF65-F5344CB8AC3E}">
        <p14:creationId xmlns:p14="http://schemas.microsoft.com/office/powerpoint/2010/main" val="3510990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10721589" cy="584775"/>
          </a:xfrm>
          <a:prstGeom prst="rect">
            <a:avLst/>
          </a:prstGeom>
          <a:noFill/>
        </p:spPr>
        <p:txBody>
          <a:bodyPr wrap="none" rtlCol="0">
            <a:spAutoFit/>
          </a:bodyPr>
          <a:lstStyle/>
          <a:p>
            <a:r>
              <a:rPr lang="fr-FR" sz="3200" b="1" dirty="0"/>
              <a:t>Une capacité de généralisation vs Une spécialisation excessive</a:t>
            </a:r>
          </a:p>
        </p:txBody>
      </p:sp>
    </p:spTree>
    <p:extLst>
      <p:ext uri="{BB962C8B-B14F-4D97-AF65-F5344CB8AC3E}">
        <p14:creationId xmlns:p14="http://schemas.microsoft.com/office/powerpoint/2010/main" val="3899938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6204134" cy="584775"/>
          </a:xfrm>
          <a:prstGeom prst="rect">
            <a:avLst/>
          </a:prstGeom>
          <a:noFill/>
        </p:spPr>
        <p:txBody>
          <a:bodyPr wrap="none" rtlCol="0">
            <a:spAutoFit/>
          </a:bodyPr>
          <a:lstStyle/>
          <a:p>
            <a:r>
              <a:rPr lang="fr-FR" sz="3200" b="1"/>
              <a:t>Les limitations </a:t>
            </a:r>
            <a:r>
              <a:rPr lang="fr-FR" sz="3200" b="1" dirty="0"/>
              <a:t>du machine </a:t>
            </a:r>
            <a:r>
              <a:rPr lang="fr-FR" sz="3200" b="1" dirty="0" err="1"/>
              <a:t>learning</a:t>
            </a:r>
            <a:endParaRPr lang="fr-FR" sz="3200" b="1" dirty="0"/>
          </a:p>
        </p:txBody>
      </p:sp>
    </p:spTree>
    <p:extLst>
      <p:ext uri="{BB962C8B-B14F-4D97-AF65-F5344CB8AC3E}">
        <p14:creationId xmlns:p14="http://schemas.microsoft.com/office/powerpoint/2010/main" val="2203609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0A8002-5600-4399-B7B3-4EB2B2D9ADAF}"/>
              </a:ext>
            </a:extLst>
          </p:cNvPr>
          <p:cNvSpPr/>
          <p:nvPr/>
        </p:nvSpPr>
        <p:spPr>
          <a:xfrm>
            <a:off x="1020932" y="1476081"/>
            <a:ext cx="8788087" cy="4524315"/>
          </a:xfrm>
          <a:prstGeom prst="rect">
            <a:avLst/>
          </a:prstGeom>
        </p:spPr>
        <p:txBody>
          <a:bodyPr wrap="square">
            <a:spAutoFit/>
          </a:bodyPr>
          <a:lstStyle/>
          <a:p>
            <a:r>
              <a:rPr lang="fr-FR" sz="2400" dirty="0"/>
              <a:t>&gt; Pas évident au départ de comprendre les différentes phases du processus de machine </a:t>
            </a:r>
            <a:r>
              <a:rPr lang="fr-FR" sz="2400" dirty="0" err="1"/>
              <a:t>learning</a:t>
            </a:r>
            <a:r>
              <a:rPr lang="fr-FR" sz="2400" dirty="0"/>
              <a:t>, mais après la réponse à la question sur l’intérêt de faire plusieurs passes (époques), ça allait mieux</a:t>
            </a:r>
          </a:p>
          <a:p>
            <a:endParaRPr lang="fr-FR" sz="2400" dirty="0"/>
          </a:p>
          <a:p>
            <a:r>
              <a:rPr lang="fr-FR" sz="2400" dirty="0"/>
              <a:t>&gt; Pour l'</a:t>
            </a:r>
            <a:r>
              <a:rPr lang="fr-FR" sz="2400" dirty="0" err="1"/>
              <a:t>optimizer</a:t>
            </a:r>
            <a:r>
              <a:rPr lang="fr-FR" sz="2400" dirty="0"/>
              <a:t> il y en a plusieurs possibles ... comment choisit-on le plus performant? On les benchmark, notamment sur le nombre d'</a:t>
            </a:r>
            <a:r>
              <a:rPr lang="fr-FR" sz="2400" dirty="0" err="1"/>
              <a:t>epochs</a:t>
            </a:r>
            <a:r>
              <a:rPr lang="fr-FR" sz="2400" dirty="0"/>
              <a:t> nécessaire pour converger?</a:t>
            </a:r>
          </a:p>
          <a:p>
            <a:endParaRPr lang="fr-FR" sz="2400" dirty="0"/>
          </a:p>
          <a:p>
            <a:r>
              <a:rPr lang="fr-FR" sz="2400" dirty="0"/>
              <a:t>&gt; La bonne compréhension de l'environnement d'un notebook est important, pourquoi on redémarre le noyau, les différentes façon t'intégrer des cellules, les bonnes pratiques pour le code etc. C'est souvent cet aspect très "pratico-pratique" qui est bloquant ...</a:t>
            </a:r>
          </a:p>
        </p:txBody>
      </p:sp>
      <p:sp>
        <p:nvSpPr>
          <p:cNvPr id="4" name="ZoneTexte 3">
            <a:extLst>
              <a:ext uri="{FF2B5EF4-FFF2-40B4-BE49-F238E27FC236}">
                <a16:creationId xmlns:a16="http://schemas.microsoft.com/office/drawing/2014/main" id="{D0EEE492-217D-4BE7-9C09-96F4E94F9A91}"/>
              </a:ext>
            </a:extLst>
          </p:cNvPr>
          <p:cNvSpPr txBox="1"/>
          <p:nvPr/>
        </p:nvSpPr>
        <p:spPr>
          <a:xfrm>
            <a:off x="1020932" y="488272"/>
            <a:ext cx="9113585" cy="584775"/>
          </a:xfrm>
          <a:prstGeom prst="rect">
            <a:avLst/>
          </a:prstGeom>
          <a:noFill/>
        </p:spPr>
        <p:txBody>
          <a:bodyPr wrap="none" rtlCol="0">
            <a:spAutoFit/>
          </a:bodyPr>
          <a:lstStyle/>
          <a:p>
            <a:r>
              <a:rPr lang="fr-FR" sz="3200" b="1" dirty="0"/>
              <a:t>Questions posées dans les commentaires de la vidéo</a:t>
            </a:r>
          </a:p>
        </p:txBody>
      </p:sp>
    </p:spTree>
    <p:extLst>
      <p:ext uri="{BB962C8B-B14F-4D97-AF65-F5344CB8AC3E}">
        <p14:creationId xmlns:p14="http://schemas.microsoft.com/office/powerpoint/2010/main" val="10891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587DA8B-6205-4FA2-91F8-4FBA56F0063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928540" y="0"/>
            <a:ext cx="7263460" cy="2525924"/>
          </a:xfrm>
          <a:prstGeom prst="rect">
            <a:avLst/>
          </a:prstGeom>
        </p:spPr>
      </p:pic>
      <p:pic>
        <p:nvPicPr>
          <p:cNvPr id="5" name="Image 4">
            <a:extLst>
              <a:ext uri="{FF2B5EF4-FFF2-40B4-BE49-F238E27FC236}">
                <a16:creationId xmlns:a16="http://schemas.microsoft.com/office/drawing/2014/main" id="{02D0502E-9D6B-48A0-A4EC-6D5C2080E978}"/>
              </a:ext>
            </a:extLst>
          </p:cNvPr>
          <p:cNvPicPr>
            <a:picLocks noChangeAspect="1"/>
          </p:cNvPicPr>
          <p:nvPr/>
        </p:nvPicPr>
        <p:blipFill>
          <a:blip r:embed="rId3"/>
          <a:stretch>
            <a:fillRect/>
          </a:stretch>
        </p:blipFill>
        <p:spPr>
          <a:xfrm>
            <a:off x="3536271" y="0"/>
            <a:ext cx="1392269" cy="558869"/>
          </a:xfrm>
          <a:prstGeom prst="rect">
            <a:avLst/>
          </a:prstGeom>
        </p:spPr>
      </p:pic>
      <p:pic>
        <p:nvPicPr>
          <p:cNvPr id="6" name="Image 5">
            <a:extLst>
              <a:ext uri="{FF2B5EF4-FFF2-40B4-BE49-F238E27FC236}">
                <a16:creationId xmlns:a16="http://schemas.microsoft.com/office/drawing/2014/main" id="{FA626A6A-A66C-4D9B-8E82-ACB837848A8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385351" y="2551926"/>
            <a:ext cx="8806649" cy="3560301"/>
          </a:xfrm>
          <a:prstGeom prst="rect">
            <a:avLst/>
          </a:prstGeom>
        </p:spPr>
      </p:pic>
      <p:sp>
        <p:nvSpPr>
          <p:cNvPr id="7" name="ZoneTexte 6">
            <a:extLst>
              <a:ext uri="{FF2B5EF4-FFF2-40B4-BE49-F238E27FC236}">
                <a16:creationId xmlns:a16="http://schemas.microsoft.com/office/drawing/2014/main" id="{3BDF8694-90E8-44A8-9E0C-A8A2F7CA38E0}"/>
              </a:ext>
            </a:extLst>
          </p:cNvPr>
          <p:cNvSpPr txBox="1"/>
          <p:nvPr/>
        </p:nvSpPr>
        <p:spPr>
          <a:xfrm>
            <a:off x="449803" y="558869"/>
            <a:ext cx="2558573" cy="2308324"/>
          </a:xfrm>
          <a:prstGeom prst="rect">
            <a:avLst/>
          </a:prstGeom>
          <a:noFill/>
        </p:spPr>
        <p:txBody>
          <a:bodyPr wrap="square" rtlCol="0">
            <a:spAutoFit/>
          </a:bodyPr>
          <a:lstStyle/>
          <a:p>
            <a:r>
              <a:rPr lang="fr-FR" dirty="0"/>
              <a:t>Ces vidéos sont réalisées sur le plan du livre de </a:t>
            </a:r>
          </a:p>
          <a:p>
            <a:r>
              <a:rPr lang="fr-FR" dirty="0"/>
              <a:t>Jeremy Howard et</a:t>
            </a:r>
          </a:p>
          <a:p>
            <a:r>
              <a:rPr lang="fr-FR" dirty="0"/>
              <a:t>Sylvain </a:t>
            </a:r>
            <a:r>
              <a:rPr lang="fr-FR" dirty="0" err="1"/>
              <a:t>Gugger</a:t>
            </a:r>
            <a:r>
              <a:rPr lang="fr-FR" dirty="0"/>
              <a:t>.</a:t>
            </a:r>
          </a:p>
          <a:p>
            <a:endParaRPr lang="fr-FR" dirty="0"/>
          </a:p>
          <a:p>
            <a:r>
              <a:rPr lang="fr-FR" b="1" dirty="0">
                <a:solidFill>
                  <a:srgbClr val="FF0000"/>
                </a:solidFill>
              </a:rPr>
              <a:t>Achetez le livre dès qu’il sera disponible svp pour soutenir les auteurs !  </a:t>
            </a:r>
          </a:p>
        </p:txBody>
      </p:sp>
      <p:sp>
        <p:nvSpPr>
          <p:cNvPr id="8" name="Rectangle 7">
            <a:extLst>
              <a:ext uri="{FF2B5EF4-FFF2-40B4-BE49-F238E27FC236}">
                <a16:creationId xmlns:a16="http://schemas.microsoft.com/office/drawing/2014/main" id="{535CF150-119B-43B3-9822-DC87E8932614}"/>
              </a:ext>
            </a:extLst>
          </p:cNvPr>
          <p:cNvSpPr/>
          <p:nvPr/>
        </p:nvSpPr>
        <p:spPr>
          <a:xfrm>
            <a:off x="5855784" y="6138229"/>
            <a:ext cx="5278240" cy="523220"/>
          </a:xfrm>
          <a:prstGeom prst="rect">
            <a:avLst/>
          </a:prstGeom>
        </p:spPr>
        <p:txBody>
          <a:bodyPr wrap="none">
            <a:spAutoFit/>
          </a:bodyPr>
          <a:lstStyle/>
          <a:p>
            <a:r>
              <a:rPr lang="fr-FR" sz="2800" dirty="0">
                <a:hlinkClick r:id="rId5"/>
              </a:rPr>
              <a:t>https://github.com/fastai/fastbook</a:t>
            </a:r>
            <a:endParaRPr lang="fr-FR" sz="2800" dirty="0"/>
          </a:p>
        </p:txBody>
      </p:sp>
      <p:sp>
        <p:nvSpPr>
          <p:cNvPr id="9" name="Rectangle 1">
            <a:extLst>
              <a:ext uri="{FF2B5EF4-FFF2-40B4-BE49-F238E27FC236}">
                <a16:creationId xmlns:a16="http://schemas.microsoft.com/office/drawing/2014/main" id="{9B88B2DF-E336-4A11-9926-163DD3669FE4}"/>
              </a:ext>
            </a:extLst>
          </p:cNvPr>
          <p:cNvSpPr>
            <a:spLocks noChangeArrowheads="1"/>
          </p:cNvSpPr>
          <p:nvPr/>
        </p:nvSpPr>
        <p:spPr bwMode="auto">
          <a:xfrm>
            <a:off x="449803" y="3420252"/>
            <a:ext cx="2654422" cy="3077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1" u="none" strike="noStrike" cap="none" normalizeH="0" baseline="0" dirty="0">
                <a:ln>
                  <a:noFill/>
                </a:ln>
                <a:solidFill>
                  <a:srgbClr val="24292E"/>
                </a:solidFill>
                <a:effectLst/>
                <a:latin typeface="-apple-system"/>
              </a:rPr>
              <a:t>The code in the notebooks and python </a:t>
            </a:r>
            <a:r>
              <a:rPr kumimoji="0" lang="fr-FR" altLang="fr-FR" sz="900" b="1" i="1" u="none" strike="noStrike" cap="none" normalizeH="0" baseline="0" dirty="0">
                <a:ln>
                  <a:noFill/>
                </a:ln>
                <a:solidFill>
                  <a:srgbClr val="24292E"/>
                </a:solidFill>
                <a:effectLst/>
                <a:latin typeface="SFMono-Regular"/>
              </a:rPr>
              <a:t>.</a:t>
            </a:r>
            <a:r>
              <a:rPr kumimoji="0" lang="fr-FR" altLang="fr-FR" sz="900" b="1" i="1" u="none" strike="noStrike" cap="none" normalizeH="0" baseline="0" dirty="0" err="1">
                <a:ln>
                  <a:noFill/>
                </a:ln>
                <a:solidFill>
                  <a:srgbClr val="24292E"/>
                </a:solidFill>
                <a:effectLst/>
                <a:latin typeface="SFMono-Regular"/>
              </a:rPr>
              <a:t>py</a:t>
            </a:r>
            <a:r>
              <a:rPr kumimoji="0" lang="fr-FR" altLang="fr-FR" sz="1200" b="1" i="1" u="none" strike="noStrike" cap="none" normalizeH="0" baseline="0" dirty="0">
                <a:ln>
                  <a:noFill/>
                </a:ln>
                <a:solidFill>
                  <a:srgbClr val="24292E"/>
                </a:solidFill>
                <a:effectLst/>
                <a:latin typeface="-apple-system"/>
              </a:rPr>
              <a:t> files </a:t>
            </a:r>
            <a:r>
              <a:rPr kumimoji="0" lang="fr-FR" altLang="fr-FR" sz="1200" b="1" i="1" u="none" strike="noStrike" cap="none" normalizeH="0" baseline="0" dirty="0" err="1">
                <a:ln>
                  <a:noFill/>
                </a:ln>
                <a:solidFill>
                  <a:srgbClr val="24292E"/>
                </a:solidFill>
                <a:effectLst/>
                <a:latin typeface="-apple-system"/>
              </a:rPr>
              <a:t>is</a:t>
            </a:r>
            <a:r>
              <a:rPr kumimoji="0" lang="fr-FR" altLang="fr-FR" sz="1200" b="1" i="1" u="none" strike="noStrike" cap="none" normalizeH="0" baseline="0" dirty="0">
                <a:ln>
                  <a:noFill/>
                </a:ln>
                <a:solidFill>
                  <a:srgbClr val="24292E"/>
                </a:solidFill>
                <a:effectLst/>
                <a:latin typeface="-apple-system"/>
              </a:rPr>
              <a:t> </a:t>
            </a:r>
            <a:r>
              <a:rPr kumimoji="0" lang="fr-FR" altLang="fr-FR" sz="1200" b="1" i="1" u="none" strike="noStrike" cap="none" normalizeH="0" baseline="0" dirty="0" err="1">
                <a:ln>
                  <a:noFill/>
                </a:ln>
                <a:solidFill>
                  <a:srgbClr val="24292E"/>
                </a:solidFill>
                <a:effectLst/>
                <a:latin typeface="-apple-system"/>
              </a:rPr>
              <a:t>covered</a:t>
            </a:r>
            <a:r>
              <a:rPr kumimoji="0" lang="fr-FR" altLang="fr-FR" sz="1200" b="1" i="1" u="none" strike="noStrike" cap="none" normalizeH="0" baseline="0" dirty="0">
                <a:ln>
                  <a:noFill/>
                </a:ln>
                <a:solidFill>
                  <a:srgbClr val="24292E"/>
                </a:solidFill>
                <a:effectLst/>
                <a:latin typeface="-apple-system"/>
              </a:rPr>
              <a:t> by the GPL v3 </a:t>
            </a:r>
            <a:r>
              <a:rPr kumimoji="0" lang="fr-FR" altLang="fr-FR" sz="1200" b="1" i="1" u="none" strike="noStrike" cap="none" normalizeH="0" baseline="0" dirty="0" err="1">
                <a:ln>
                  <a:noFill/>
                </a:ln>
                <a:solidFill>
                  <a:srgbClr val="24292E"/>
                </a:solidFill>
                <a:effectLst/>
                <a:latin typeface="-apple-system"/>
              </a:rPr>
              <a:t>license</a:t>
            </a:r>
            <a:r>
              <a:rPr lang="fr-FR" altLang="fr-FR" sz="1200" b="1" i="1" dirty="0">
                <a:solidFill>
                  <a:srgbClr val="24292E"/>
                </a:solidFill>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i="1" dirty="0">
              <a:solidFill>
                <a:srgbClr val="24292E"/>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1" u="none" strike="noStrike" cap="none" normalizeH="0" baseline="0" dirty="0">
                <a:ln>
                  <a:noFill/>
                </a:ln>
                <a:solidFill>
                  <a:srgbClr val="24292E"/>
                </a:solidFill>
                <a:effectLst/>
                <a:latin typeface="-apple-system"/>
              </a:rPr>
              <a:t>The </a:t>
            </a:r>
            <a:r>
              <a:rPr kumimoji="0" lang="fr-FR" altLang="fr-FR" sz="1200" b="0" i="1" u="none" strike="noStrike" cap="none" normalizeH="0" baseline="0" dirty="0" err="1">
                <a:ln>
                  <a:noFill/>
                </a:ln>
                <a:solidFill>
                  <a:srgbClr val="24292E"/>
                </a:solidFill>
                <a:effectLst/>
                <a:latin typeface="-apple-system"/>
              </a:rPr>
              <a:t>remainder</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including</a:t>
            </a:r>
            <a:r>
              <a:rPr kumimoji="0" lang="fr-FR" altLang="fr-FR" sz="1200" b="0" i="1" u="none" strike="noStrike" cap="none" normalizeH="0" baseline="0" dirty="0">
                <a:ln>
                  <a:noFill/>
                </a:ln>
                <a:solidFill>
                  <a:srgbClr val="24292E"/>
                </a:solidFill>
                <a:effectLst/>
                <a:latin typeface="-apple-system"/>
              </a:rPr>
              <a:t> </a:t>
            </a:r>
            <a:r>
              <a:rPr kumimoji="0" lang="fr-FR" altLang="fr-FR" sz="1200" b="1" i="1" u="none" strike="noStrike" cap="none" normalizeH="0" baseline="0" dirty="0">
                <a:ln>
                  <a:noFill/>
                </a:ln>
                <a:solidFill>
                  <a:srgbClr val="24292E"/>
                </a:solidFill>
                <a:effectLst/>
                <a:latin typeface="-apple-system"/>
              </a:rPr>
              <a:t>all </a:t>
            </a:r>
            <a:r>
              <a:rPr kumimoji="0" lang="fr-FR" altLang="fr-FR" sz="1200" b="1" i="1" u="none" strike="noStrike" cap="none" normalizeH="0" baseline="0" dirty="0" err="1">
                <a:ln>
                  <a:noFill/>
                </a:ln>
                <a:solidFill>
                  <a:srgbClr val="24292E"/>
                </a:solidFill>
                <a:effectLst/>
                <a:latin typeface="-apple-system"/>
              </a:rPr>
              <a:t>markdown</a:t>
            </a:r>
            <a:r>
              <a:rPr kumimoji="0" lang="fr-FR" altLang="fr-FR" sz="1200" b="1" i="1" u="none" strike="noStrike" cap="none" normalizeH="0" baseline="0" dirty="0">
                <a:ln>
                  <a:noFill/>
                </a:ln>
                <a:solidFill>
                  <a:srgbClr val="24292E"/>
                </a:solidFill>
                <a:effectLst/>
                <a:latin typeface="-apple-system"/>
              </a:rPr>
              <a:t> </a:t>
            </a:r>
            <a:r>
              <a:rPr kumimoji="0" lang="fr-FR" altLang="fr-FR" sz="1200" b="1" i="1" u="none" strike="noStrike" cap="none" normalizeH="0" baseline="0" dirty="0" err="1">
                <a:ln>
                  <a:noFill/>
                </a:ln>
                <a:solidFill>
                  <a:srgbClr val="24292E"/>
                </a:solidFill>
                <a:effectLst/>
                <a:latin typeface="-apple-system"/>
              </a:rPr>
              <a:t>cells</a:t>
            </a:r>
            <a:r>
              <a:rPr kumimoji="0" lang="fr-FR" altLang="fr-FR" sz="1200" b="1" i="1" u="none" strike="noStrike" cap="none" normalizeH="0" baseline="0" dirty="0">
                <a:ln>
                  <a:noFill/>
                </a:ln>
                <a:solidFill>
                  <a:srgbClr val="24292E"/>
                </a:solidFill>
                <a:effectLst/>
                <a:latin typeface="-apple-system"/>
              </a:rPr>
              <a:t> in the notebooks and </a:t>
            </a:r>
            <a:r>
              <a:rPr kumimoji="0" lang="fr-FR" altLang="fr-FR" sz="1200" b="1" i="1" u="none" strike="noStrike" cap="none" normalizeH="0" baseline="0" dirty="0" err="1">
                <a:ln>
                  <a:noFill/>
                </a:ln>
                <a:solidFill>
                  <a:srgbClr val="24292E"/>
                </a:solidFill>
                <a:effectLst/>
                <a:latin typeface="-apple-system"/>
              </a:rPr>
              <a:t>other</a:t>
            </a:r>
            <a:r>
              <a:rPr kumimoji="0" lang="fr-FR" altLang="fr-FR" sz="1200" b="1" i="1" u="none" strike="noStrike" cap="none" normalizeH="0" baseline="0" dirty="0">
                <a:ln>
                  <a:noFill/>
                </a:ln>
                <a:solidFill>
                  <a:srgbClr val="24292E"/>
                </a:solidFill>
                <a:effectLst/>
                <a:latin typeface="-apple-system"/>
              </a:rPr>
              <a:t> prose</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is</a:t>
            </a:r>
            <a:r>
              <a:rPr kumimoji="0" lang="fr-FR" altLang="fr-FR" sz="1200" b="0" i="1" u="none" strike="noStrike" cap="none" normalizeH="0" baseline="0" dirty="0">
                <a:ln>
                  <a:noFill/>
                </a:ln>
                <a:solidFill>
                  <a:srgbClr val="24292E"/>
                </a:solidFill>
                <a:effectLst/>
                <a:latin typeface="-apple-system"/>
              </a:rPr>
              <a:t> not </a:t>
            </a:r>
            <a:r>
              <a:rPr kumimoji="0" lang="fr-FR" altLang="fr-FR" sz="1200" b="0" i="1" u="none" strike="noStrike" cap="none" normalizeH="0" baseline="0" dirty="0" err="1">
                <a:ln>
                  <a:noFill/>
                </a:ln>
                <a:solidFill>
                  <a:srgbClr val="24292E"/>
                </a:solidFill>
                <a:effectLst/>
                <a:latin typeface="-apple-system"/>
              </a:rPr>
              <a:t>licensed</a:t>
            </a:r>
            <a:r>
              <a:rPr kumimoji="0" lang="fr-FR" altLang="fr-FR" sz="1200" b="0" i="1" u="none" strike="noStrike" cap="none" normalizeH="0" baseline="0" dirty="0">
                <a:ln>
                  <a:noFill/>
                </a:ln>
                <a:solidFill>
                  <a:srgbClr val="24292E"/>
                </a:solidFill>
                <a:effectLst/>
                <a:latin typeface="-apple-system"/>
              </a:rPr>
              <a:t> for </a:t>
            </a:r>
            <a:r>
              <a:rPr kumimoji="0" lang="fr-FR" altLang="fr-FR" sz="1200" b="0" i="1" u="none" strike="noStrike" cap="none" normalizeH="0" baseline="0" dirty="0" err="1">
                <a:ln>
                  <a:noFill/>
                </a:ln>
                <a:solidFill>
                  <a:srgbClr val="24292E"/>
                </a:solidFill>
                <a:effectLst/>
                <a:latin typeface="-apple-system"/>
              </a:rPr>
              <a:t>any</a:t>
            </a:r>
            <a:r>
              <a:rPr kumimoji="0" lang="fr-FR" altLang="fr-FR" sz="1200" b="0" i="1" u="none" strike="noStrike" cap="none" normalizeH="0" baseline="0" dirty="0">
                <a:ln>
                  <a:noFill/>
                </a:ln>
                <a:solidFill>
                  <a:srgbClr val="24292E"/>
                </a:solidFill>
                <a:effectLst/>
                <a:latin typeface="-apple-system"/>
              </a:rPr>
              <a:t> redistribution or change of format or medium, </a:t>
            </a:r>
            <a:r>
              <a:rPr kumimoji="0" lang="fr-FR" altLang="fr-FR" sz="1200" b="0" i="1" u="none" strike="noStrike" cap="none" normalizeH="0" baseline="0" dirty="0" err="1">
                <a:ln>
                  <a:noFill/>
                </a:ln>
                <a:solidFill>
                  <a:srgbClr val="24292E"/>
                </a:solidFill>
                <a:effectLst/>
                <a:latin typeface="-apple-system"/>
              </a:rPr>
              <a:t>other</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than</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making</a:t>
            </a:r>
            <a:r>
              <a:rPr kumimoji="0" lang="fr-FR" altLang="fr-FR" sz="1200" b="0" i="1" u="none" strike="noStrike" cap="none" normalizeH="0" baseline="0" dirty="0">
                <a:ln>
                  <a:noFill/>
                </a:ln>
                <a:solidFill>
                  <a:srgbClr val="24292E"/>
                </a:solidFill>
                <a:effectLst/>
                <a:latin typeface="-apple-system"/>
              </a:rPr>
              <a:t> copies of the notebooks or </a:t>
            </a:r>
            <a:r>
              <a:rPr kumimoji="0" lang="fr-FR" altLang="fr-FR" sz="1200" b="0" i="1" u="none" strike="noStrike" cap="none" normalizeH="0" baseline="0" dirty="0" err="1">
                <a:ln>
                  <a:noFill/>
                </a:ln>
                <a:solidFill>
                  <a:srgbClr val="24292E"/>
                </a:solidFill>
                <a:effectLst/>
                <a:latin typeface="-apple-system"/>
              </a:rPr>
              <a:t>forking</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this</a:t>
            </a:r>
            <a:r>
              <a:rPr kumimoji="0" lang="fr-FR" altLang="fr-FR" sz="1200" b="0" i="1" u="none" strike="noStrike" cap="none" normalizeH="0" baseline="0" dirty="0">
                <a:ln>
                  <a:noFill/>
                </a:ln>
                <a:solidFill>
                  <a:srgbClr val="24292E"/>
                </a:solidFill>
                <a:effectLst/>
                <a:latin typeface="-apple-system"/>
              </a:rPr>
              <a:t> repo for </a:t>
            </a:r>
            <a:r>
              <a:rPr kumimoji="0" lang="fr-FR" altLang="fr-FR" sz="1200" b="0" i="1" u="none" strike="noStrike" cap="none" normalizeH="0" baseline="0" dirty="0" err="1">
                <a:ln>
                  <a:noFill/>
                </a:ln>
                <a:solidFill>
                  <a:srgbClr val="24292E"/>
                </a:solidFill>
                <a:effectLst/>
                <a:latin typeface="-apple-system"/>
              </a:rPr>
              <a:t>your</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own</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private</a:t>
            </a:r>
            <a:r>
              <a:rPr kumimoji="0" lang="fr-FR" altLang="fr-FR" sz="1200" b="0" i="1" u="none" strike="noStrike" cap="none" normalizeH="0" baseline="0" dirty="0">
                <a:ln>
                  <a:noFill/>
                </a:ln>
                <a:solidFill>
                  <a:srgbClr val="24292E"/>
                </a:solidFill>
                <a:effectLst/>
                <a:latin typeface="-apple-system"/>
              </a:rPr>
              <a:t> use. No </a:t>
            </a:r>
            <a:r>
              <a:rPr kumimoji="0" lang="fr-FR" altLang="fr-FR" sz="1200" b="1" i="1" u="none" strike="noStrike" cap="none" normalizeH="0" baseline="0" dirty="0">
                <a:ln>
                  <a:noFill/>
                </a:ln>
                <a:solidFill>
                  <a:srgbClr val="24292E"/>
                </a:solidFill>
                <a:effectLst/>
                <a:latin typeface="-apple-system"/>
              </a:rPr>
              <a:t>commercial or broadcast use </a:t>
            </a:r>
            <a:r>
              <a:rPr kumimoji="0" lang="fr-FR" altLang="fr-FR" sz="1200" b="1" i="1" u="none" strike="noStrike" cap="none" normalizeH="0" baseline="0" dirty="0" err="1">
                <a:ln>
                  <a:noFill/>
                </a:ln>
                <a:solidFill>
                  <a:srgbClr val="24292E"/>
                </a:solidFill>
                <a:effectLst/>
                <a:latin typeface="-apple-system"/>
              </a:rPr>
              <a:t>is</a:t>
            </a:r>
            <a:r>
              <a:rPr kumimoji="0" lang="fr-FR" altLang="fr-FR" sz="1200" b="1" i="1" u="none" strike="noStrike" cap="none" normalizeH="0" baseline="0" dirty="0">
                <a:ln>
                  <a:noFill/>
                </a:ln>
                <a:solidFill>
                  <a:srgbClr val="24292E"/>
                </a:solidFill>
                <a:effectLst/>
                <a:latin typeface="-apple-system"/>
              </a:rPr>
              <a:t> </a:t>
            </a:r>
            <a:r>
              <a:rPr kumimoji="0" lang="fr-FR" altLang="fr-FR" sz="1200" b="1" i="1" u="none" strike="noStrike" cap="none" normalizeH="0" baseline="0" dirty="0" err="1">
                <a:ln>
                  <a:noFill/>
                </a:ln>
                <a:solidFill>
                  <a:srgbClr val="24292E"/>
                </a:solidFill>
                <a:effectLst/>
                <a:latin typeface="-apple-system"/>
              </a:rPr>
              <a:t>allowed</a:t>
            </a:r>
            <a:r>
              <a:rPr kumimoji="0" lang="fr-FR" altLang="fr-FR" sz="1200" b="0" i="1" u="none" strike="noStrike" cap="none" normalizeH="0" baseline="0" dirty="0">
                <a:ln>
                  <a:noFill/>
                </a:ln>
                <a:solidFill>
                  <a:srgbClr val="24292E"/>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i="1" dirty="0">
              <a:solidFill>
                <a:srgbClr val="24292E"/>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1" u="none" strike="noStrike" cap="none" normalizeH="0" baseline="0" dirty="0" err="1">
                <a:ln>
                  <a:noFill/>
                </a:ln>
                <a:solidFill>
                  <a:srgbClr val="24292E"/>
                </a:solidFill>
                <a:effectLst/>
                <a:latin typeface="-apple-system"/>
              </a:rPr>
              <a:t>We</a:t>
            </a:r>
            <a:r>
              <a:rPr kumimoji="0" lang="fr-FR" altLang="fr-FR" sz="1200" b="0" i="1" u="none" strike="noStrike" cap="none" normalizeH="0" baseline="0" dirty="0">
                <a:ln>
                  <a:noFill/>
                </a:ln>
                <a:solidFill>
                  <a:srgbClr val="24292E"/>
                </a:solidFill>
                <a:effectLst/>
                <a:latin typeface="-apple-system"/>
              </a:rPr>
              <a:t> are </a:t>
            </a:r>
            <a:r>
              <a:rPr kumimoji="0" lang="fr-FR" altLang="fr-FR" sz="1200" b="0" i="1" u="none" strike="noStrike" cap="none" normalizeH="0" baseline="0" dirty="0" err="1">
                <a:ln>
                  <a:noFill/>
                </a:ln>
                <a:solidFill>
                  <a:srgbClr val="24292E"/>
                </a:solidFill>
                <a:effectLst/>
                <a:latin typeface="-apple-system"/>
              </a:rPr>
              <a:t>making</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these</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materials</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freely</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available</a:t>
            </a:r>
            <a:r>
              <a:rPr kumimoji="0" lang="fr-FR" altLang="fr-FR" sz="1200" b="0" i="1" u="none" strike="noStrike" cap="none" normalizeH="0" baseline="0" dirty="0">
                <a:ln>
                  <a:noFill/>
                </a:ln>
                <a:solidFill>
                  <a:srgbClr val="24292E"/>
                </a:solidFill>
                <a:effectLst/>
                <a:latin typeface="-apple-system"/>
              </a:rPr>
              <a:t> to help </a:t>
            </a:r>
            <a:r>
              <a:rPr kumimoji="0" lang="fr-FR" altLang="fr-FR" sz="1200" b="0" i="1" u="none" strike="noStrike" cap="none" normalizeH="0" baseline="0" dirty="0" err="1">
                <a:ln>
                  <a:noFill/>
                </a:ln>
                <a:solidFill>
                  <a:srgbClr val="24292E"/>
                </a:solidFill>
                <a:effectLst/>
                <a:latin typeface="-apple-system"/>
              </a:rPr>
              <a:t>you</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learn</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deep</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learning</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so</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please</a:t>
            </a:r>
            <a:r>
              <a:rPr kumimoji="0" lang="fr-FR" altLang="fr-FR" sz="1200" b="0" i="1" u="none" strike="noStrike" cap="none" normalizeH="0" baseline="0" dirty="0">
                <a:ln>
                  <a:noFill/>
                </a:ln>
                <a:solidFill>
                  <a:srgbClr val="24292E"/>
                </a:solidFill>
                <a:effectLst/>
                <a:latin typeface="-apple-system"/>
              </a:rPr>
              <a:t> respect </a:t>
            </a:r>
            <a:r>
              <a:rPr kumimoji="0" lang="fr-FR" altLang="fr-FR" sz="1200" b="0" i="1" u="none" strike="noStrike" cap="none" normalizeH="0" baseline="0" dirty="0" err="1">
                <a:ln>
                  <a:noFill/>
                </a:ln>
                <a:solidFill>
                  <a:srgbClr val="24292E"/>
                </a:solidFill>
                <a:effectLst/>
                <a:latin typeface="-apple-system"/>
              </a:rPr>
              <a:t>our</a:t>
            </a:r>
            <a:r>
              <a:rPr kumimoji="0" lang="fr-FR" altLang="fr-FR" sz="1200" b="0" i="1" u="none" strike="noStrike" cap="none" normalizeH="0" baseline="0" dirty="0">
                <a:ln>
                  <a:noFill/>
                </a:ln>
                <a:solidFill>
                  <a:srgbClr val="24292E"/>
                </a:solidFill>
                <a:effectLst/>
                <a:latin typeface="-apple-system"/>
              </a:rPr>
              <a:t> copyright and </a:t>
            </a:r>
            <a:r>
              <a:rPr kumimoji="0" lang="fr-FR" altLang="fr-FR" sz="1200" b="0" i="1" u="none" strike="noStrike" cap="none" normalizeH="0" baseline="0" dirty="0" err="1">
                <a:ln>
                  <a:noFill/>
                </a:ln>
                <a:solidFill>
                  <a:srgbClr val="24292E"/>
                </a:solidFill>
                <a:effectLst/>
                <a:latin typeface="-apple-system"/>
              </a:rPr>
              <a:t>these</a:t>
            </a:r>
            <a:r>
              <a:rPr kumimoji="0" lang="fr-FR" altLang="fr-FR" sz="1200" b="0" i="1" u="none" strike="noStrike" cap="none" normalizeH="0" baseline="0" dirty="0">
                <a:ln>
                  <a:noFill/>
                </a:ln>
                <a:solidFill>
                  <a:srgbClr val="24292E"/>
                </a:solidFill>
                <a:effectLst/>
                <a:latin typeface="-apple-system"/>
              </a:rPr>
              <a:t> restrictions.</a:t>
            </a:r>
            <a:endParaRPr kumimoji="0" lang="fr-FR" altLang="fr-FR" sz="1800" b="0" i="1" u="none" strike="noStrike" cap="none" normalizeH="0" baseline="0" dirty="0">
              <a:ln>
                <a:noFill/>
              </a:ln>
              <a:solidFill>
                <a:schemeClr val="tx1"/>
              </a:solidFill>
              <a:effectLst/>
            </a:endParaRPr>
          </a:p>
        </p:txBody>
      </p:sp>
      <p:sp>
        <p:nvSpPr>
          <p:cNvPr id="10" name="Rectangle 9">
            <a:extLst>
              <a:ext uri="{FF2B5EF4-FFF2-40B4-BE49-F238E27FC236}">
                <a16:creationId xmlns:a16="http://schemas.microsoft.com/office/drawing/2014/main" id="{80188459-AA52-4260-B71B-9F3380B6C38D}"/>
              </a:ext>
            </a:extLst>
          </p:cNvPr>
          <p:cNvSpPr/>
          <p:nvPr/>
        </p:nvSpPr>
        <p:spPr>
          <a:xfrm>
            <a:off x="3840480" y="2643164"/>
            <a:ext cx="2980944" cy="575523"/>
          </a:xfrm>
          <a:prstGeom prst="rect">
            <a:avLst/>
          </a:prstGeom>
          <a:solidFill>
            <a:srgbClr val="FFFF0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58721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5263557" cy="584775"/>
          </a:xfrm>
          <a:prstGeom prst="rect">
            <a:avLst/>
          </a:prstGeom>
          <a:noFill/>
        </p:spPr>
        <p:txBody>
          <a:bodyPr wrap="none" rtlCol="0">
            <a:spAutoFit/>
          </a:bodyPr>
          <a:lstStyle/>
          <a:p>
            <a:r>
              <a:rPr lang="fr-FR" sz="3200" b="1" dirty="0"/>
              <a:t>L’objectif du machine </a:t>
            </a:r>
            <a:r>
              <a:rPr lang="fr-FR" sz="3200" b="1" dirty="0" err="1"/>
              <a:t>learning</a:t>
            </a:r>
            <a:endParaRPr lang="fr-FR" sz="3200" b="1" dirty="0"/>
          </a:p>
        </p:txBody>
      </p:sp>
      <p:sp>
        <p:nvSpPr>
          <p:cNvPr id="3" name="Rectangle 2">
            <a:extLst>
              <a:ext uri="{FF2B5EF4-FFF2-40B4-BE49-F238E27FC236}">
                <a16:creationId xmlns:a16="http://schemas.microsoft.com/office/drawing/2014/main" id="{B09CB868-7779-4128-979F-23ECC1792377}"/>
              </a:ext>
            </a:extLst>
          </p:cNvPr>
          <p:cNvSpPr/>
          <p:nvPr/>
        </p:nvSpPr>
        <p:spPr>
          <a:xfrm>
            <a:off x="2379216" y="1931920"/>
            <a:ext cx="5406501"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Conditions initiales mesurées</a:t>
            </a:r>
          </a:p>
        </p:txBody>
      </p:sp>
      <p:sp>
        <p:nvSpPr>
          <p:cNvPr id="4" name="Rectangle 3">
            <a:extLst>
              <a:ext uri="{FF2B5EF4-FFF2-40B4-BE49-F238E27FC236}">
                <a16:creationId xmlns:a16="http://schemas.microsoft.com/office/drawing/2014/main" id="{B04B6FA4-E544-477D-B6FC-B372A2C22221}"/>
              </a:ext>
            </a:extLst>
          </p:cNvPr>
          <p:cNvSpPr/>
          <p:nvPr/>
        </p:nvSpPr>
        <p:spPr>
          <a:xfrm>
            <a:off x="2379215" y="4856330"/>
            <a:ext cx="5406501"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Résultats observés</a:t>
            </a:r>
          </a:p>
        </p:txBody>
      </p:sp>
      <p:sp>
        <p:nvSpPr>
          <p:cNvPr id="5" name="ZoneTexte 4">
            <a:extLst>
              <a:ext uri="{FF2B5EF4-FFF2-40B4-BE49-F238E27FC236}">
                <a16:creationId xmlns:a16="http://schemas.microsoft.com/office/drawing/2014/main" id="{96F9CF90-1A13-47B1-A47B-06421FB2AA62}"/>
              </a:ext>
            </a:extLst>
          </p:cNvPr>
          <p:cNvSpPr txBox="1"/>
          <p:nvPr/>
        </p:nvSpPr>
        <p:spPr>
          <a:xfrm>
            <a:off x="3854028" y="1562588"/>
            <a:ext cx="2696572" cy="369332"/>
          </a:xfrm>
          <a:prstGeom prst="rect">
            <a:avLst/>
          </a:prstGeom>
          <a:noFill/>
        </p:spPr>
        <p:txBody>
          <a:bodyPr wrap="none" rtlCol="0">
            <a:spAutoFit/>
          </a:bodyPr>
          <a:lstStyle/>
          <a:p>
            <a:r>
              <a:rPr lang="fr-FR" b="1" dirty="0">
                <a:solidFill>
                  <a:srgbClr val="0070C0"/>
                </a:solidFill>
              </a:rPr>
              <a:t>Grand nombre d’exemples</a:t>
            </a:r>
          </a:p>
        </p:txBody>
      </p:sp>
      <p:sp>
        <p:nvSpPr>
          <p:cNvPr id="7" name="Rectangle : coins arrondis 6">
            <a:extLst>
              <a:ext uri="{FF2B5EF4-FFF2-40B4-BE49-F238E27FC236}">
                <a16:creationId xmlns:a16="http://schemas.microsoft.com/office/drawing/2014/main" id="{59D83465-E87A-4A70-ADD2-451ECB819201}"/>
              </a:ext>
            </a:extLst>
          </p:cNvPr>
          <p:cNvSpPr/>
          <p:nvPr/>
        </p:nvSpPr>
        <p:spPr>
          <a:xfrm>
            <a:off x="2379215" y="2796381"/>
            <a:ext cx="2583403" cy="19145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Phénomène</a:t>
            </a:r>
          </a:p>
          <a:p>
            <a:pPr algn="ctr"/>
            <a:r>
              <a:rPr lang="fr-FR" dirty="0"/>
              <a:t>naturel</a:t>
            </a:r>
          </a:p>
        </p:txBody>
      </p:sp>
      <p:sp>
        <p:nvSpPr>
          <p:cNvPr id="8" name="Rectangle : coins arrondis 7">
            <a:extLst>
              <a:ext uri="{FF2B5EF4-FFF2-40B4-BE49-F238E27FC236}">
                <a16:creationId xmlns:a16="http://schemas.microsoft.com/office/drawing/2014/main" id="{9D883C12-284C-4469-9124-1C70101EDE30}"/>
              </a:ext>
            </a:extLst>
          </p:cNvPr>
          <p:cNvSpPr/>
          <p:nvPr/>
        </p:nvSpPr>
        <p:spPr>
          <a:xfrm>
            <a:off x="5202314" y="2796381"/>
            <a:ext cx="2583402" cy="19145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Activité humaine</a:t>
            </a:r>
          </a:p>
        </p:txBody>
      </p:sp>
      <p:sp>
        <p:nvSpPr>
          <p:cNvPr id="10" name="ZoneTexte 9">
            <a:extLst>
              <a:ext uri="{FF2B5EF4-FFF2-40B4-BE49-F238E27FC236}">
                <a16:creationId xmlns:a16="http://schemas.microsoft.com/office/drawing/2014/main" id="{0666BB68-FEA1-4AC9-9D54-9512DE06012F}"/>
              </a:ext>
            </a:extLst>
          </p:cNvPr>
          <p:cNvSpPr txBox="1"/>
          <p:nvPr/>
        </p:nvSpPr>
        <p:spPr>
          <a:xfrm>
            <a:off x="3734179" y="5575421"/>
            <a:ext cx="2696572" cy="369332"/>
          </a:xfrm>
          <a:prstGeom prst="rect">
            <a:avLst/>
          </a:prstGeom>
          <a:noFill/>
        </p:spPr>
        <p:txBody>
          <a:bodyPr wrap="none" rtlCol="0">
            <a:spAutoFit/>
          </a:bodyPr>
          <a:lstStyle/>
          <a:p>
            <a:r>
              <a:rPr lang="fr-FR" b="1" dirty="0">
                <a:solidFill>
                  <a:srgbClr val="0070C0"/>
                </a:solidFill>
              </a:rPr>
              <a:t>Grand nombre d’exemples</a:t>
            </a:r>
          </a:p>
        </p:txBody>
      </p:sp>
      <p:sp>
        <p:nvSpPr>
          <p:cNvPr id="12" name="Accolade fermante 11">
            <a:extLst>
              <a:ext uri="{FF2B5EF4-FFF2-40B4-BE49-F238E27FC236}">
                <a16:creationId xmlns:a16="http://schemas.microsoft.com/office/drawing/2014/main" id="{CC1C0571-B27E-42B3-BCF6-DF39A4C43553}"/>
              </a:ext>
            </a:extLst>
          </p:cNvPr>
          <p:cNvSpPr/>
          <p:nvPr/>
        </p:nvSpPr>
        <p:spPr>
          <a:xfrm>
            <a:off x="8229600" y="2796381"/>
            <a:ext cx="175491" cy="1914579"/>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ZoneTexte 12">
            <a:extLst>
              <a:ext uri="{FF2B5EF4-FFF2-40B4-BE49-F238E27FC236}">
                <a16:creationId xmlns:a16="http://schemas.microsoft.com/office/drawing/2014/main" id="{A2284BEC-7D87-4FBB-8FEA-36CB761CBFE5}"/>
              </a:ext>
            </a:extLst>
          </p:cNvPr>
          <p:cNvSpPr txBox="1"/>
          <p:nvPr/>
        </p:nvSpPr>
        <p:spPr>
          <a:xfrm>
            <a:off x="8608293" y="3153505"/>
            <a:ext cx="2142836" cy="1200329"/>
          </a:xfrm>
          <a:prstGeom prst="rect">
            <a:avLst/>
          </a:prstGeom>
          <a:noFill/>
        </p:spPr>
        <p:txBody>
          <a:bodyPr wrap="square" rtlCol="0">
            <a:spAutoFit/>
          </a:bodyPr>
          <a:lstStyle/>
          <a:p>
            <a:r>
              <a:rPr lang="fr-FR" dirty="0">
                <a:solidFill>
                  <a:schemeClr val="accent2"/>
                </a:solidFill>
              </a:rPr>
              <a:t>Phénomène ou activité complexe qu’on ne sait pas décomposer</a:t>
            </a:r>
          </a:p>
        </p:txBody>
      </p:sp>
    </p:spTree>
    <p:extLst>
      <p:ext uri="{BB962C8B-B14F-4D97-AF65-F5344CB8AC3E}">
        <p14:creationId xmlns:p14="http://schemas.microsoft.com/office/powerpoint/2010/main" val="2908388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5263557" cy="584775"/>
          </a:xfrm>
          <a:prstGeom prst="rect">
            <a:avLst/>
          </a:prstGeom>
          <a:noFill/>
        </p:spPr>
        <p:txBody>
          <a:bodyPr wrap="none" rtlCol="0">
            <a:spAutoFit/>
          </a:bodyPr>
          <a:lstStyle/>
          <a:p>
            <a:r>
              <a:rPr lang="fr-FR" sz="3200" b="1" dirty="0"/>
              <a:t>L’objectif du machine </a:t>
            </a:r>
            <a:r>
              <a:rPr lang="fr-FR" sz="3200" b="1" dirty="0" err="1"/>
              <a:t>learning</a:t>
            </a:r>
            <a:endParaRPr lang="fr-FR" sz="3200" b="1" dirty="0"/>
          </a:p>
        </p:txBody>
      </p:sp>
      <p:sp>
        <p:nvSpPr>
          <p:cNvPr id="3" name="Rectangle 2">
            <a:extLst>
              <a:ext uri="{FF2B5EF4-FFF2-40B4-BE49-F238E27FC236}">
                <a16:creationId xmlns:a16="http://schemas.microsoft.com/office/drawing/2014/main" id="{B09CB868-7779-4128-979F-23ECC1792377}"/>
              </a:ext>
            </a:extLst>
          </p:cNvPr>
          <p:cNvSpPr/>
          <p:nvPr/>
        </p:nvSpPr>
        <p:spPr>
          <a:xfrm>
            <a:off x="2379216" y="1562469"/>
            <a:ext cx="5406501"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Conditions initiales mesurées</a:t>
            </a:r>
          </a:p>
        </p:txBody>
      </p:sp>
      <p:sp>
        <p:nvSpPr>
          <p:cNvPr id="4" name="Rectangle 3">
            <a:extLst>
              <a:ext uri="{FF2B5EF4-FFF2-40B4-BE49-F238E27FC236}">
                <a16:creationId xmlns:a16="http://schemas.microsoft.com/office/drawing/2014/main" id="{B04B6FA4-E544-477D-B6FC-B372A2C22221}"/>
              </a:ext>
            </a:extLst>
          </p:cNvPr>
          <p:cNvSpPr/>
          <p:nvPr/>
        </p:nvSpPr>
        <p:spPr>
          <a:xfrm>
            <a:off x="2379215" y="5550023"/>
            <a:ext cx="5406501"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Résultats observés</a:t>
            </a:r>
          </a:p>
        </p:txBody>
      </p:sp>
      <p:sp>
        <p:nvSpPr>
          <p:cNvPr id="5" name="ZoneTexte 4">
            <a:extLst>
              <a:ext uri="{FF2B5EF4-FFF2-40B4-BE49-F238E27FC236}">
                <a16:creationId xmlns:a16="http://schemas.microsoft.com/office/drawing/2014/main" id="{96F9CF90-1A13-47B1-A47B-06421FB2AA62}"/>
              </a:ext>
            </a:extLst>
          </p:cNvPr>
          <p:cNvSpPr txBox="1"/>
          <p:nvPr/>
        </p:nvSpPr>
        <p:spPr>
          <a:xfrm>
            <a:off x="3854028" y="1193137"/>
            <a:ext cx="2696572" cy="369332"/>
          </a:xfrm>
          <a:prstGeom prst="rect">
            <a:avLst/>
          </a:prstGeom>
          <a:noFill/>
        </p:spPr>
        <p:txBody>
          <a:bodyPr wrap="none" rtlCol="0">
            <a:spAutoFit/>
          </a:bodyPr>
          <a:lstStyle/>
          <a:p>
            <a:r>
              <a:rPr lang="fr-FR" b="1" dirty="0">
                <a:solidFill>
                  <a:srgbClr val="0070C0"/>
                </a:solidFill>
              </a:rPr>
              <a:t>Grand nombre d’exemples</a:t>
            </a:r>
          </a:p>
        </p:txBody>
      </p:sp>
      <p:sp>
        <p:nvSpPr>
          <p:cNvPr id="7" name="Rectangle : coins arrondis 6">
            <a:extLst>
              <a:ext uri="{FF2B5EF4-FFF2-40B4-BE49-F238E27FC236}">
                <a16:creationId xmlns:a16="http://schemas.microsoft.com/office/drawing/2014/main" id="{59D83465-E87A-4A70-ADD2-451ECB819201}"/>
              </a:ext>
            </a:extLst>
          </p:cNvPr>
          <p:cNvSpPr/>
          <p:nvPr/>
        </p:nvSpPr>
        <p:spPr>
          <a:xfrm>
            <a:off x="2379215" y="2426930"/>
            <a:ext cx="5406501" cy="19145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fr-FR" dirty="0"/>
              <a:t>Fonction de prédiction approximative </a:t>
            </a:r>
          </a:p>
        </p:txBody>
      </p:sp>
      <p:sp>
        <p:nvSpPr>
          <p:cNvPr id="10" name="ZoneTexte 9">
            <a:extLst>
              <a:ext uri="{FF2B5EF4-FFF2-40B4-BE49-F238E27FC236}">
                <a16:creationId xmlns:a16="http://schemas.microsoft.com/office/drawing/2014/main" id="{0666BB68-FEA1-4AC9-9D54-9512DE06012F}"/>
              </a:ext>
            </a:extLst>
          </p:cNvPr>
          <p:cNvSpPr txBox="1"/>
          <p:nvPr/>
        </p:nvSpPr>
        <p:spPr>
          <a:xfrm>
            <a:off x="3734179" y="6269114"/>
            <a:ext cx="2696572" cy="369332"/>
          </a:xfrm>
          <a:prstGeom prst="rect">
            <a:avLst/>
          </a:prstGeom>
          <a:noFill/>
        </p:spPr>
        <p:txBody>
          <a:bodyPr wrap="none" rtlCol="0">
            <a:spAutoFit/>
          </a:bodyPr>
          <a:lstStyle/>
          <a:p>
            <a:r>
              <a:rPr lang="fr-FR" b="1" dirty="0">
                <a:solidFill>
                  <a:srgbClr val="0070C0"/>
                </a:solidFill>
              </a:rPr>
              <a:t>Grand nombre d’exemples</a:t>
            </a:r>
          </a:p>
        </p:txBody>
      </p:sp>
      <p:pic>
        <p:nvPicPr>
          <p:cNvPr id="11" name="Image 10">
            <a:extLst>
              <a:ext uri="{FF2B5EF4-FFF2-40B4-BE49-F238E27FC236}">
                <a16:creationId xmlns:a16="http://schemas.microsoft.com/office/drawing/2014/main" id="{724A2C32-B5A6-40D5-8E36-04056FB6F173}"/>
              </a:ext>
            </a:extLst>
          </p:cNvPr>
          <p:cNvPicPr>
            <a:picLocks noChangeAspect="1"/>
          </p:cNvPicPr>
          <p:nvPr/>
        </p:nvPicPr>
        <p:blipFill>
          <a:blip r:embed="rId2"/>
          <a:stretch>
            <a:fillRect/>
          </a:stretch>
        </p:blipFill>
        <p:spPr>
          <a:xfrm>
            <a:off x="4132554" y="2916352"/>
            <a:ext cx="2139520" cy="1309781"/>
          </a:xfrm>
          <a:prstGeom prst="rect">
            <a:avLst/>
          </a:prstGeom>
        </p:spPr>
      </p:pic>
      <p:sp>
        <p:nvSpPr>
          <p:cNvPr id="12" name="Rectangle 11">
            <a:extLst>
              <a:ext uri="{FF2B5EF4-FFF2-40B4-BE49-F238E27FC236}">
                <a16:creationId xmlns:a16="http://schemas.microsoft.com/office/drawing/2014/main" id="{932AE16B-7356-4C0A-B4D4-BCFBB62BCAA0}"/>
              </a:ext>
            </a:extLst>
          </p:cNvPr>
          <p:cNvSpPr/>
          <p:nvPr/>
        </p:nvSpPr>
        <p:spPr>
          <a:xfrm>
            <a:off x="2379214" y="4599226"/>
            <a:ext cx="5406501" cy="719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Prédiction aussi pertinente que possible</a:t>
            </a:r>
          </a:p>
        </p:txBody>
      </p:sp>
      <p:sp>
        <p:nvSpPr>
          <p:cNvPr id="6" name="Accolade fermante 5">
            <a:extLst>
              <a:ext uri="{FF2B5EF4-FFF2-40B4-BE49-F238E27FC236}">
                <a16:creationId xmlns:a16="http://schemas.microsoft.com/office/drawing/2014/main" id="{FF292301-9E0C-4CB6-8498-EAB88EB9AD3C}"/>
              </a:ext>
            </a:extLst>
          </p:cNvPr>
          <p:cNvSpPr/>
          <p:nvPr/>
        </p:nvSpPr>
        <p:spPr>
          <a:xfrm>
            <a:off x="8035636" y="4608462"/>
            <a:ext cx="212437" cy="166065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ZoneTexte 8">
            <a:extLst>
              <a:ext uri="{FF2B5EF4-FFF2-40B4-BE49-F238E27FC236}">
                <a16:creationId xmlns:a16="http://schemas.microsoft.com/office/drawing/2014/main" id="{C508BC95-94DF-4373-B00B-16207C96E637}"/>
              </a:ext>
            </a:extLst>
          </p:cNvPr>
          <p:cNvSpPr txBox="1"/>
          <p:nvPr/>
        </p:nvSpPr>
        <p:spPr>
          <a:xfrm>
            <a:off x="8322503" y="5254122"/>
            <a:ext cx="1922514" cy="369332"/>
          </a:xfrm>
          <a:prstGeom prst="rect">
            <a:avLst/>
          </a:prstGeom>
          <a:noFill/>
        </p:spPr>
        <p:txBody>
          <a:bodyPr wrap="none" rtlCol="0">
            <a:spAutoFit/>
          </a:bodyPr>
          <a:lstStyle/>
          <a:p>
            <a:r>
              <a:rPr lang="fr-FR" dirty="0">
                <a:solidFill>
                  <a:srgbClr val="FF0000"/>
                </a:solidFill>
              </a:rPr>
              <a:t>Erreur à minimiser</a:t>
            </a:r>
          </a:p>
        </p:txBody>
      </p:sp>
      <p:sp>
        <p:nvSpPr>
          <p:cNvPr id="13" name="Accolade ouvrante 12">
            <a:extLst>
              <a:ext uri="{FF2B5EF4-FFF2-40B4-BE49-F238E27FC236}">
                <a16:creationId xmlns:a16="http://schemas.microsoft.com/office/drawing/2014/main" id="{AF88907F-76DE-4001-AACF-7553F384AE5D}"/>
              </a:ext>
            </a:extLst>
          </p:cNvPr>
          <p:cNvSpPr/>
          <p:nvPr/>
        </p:nvSpPr>
        <p:spPr>
          <a:xfrm>
            <a:off x="1902691" y="1562469"/>
            <a:ext cx="212437" cy="47066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ZoneTexte 13">
            <a:extLst>
              <a:ext uri="{FF2B5EF4-FFF2-40B4-BE49-F238E27FC236}">
                <a16:creationId xmlns:a16="http://schemas.microsoft.com/office/drawing/2014/main" id="{A4791101-267B-4C88-ADE0-EE1B6D4E88C8}"/>
              </a:ext>
            </a:extLst>
          </p:cNvPr>
          <p:cNvSpPr txBox="1"/>
          <p:nvPr/>
        </p:nvSpPr>
        <p:spPr>
          <a:xfrm>
            <a:off x="297136" y="3454126"/>
            <a:ext cx="1473511" cy="923330"/>
          </a:xfrm>
          <a:prstGeom prst="rect">
            <a:avLst/>
          </a:prstGeom>
          <a:noFill/>
        </p:spPr>
        <p:txBody>
          <a:bodyPr wrap="square" rtlCol="0">
            <a:spAutoFit/>
          </a:bodyPr>
          <a:lstStyle/>
          <a:p>
            <a:pPr algn="ctr"/>
            <a:r>
              <a:rPr lang="fr-FR" dirty="0">
                <a:solidFill>
                  <a:schemeClr val="accent1"/>
                </a:solidFill>
              </a:rPr>
              <a:t>Spécifications du résultat attendu</a:t>
            </a:r>
          </a:p>
        </p:txBody>
      </p:sp>
      <p:sp>
        <p:nvSpPr>
          <p:cNvPr id="15" name="Accolade fermante 14">
            <a:extLst>
              <a:ext uri="{FF2B5EF4-FFF2-40B4-BE49-F238E27FC236}">
                <a16:creationId xmlns:a16="http://schemas.microsoft.com/office/drawing/2014/main" id="{99A8A845-1463-47B7-9A6D-352EFA13BF50}"/>
              </a:ext>
            </a:extLst>
          </p:cNvPr>
          <p:cNvSpPr/>
          <p:nvPr/>
        </p:nvSpPr>
        <p:spPr>
          <a:xfrm>
            <a:off x="8100290" y="2426930"/>
            <a:ext cx="175491" cy="1914579"/>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 name="ZoneTexte 15">
            <a:extLst>
              <a:ext uri="{FF2B5EF4-FFF2-40B4-BE49-F238E27FC236}">
                <a16:creationId xmlns:a16="http://schemas.microsoft.com/office/drawing/2014/main" id="{A1CA21D1-D2C4-4FE4-AC5C-83D4C20FEBF1}"/>
              </a:ext>
            </a:extLst>
          </p:cNvPr>
          <p:cNvSpPr txBox="1"/>
          <p:nvPr/>
        </p:nvSpPr>
        <p:spPr>
          <a:xfrm>
            <a:off x="8322503" y="2916352"/>
            <a:ext cx="2142836" cy="923330"/>
          </a:xfrm>
          <a:prstGeom prst="rect">
            <a:avLst/>
          </a:prstGeom>
          <a:noFill/>
        </p:spPr>
        <p:txBody>
          <a:bodyPr wrap="square" rtlCol="0">
            <a:spAutoFit/>
          </a:bodyPr>
          <a:lstStyle/>
          <a:p>
            <a:r>
              <a:rPr lang="fr-FR" dirty="0">
                <a:solidFill>
                  <a:schemeClr val="accent2"/>
                </a:solidFill>
              </a:rPr>
              <a:t>Livrable produit par le projet de machine </a:t>
            </a:r>
            <a:r>
              <a:rPr lang="fr-FR" dirty="0" err="1">
                <a:solidFill>
                  <a:schemeClr val="accent2"/>
                </a:solidFill>
              </a:rPr>
              <a:t>learning</a:t>
            </a:r>
            <a:endParaRPr lang="fr-FR" dirty="0">
              <a:solidFill>
                <a:schemeClr val="accent2"/>
              </a:solidFill>
            </a:endParaRPr>
          </a:p>
        </p:txBody>
      </p:sp>
    </p:spTree>
    <p:extLst>
      <p:ext uri="{BB962C8B-B14F-4D97-AF65-F5344CB8AC3E}">
        <p14:creationId xmlns:p14="http://schemas.microsoft.com/office/powerpoint/2010/main" val="2398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5604419" cy="584775"/>
          </a:xfrm>
          <a:prstGeom prst="rect">
            <a:avLst/>
          </a:prstGeom>
          <a:noFill/>
        </p:spPr>
        <p:txBody>
          <a:bodyPr wrap="none" rtlCol="0">
            <a:spAutoFit/>
          </a:bodyPr>
          <a:lstStyle/>
          <a:p>
            <a:r>
              <a:rPr lang="fr-FR" sz="3200" b="1" dirty="0"/>
              <a:t>Le principe du machine </a:t>
            </a:r>
            <a:r>
              <a:rPr lang="fr-FR" sz="3200" b="1" dirty="0" err="1"/>
              <a:t>learning</a:t>
            </a:r>
            <a:endParaRPr lang="fr-FR" sz="3200" b="1" dirty="0"/>
          </a:p>
        </p:txBody>
      </p:sp>
      <p:sp>
        <p:nvSpPr>
          <p:cNvPr id="3" name="Rectangle 2">
            <a:extLst>
              <a:ext uri="{FF2B5EF4-FFF2-40B4-BE49-F238E27FC236}">
                <a16:creationId xmlns:a16="http://schemas.microsoft.com/office/drawing/2014/main" id="{B09CB868-7779-4128-979F-23ECC1792377}"/>
              </a:ext>
            </a:extLst>
          </p:cNvPr>
          <p:cNvSpPr/>
          <p:nvPr/>
        </p:nvSpPr>
        <p:spPr>
          <a:xfrm>
            <a:off x="2379216" y="1562469"/>
            <a:ext cx="5406501"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Conditions initiales mesurées</a:t>
            </a:r>
          </a:p>
        </p:txBody>
      </p:sp>
      <p:sp>
        <p:nvSpPr>
          <p:cNvPr id="4" name="Rectangle 3">
            <a:extLst>
              <a:ext uri="{FF2B5EF4-FFF2-40B4-BE49-F238E27FC236}">
                <a16:creationId xmlns:a16="http://schemas.microsoft.com/office/drawing/2014/main" id="{B04B6FA4-E544-477D-B6FC-B372A2C22221}"/>
              </a:ext>
            </a:extLst>
          </p:cNvPr>
          <p:cNvSpPr/>
          <p:nvPr/>
        </p:nvSpPr>
        <p:spPr>
          <a:xfrm>
            <a:off x="2379215" y="5550023"/>
            <a:ext cx="5406501"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Résultats observés</a:t>
            </a:r>
          </a:p>
        </p:txBody>
      </p:sp>
      <p:sp>
        <p:nvSpPr>
          <p:cNvPr id="5" name="ZoneTexte 4">
            <a:extLst>
              <a:ext uri="{FF2B5EF4-FFF2-40B4-BE49-F238E27FC236}">
                <a16:creationId xmlns:a16="http://schemas.microsoft.com/office/drawing/2014/main" id="{96F9CF90-1A13-47B1-A47B-06421FB2AA62}"/>
              </a:ext>
            </a:extLst>
          </p:cNvPr>
          <p:cNvSpPr txBox="1"/>
          <p:nvPr/>
        </p:nvSpPr>
        <p:spPr>
          <a:xfrm>
            <a:off x="3854028" y="1193137"/>
            <a:ext cx="2696572" cy="369332"/>
          </a:xfrm>
          <a:prstGeom prst="rect">
            <a:avLst/>
          </a:prstGeom>
          <a:noFill/>
        </p:spPr>
        <p:txBody>
          <a:bodyPr wrap="none" rtlCol="0">
            <a:spAutoFit/>
          </a:bodyPr>
          <a:lstStyle/>
          <a:p>
            <a:r>
              <a:rPr lang="fr-FR" b="1" dirty="0">
                <a:solidFill>
                  <a:srgbClr val="0070C0"/>
                </a:solidFill>
              </a:rPr>
              <a:t>Grand nombre d’exemples</a:t>
            </a:r>
          </a:p>
        </p:txBody>
      </p:sp>
      <p:sp>
        <p:nvSpPr>
          <p:cNvPr id="7" name="Rectangle : coins arrondis 6">
            <a:extLst>
              <a:ext uri="{FF2B5EF4-FFF2-40B4-BE49-F238E27FC236}">
                <a16:creationId xmlns:a16="http://schemas.microsoft.com/office/drawing/2014/main" id="{59D83465-E87A-4A70-ADD2-451ECB819201}"/>
              </a:ext>
            </a:extLst>
          </p:cNvPr>
          <p:cNvSpPr/>
          <p:nvPr/>
        </p:nvSpPr>
        <p:spPr>
          <a:xfrm>
            <a:off x="2379215" y="2426930"/>
            <a:ext cx="5406501" cy="19145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fr-FR" dirty="0"/>
              <a:t>Fonction mathématique infiniment flexible</a:t>
            </a:r>
          </a:p>
        </p:txBody>
      </p:sp>
      <p:sp>
        <p:nvSpPr>
          <p:cNvPr id="10" name="ZoneTexte 9">
            <a:extLst>
              <a:ext uri="{FF2B5EF4-FFF2-40B4-BE49-F238E27FC236}">
                <a16:creationId xmlns:a16="http://schemas.microsoft.com/office/drawing/2014/main" id="{0666BB68-FEA1-4AC9-9D54-9512DE06012F}"/>
              </a:ext>
            </a:extLst>
          </p:cNvPr>
          <p:cNvSpPr txBox="1"/>
          <p:nvPr/>
        </p:nvSpPr>
        <p:spPr>
          <a:xfrm>
            <a:off x="3734179" y="6269114"/>
            <a:ext cx="2696572" cy="369332"/>
          </a:xfrm>
          <a:prstGeom prst="rect">
            <a:avLst/>
          </a:prstGeom>
          <a:noFill/>
        </p:spPr>
        <p:txBody>
          <a:bodyPr wrap="none" rtlCol="0">
            <a:spAutoFit/>
          </a:bodyPr>
          <a:lstStyle/>
          <a:p>
            <a:r>
              <a:rPr lang="fr-FR" b="1" dirty="0">
                <a:solidFill>
                  <a:srgbClr val="0070C0"/>
                </a:solidFill>
              </a:rPr>
              <a:t>Grand nombre d’exemples</a:t>
            </a:r>
          </a:p>
        </p:txBody>
      </p:sp>
      <p:sp>
        <p:nvSpPr>
          <p:cNvPr id="12" name="Rectangle 11">
            <a:extLst>
              <a:ext uri="{FF2B5EF4-FFF2-40B4-BE49-F238E27FC236}">
                <a16:creationId xmlns:a16="http://schemas.microsoft.com/office/drawing/2014/main" id="{932AE16B-7356-4C0A-B4D4-BCFBB62BCAA0}"/>
              </a:ext>
            </a:extLst>
          </p:cNvPr>
          <p:cNvSpPr/>
          <p:nvPr/>
        </p:nvSpPr>
        <p:spPr>
          <a:xfrm>
            <a:off x="2379214" y="4599226"/>
            <a:ext cx="5406501" cy="719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 Prédictions réalisées par la fonction mathématique</a:t>
            </a:r>
          </a:p>
        </p:txBody>
      </p:sp>
      <p:sp>
        <p:nvSpPr>
          <p:cNvPr id="18" name="Forme libre : forme 17">
            <a:extLst>
              <a:ext uri="{FF2B5EF4-FFF2-40B4-BE49-F238E27FC236}">
                <a16:creationId xmlns:a16="http://schemas.microsoft.com/office/drawing/2014/main" id="{A1E7434D-74CB-49E8-B85A-28540C99CA1C}"/>
              </a:ext>
            </a:extLst>
          </p:cNvPr>
          <p:cNvSpPr/>
          <p:nvPr/>
        </p:nvSpPr>
        <p:spPr>
          <a:xfrm>
            <a:off x="2745664" y="2950233"/>
            <a:ext cx="4673600" cy="722603"/>
          </a:xfrm>
          <a:custGeom>
            <a:avLst/>
            <a:gdLst>
              <a:gd name="connsiteX0" fmla="*/ 0 w 4673600"/>
              <a:gd name="connsiteY0" fmla="*/ 722603 h 722603"/>
              <a:gd name="connsiteX1" fmla="*/ 157018 w 4673600"/>
              <a:gd name="connsiteY1" fmla="*/ 297730 h 722603"/>
              <a:gd name="connsiteX2" fmla="*/ 397164 w 4673600"/>
              <a:gd name="connsiteY2" fmla="*/ 491694 h 722603"/>
              <a:gd name="connsiteX3" fmla="*/ 572655 w 4673600"/>
              <a:gd name="connsiteY3" fmla="*/ 196130 h 722603"/>
              <a:gd name="connsiteX4" fmla="*/ 1062182 w 4673600"/>
              <a:gd name="connsiteY4" fmla="*/ 66821 h 722603"/>
              <a:gd name="connsiteX5" fmla="*/ 1154546 w 4673600"/>
              <a:gd name="connsiteY5" fmla="*/ 390094 h 722603"/>
              <a:gd name="connsiteX6" fmla="*/ 1607128 w 4673600"/>
              <a:gd name="connsiteY6" fmla="*/ 473221 h 722603"/>
              <a:gd name="connsiteX7" fmla="*/ 1791855 w 4673600"/>
              <a:gd name="connsiteY7" fmla="*/ 168421 h 722603"/>
              <a:gd name="connsiteX8" fmla="*/ 2133600 w 4673600"/>
              <a:gd name="connsiteY8" fmla="*/ 168421 h 722603"/>
              <a:gd name="connsiteX9" fmla="*/ 2318328 w 4673600"/>
              <a:gd name="connsiteY9" fmla="*/ 445512 h 722603"/>
              <a:gd name="connsiteX10" fmla="*/ 2946400 w 4673600"/>
              <a:gd name="connsiteY10" fmla="*/ 48349 h 722603"/>
              <a:gd name="connsiteX11" fmla="*/ 3121891 w 4673600"/>
              <a:gd name="connsiteY11" fmla="*/ 667185 h 722603"/>
              <a:gd name="connsiteX12" fmla="*/ 3463637 w 4673600"/>
              <a:gd name="connsiteY12" fmla="*/ 399330 h 722603"/>
              <a:gd name="connsiteX13" fmla="*/ 3583709 w 4673600"/>
              <a:gd name="connsiteY13" fmla="*/ 343912 h 722603"/>
              <a:gd name="connsiteX14" fmla="*/ 3777673 w 4673600"/>
              <a:gd name="connsiteY14" fmla="*/ 2167 h 722603"/>
              <a:gd name="connsiteX15" fmla="*/ 4036291 w 4673600"/>
              <a:gd name="connsiteY15" fmla="*/ 528639 h 722603"/>
              <a:gd name="connsiteX16" fmla="*/ 4341091 w 4673600"/>
              <a:gd name="connsiteY16" fmla="*/ 500930 h 722603"/>
              <a:gd name="connsiteX17" fmla="*/ 4368800 w 4673600"/>
              <a:gd name="connsiteY17" fmla="*/ 343912 h 722603"/>
              <a:gd name="connsiteX18" fmla="*/ 4562764 w 4673600"/>
              <a:gd name="connsiteY18" fmla="*/ 251549 h 722603"/>
              <a:gd name="connsiteX19" fmla="*/ 4673600 w 4673600"/>
              <a:gd name="connsiteY19" fmla="*/ 463985 h 722603"/>
              <a:gd name="connsiteX20" fmla="*/ 4673600 w 4673600"/>
              <a:gd name="connsiteY20" fmla="*/ 463985 h 722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73600" h="722603">
                <a:moveTo>
                  <a:pt x="0" y="722603"/>
                </a:moveTo>
                <a:cubicBezTo>
                  <a:pt x="45412" y="529409"/>
                  <a:pt x="90824" y="336215"/>
                  <a:pt x="157018" y="297730"/>
                </a:cubicBezTo>
                <a:cubicBezTo>
                  <a:pt x="223212" y="259245"/>
                  <a:pt x="327891" y="508627"/>
                  <a:pt x="397164" y="491694"/>
                </a:cubicBezTo>
                <a:cubicBezTo>
                  <a:pt x="466437" y="474761"/>
                  <a:pt x="461819" y="266942"/>
                  <a:pt x="572655" y="196130"/>
                </a:cubicBezTo>
                <a:cubicBezTo>
                  <a:pt x="683491" y="125318"/>
                  <a:pt x="965200" y="34494"/>
                  <a:pt x="1062182" y="66821"/>
                </a:cubicBezTo>
                <a:cubicBezTo>
                  <a:pt x="1159164" y="99148"/>
                  <a:pt x="1063722" y="322361"/>
                  <a:pt x="1154546" y="390094"/>
                </a:cubicBezTo>
                <a:cubicBezTo>
                  <a:pt x="1245370" y="457827"/>
                  <a:pt x="1500910" y="510166"/>
                  <a:pt x="1607128" y="473221"/>
                </a:cubicBezTo>
                <a:cubicBezTo>
                  <a:pt x="1713346" y="436275"/>
                  <a:pt x="1704110" y="219221"/>
                  <a:pt x="1791855" y="168421"/>
                </a:cubicBezTo>
                <a:cubicBezTo>
                  <a:pt x="1879600" y="117621"/>
                  <a:pt x="2045854" y="122239"/>
                  <a:pt x="2133600" y="168421"/>
                </a:cubicBezTo>
                <a:cubicBezTo>
                  <a:pt x="2221346" y="214603"/>
                  <a:pt x="2182861" y="465524"/>
                  <a:pt x="2318328" y="445512"/>
                </a:cubicBezTo>
                <a:cubicBezTo>
                  <a:pt x="2453795" y="425500"/>
                  <a:pt x="2812473" y="11403"/>
                  <a:pt x="2946400" y="48349"/>
                </a:cubicBezTo>
                <a:cubicBezTo>
                  <a:pt x="3080327" y="85294"/>
                  <a:pt x="3035685" y="608688"/>
                  <a:pt x="3121891" y="667185"/>
                </a:cubicBezTo>
                <a:cubicBezTo>
                  <a:pt x="3208097" y="725682"/>
                  <a:pt x="3386667" y="453209"/>
                  <a:pt x="3463637" y="399330"/>
                </a:cubicBezTo>
                <a:cubicBezTo>
                  <a:pt x="3540607" y="345451"/>
                  <a:pt x="3531370" y="410106"/>
                  <a:pt x="3583709" y="343912"/>
                </a:cubicBezTo>
                <a:cubicBezTo>
                  <a:pt x="3636048" y="277718"/>
                  <a:pt x="3702243" y="-28621"/>
                  <a:pt x="3777673" y="2167"/>
                </a:cubicBezTo>
                <a:cubicBezTo>
                  <a:pt x="3853103" y="32955"/>
                  <a:pt x="3942388" y="445512"/>
                  <a:pt x="4036291" y="528639"/>
                </a:cubicBezTo>
                <a:cubicBezTo>
                  <a:pt x="4130194" y="611766"/>
                  <a:pt x="4285673" y="531718"/>
                  <a:pt x="4341091" y="500930"/>
                </a:cubicBezTo>
                <a:cubicBezTo>
                  <a:pt x="4396509" y="470142"/>
                  <a:pt x="4331854" y="385476"/>
                  <a:pt x="4368800" y="343912"/>
                </a:cubicBezTo>
                <a:cubicBezTo>
                  <a:pt x="4405746" y="302348"/>
                  <a:pt x="4511964" y="231537"/>
                  <a:pt x="4562764" y="251549"/>
                </a:cubicBezTo>
                <a:cubicBezTo>
                  <a:pt x="4613564" y="271561"/>
                  <a:pt x="4673600" y="463985"/>
                  <a:pt x="4673600" y="463985"/>
                </a:cubicBezTo>
                <a:lnTo>
                  <a:pt x="4673600" y="463985"/>
                </a:ln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2E4711C7-4ADF-4FC6-A22E-06BC68A6E6AD}"/>
              </a:ext>
            </a:extLst>
          </p:cNvPr>
          <p:cNvSpPr/>
          <p:nvPr/>
        </p:nvSpPr>
        <p:spPr>
          <a:xfrm>
            <a:off x="2745664" y="3840918"/>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AFC62553-CFD5-47C7-8E90-5DFA9291D6C5}"/>
              </a:ext>
            </a:extLst>
          </p:cNvPr>
          <p:cNvSpPr/>
          <p:nvPr/>
        </p:nvSpPr>
        <p:spPr>
          <a:xfrm>
            <a:off x="3287603" y="3840917"/>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E845F75A-5392-47E5-99DF-DFDE34C5D341}"/>
              </a:ext>
            </a:extLst>
          </p:cNvPr>
          <p:cNvSpPr/>
          <p:nvPr/>
        </p:nvSpPr>
        <p:spPr>
          <a:xfrm>
            <a:off x="3830831" y="3836541"/>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id="{A9B18E42-51B3-4E4F-94D1-C0DF77BDA130}"/>
              </a:ext>
            </a:extLst>
          </p:cNvPr>
          <p:cNvSpPr/>
          <p:nvPr/>
        </p:nvSpPr>
        <p:spPr>
          <a:xfrm>
            <a:off x="4372770" y="3836540"/>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397BE202-F844-48A8-AAE8-82CBC6F9CDB4}"/>
              </a:ext>
            </a:extLst>
          </p:cNvPr>
          <p:cNvSpPr/>
          <p:nvPr/>
        </p:nvSpPr>
        <p:spPr>
          <a:xfrm>
            <a:off x="4914709" y="3836541"/>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4" name="Ellipse 23">
            <a:extLst>
              <a:ext uri="{FF2B5EF4-FFF2-40B4-BE49-F238E27FC236}">
                <a16:creationId xmlns:a16="http://schemas.microsoft.com/office/drawing/2014/main" id="{64271C7E-E8C7-4040-B5D0-E5BEDE5690F1}"/>
              </a:ext>
            </a:extLst>
          </p:cNvPr>
          <p:cNvSpPr/>
          <p:nvPr/>
        </p:nvSpPr>
        <p:spPr>
          <a:xfrm>
            <a:off x="5456648" y="3836540"/>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C8610DDE-C128-48B5-A6B8-3330C4112D04}"/>
              </a:ext>
            </a:extLst>
          </p:cNvPr>
          <p:cNvSpPr txBox="1"/>
          <p:nvPr/>
        </p:nvSpPr>
        <p:spPr>
          <a:xfrm>
            <a:off x="5873631" y="3745562"/>
            <a:ext cx="1846083" cy="523220"/>
          </a:xfrm>
          <a:prstGeom prst="rect">
            <a:avLst/>
          </a:prstGeom>
          <a:noFill/>
        </p:spPr>
        <p:txBody>
          <a:bodyPr wrap="none" rtlCol="0">
            <a:spAutoFit/>
          </a:bodyPr>
          <a:lstStyle/>
          <a:p>
            <a:r>
              <a:rPr lang="fr-FR" sz="2800" dirty="0">
                <a:solidFill>
                  <a:schemeClr val="bg1"/>
                </a:solidFill>
              </a:rPr>
              <a:t>Paramètres</a:t>
            </a:r>
          </a:p>
        </p:txBody>
      </p:sp>
      <p:sp>
        <p:nvSpPr>
          <p:cNvPr id="27" name="Rectangle : coins arrondis 26">
            <a:extLst>
              <a:ext uri="{FF2B5EF4-FFF2-40B4-BE49-F238E27FC236}">
                <a16:creationId xmlns:a16="http://schemas.microsoft.com/office/drawing/2014/main" id="{07CE26F6-7E17-4BB9-B401-CB36ED3CDFC5}"/>
              </a:ext>
            </a:extLst>
          </p:cNvPr>
          <p:cNvSpPr/>
          <p:nvPr/>
        </p:nvSpPr>
        <p:spPr>
          <a:xfrm>
            <a:off x="8436567" y="4599226"/>
            <a:ext cx="1295262" cy="166988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 Mesure de l’erreur</a:t>
            </a:r>
          </a:p>
        </p:txBody>
      </p:sp>
      <p:sp>
        <p:nvSpPr>
          <p:cNvPr id="30" name="Flèche : droite 29">
            <a:extLst>
              <a:ext uri="{FF2B5EF4-FFF2-40B4-BE49-F238E27FC236}">
                <a16:creationId xmlns:a16="http://schemas.microsoft.com/office/drawing/2014/main" id="{B3511012-B389-448B-8F5A-68477E37AE65}"/>
              </a:ext>
            </a:extLst>
          </p:cNvPr>
          <p:cNvSpPr/>
          <p:nvPr/>
        </p:nvSpPr>
        <p:spPr>
          <a:xfrm>
            <a:off x="1884785" y="3079091"/>
            <a:ext cx="677654" cy="55635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32" name="Flèche : bas 31">
            <a:extLst>
              <a:ext uri="{FF2B5EF4-FFF2-40B4-BE49-F238E27FC236}">
                <a16:creationId xmlns:a16="http://schemas.microsoft.com/office/drawing/2014/main" id="{05328413-E8CC-41E4-A23B-7238BE59FBAD}"/>
              </a:ext>
            </a:extLst>
          </p:cNvPr>
          <p:cNvSpPr/>
          <p:nvPr/>
        </p:nvSpPr>
        <p:spPr>
          <a:xfrm>
            <a:off x="4771119" y="4287332"/>
            <a:ext cx="622690" cy="43576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33" name="Flèche : droite 32">
            <a:extLst>
              <a:ext uri="{FF2B5EF4-FFF2-40B4-BE49-F238E27FC236}">
                <a16:creationId xmlns:a16="http://schemas.microsoft.com/office/drawing/2014/main" id="{BEDF9972-78AB-4EA8-A731-E1FF40525EBC}"/>
              </a:ext>
            </a:extLst>
          </p:cNvPr>
          <p:cNvSpPr/>
          <p:nvPr/>
        </p:nvSpPr>
        <p:spPr>
          <a:xfrm>
            <a:off x="7785715" y="5139040"/>
            <a:ext cx="677654" cy="556352"/>
          </a:xfrm>
          <a:prstGeom prst="rightArrow">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34" name="Rectangle : coins arrondis 33">
            <a:extLst>
              <a:ext uri="{FF2B5EF4-FFF2-40B4-BE49-F238E27FC236}">
                <a16:creationId xmlns:a16="http://schemas.microsoft.com/office/drawing/2014/main" id="{B8D3C479-3557-47D6-86DD-89F1CA1DC8C3}"/>
              </a:ext>
            </a:extLst>
          </p:cNvPr>
          <p:cNvSpPr/>
          <p:nvPr/>
        </p:nvSpPr>
        <p:spPr>
          <a:xfrm>
            <a:off x="8434375" y="2536539"/>
            <a:ext cx="1761875" cy="178492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t>4. Modification des paramètres de manière à faire diminuer l’erreur</a:t>
            </a:r>
          </a:p>
        </p:txBody>
      </p:sp>
      <p:sp>
        <p:nvSpPr>
          <p:cNvPr id="35" name="Flèche : droite 34">
            <a:extLst>
              <a:ext uri="{FF2B5EF4-FFF2-40B4-BE49-F238E27FC236}">
                <a16:creationId xmlns:a16="http://schemas.microsoft.com/office/drawing/2014/main" id="{0D0E5DBF-0B1F-4520-AADB-5DBDC4525BFA}"/>
              </a:ext>
            </a:extLst>
          </p:cNvPr>
          <p:cNvSpPr/>
          <p:nvPr/>
        </p:nvSpPr>
        <p:spPr>
          <a:xfrm flipH="1">
            <a:off x="7701239" y="3106043"/>
            <a:ext cx="733136" cy="55635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40" name="Rectangle : coins arrondis 39">
            <a:extLst>
              <a:ext uri="{FF2B5EF4-FFF2-40B4-BE49-F238E27FC236}">
                <a16:creationId xmlns:a16="http://schemas.microsoft.com/office/drawing/2014/main" id="{757B04A2-EDCA-4629-9CA9-0AB26E8BB79F}"/>
              </a:ext>
            </a:extLst>
          </p:cNvPr>
          <p:cNvSpPr/>
          <p:nvPr/>
        </p:nvSpPr>
        <p:spPr>
          <a:xfrm>
            <a:off x="10307215" y="2537999"/>
            <a:ext cx="1761875" cy="178492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t>3. Identification du sens dans lequel modifier chaque paramètre</a:t>
            </a:r>
          </a:p>
        </p:txBody>
      </p:sp>
      <p:sp>
        <p:nvSpPr>
          <p:cNvPr id="41" name="ZoneTexte 40">
            <a:extLst>
              <a:ext uri="{FF2B5EF4-FFF2-40B4-BE49-F238E27FC236}">
                <a16:creationId xmlns:a16="http://schemas.microsoft.com/office/drawing/2014/main" id="{57207459-C4B9-496F-B838-69E2CABF7A2F}"/>
              </a:ext>
            </a:extLst>
          </p:cNvPr>
          <p:cNvSpPr txBox="1"/>
          <p:nvPr/>
        </p:nvSpPr>
        <p:spPr>
          <a:xfrm>
            <a:off x="173432" y="3079091"/>
            <a:ext cx="1695000" cy="923330"/>
          </a:xfrm>
          <a:prstGeom prst="rect">
            <a:avLst/>
          </a:prstGeom>
          <a:noFill/>
        </p:spPr>
        <p:txBody>
          <a:bodyPr wrap="square" rtlCol="0">
            <a:spAutoFit/>
          </a:bodyPr>
          <a:lstStyle/>
          <a:p>
            <a:pPr algn="ctr"/>
            <a:r>
              <a:rPr lang="fr-FR" dirty="0">
                <a:solidFill>
                  <a:schemeClr val="accent2"/>
                </a:solidFill>
              </a:rPr>
              <a:t>0. Initialisation des paramètres au hasard</a:t>
            </a:r>
          </a:p>
        </p:txBody>
      </p:sp>
      <p:sp>
        <p:nvSpPr>
          <p:cNvPr id="42" name="Flèche : angle droit 41">
            <a:extLst>
              <a:ext uri="{FF2B5EF4-FFF2-40B4-BE49-F238E27FC236}">
                <a16:creationId xmlns:a16="http://schemas.microsoft.com/office/drawing/2014/main" id="{E4019480-EBA7-4EFF-BB6C-4AE1DB1789FA}"/>
              </a:ext>
            </a:extLst>
          </p:cNvPr>
          <p:cNvSpPr/>
          <p:nvPr/>
        </p:nvSpPr>
        <p:spPr>
          <a:xfrm>
            <a:off x="9899780" y="4376077"/>
            <a:ext cx="1483567" cy="1165388"/>
          </a:xfrm>
          <a:prstGeom prst="bentUpArrow">
            <a:avLst>
              <a:gd name="adj1" fmla="val 16994"/>
              <a:gd name="adj2" fmla="val 19368"/>
              <a:gd name="adj3" fmla="val 2900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324968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8030532" cy="584775"/>
          </a:xfrm>
          <a:prstGeom prst="rect">
            <a:avLst/>
          </a:prstGeom>
          <a:noFill/>
        </p:spPr>
        <p:txBody>
          <a:bodyPr wrap="none" rtlCol="0">
            <a:spAutoFit/>
          </a:bodyPr>
          <a:lstStyle/>
          <a:p>
            <a:r>
              <a:rPr lang="fr-FR" sz="3200" b="1" dirty="0"/>
              <a:t>L’objectif du machine </a:t>
            </a:r>
            <a:r>
              <a:rPr lang="fr-FR" sz="3200" b="1" dirty="0" err="1"/>
              <a:t>learning</a:t>
            </a:r>
            <a:r>
              <a:rPr lang="fr-FR" sz="3200" b="1" dirty="0"/>
              <a:t> - Reformulation</a:t>
            </a:r>
          </a:p>
        </p:txBody>
      </p:sp>
      <p:sp>
        <p:nvSpPr>
          <p:cNvPr id="8" name="ZoneTexte 7">
            <a:extLst>
              <a:ext uri="{FF2B5EF4-FFF2-40B4-BE49-F238E27FC236}">
                <a16:creationId xmlns:a16="http://schemas.microsoft.com/office/drawing/2014/main" id="{2FBB6A56-4649-4964-A24D-89C8637F6CC1}"/>
              </a:ext>
            </a:extLst>
          </p:cNvPr>
          <p:cNvSpPr txBox="1"/>
          <p:nvPr/>
        </p:nvSpPr>
        <p:spPr>
          <a:xfrm>
            <a:off x="803564" y="1537636"/>
            <a:ext cx="10584872" cy="4832092"/>
          </a:xfrm>
          <a:prstGeom prst="rect">
            <a:avLst/>
          </a:prstGeom>
          <a:noFill/>
        </p:spPr>
        <p:txBody>
          <a:bodyPr wrap="square" rtlCol="0">
            <a:spAutoFit/>
          </a:bodyPr>
          <a:lstStyle/>
          <a:p>
            <a:pPr marL="285750" indent="-285750">
              <a:buFont typeface="Arial" panose="020B0604020202020204" pitchFamily="34" charset="0"/>
              <a:buChar char="•"/>
            </a:pPr>
            <a:r>
              <a:rPr lang="fr-FR" sz="2800" dirty="0"/>
              <a:t>Par construction, l’erreur sur les données utilisées pour l’entrainement va toujours tendre vers 0</a:t>
            </a:r>
          </a:p>
          <a:p>
            <a:pPr marL="285750" indent="-285750">
              <a:buFont typeface="Arial" panose="020B0604020202020204" pitchFamily="34" charset="0"/>
              <a:buChar char="•"/>
            </a:pPr>
            <a:endParaRPr lang="fr-FR" sz="2800" dirty="0"/>
          </a:p>
          <a:p>
            <a:pPr marL="285750" indent="-285750">
              <a:buFont typeface="Arial" panose="020B0604020202020204" pitchFamily="34" charset="0"/>
              <a:buChar char="•"/>
            </a:pPr>
            <a:r>
              <a:rPr lang="fr-FR" sz="2800" dirty="0"/>
              <a:t>L’objectif est d’avoir de bonnes performances de prédiction sur des données jamais vues à l’entrainement : sinon on entraine juste un « perroquet »</a:t>
            </a:r>
          </a:p>
          <a:p>
            <a:pPr marL="285750" indent="-285750">
              <a:buFont typeface="Arial" panose="020B0604020202020204" pitchFamily="34" charset="0"/>
              <a:buChar char="•"/>
            </a:pPr>
            <a:endParaRPr lang="fr-FR" sz="2800" dirty="0"/>
          </a:p>
          <a:p>
            <a:pPr marL="285750" indent="-285750">
              <a:buFont typeface="Arial" panose="020B0604020202020204" pitchFamily="34" charset="0"/>
              <a:buChar char="•"/>
            </a:pPr>
            <a:r>
              <a:rPr lang="fr-FR" sz="2800" dirty="0"/>
              <a:t>On recherche une capacité de </a:t>
            </a:r>
            <a:r>
              <a:rPr lang="fr-FR" sz="2800" b="1" dirty="0"/>
              <a:t>généralisation</a:t>
            </a:r>
            <a:r>
              <a:rPr lang="fr-FR" sz="2800" dirty="0"/>
              <a:t> à des cas jamais vu, il faut se méfier d’une spécialisation excessive sur les données d’entrainement (on ne sait plus rien faire d’autre)</a:t>
            </a:r>
          </a:p>
          <a:p>
            <a:pPr marL="285750" indent="-285750">
              <a:buFont typeface="Arial" panose="020B0604020202020204" pitchFamily="34" charset="0"/>
              <a:buChar char="•"/>
            </a:pPr>
            <a:endParaRPr lang="fr-FR" sz="2800" dirty="0"/>
          </a:p>
        </p:txBody>
      </p:sp>
    </p:spTree>
    <p:extLst>
      <p:ext uri="{BB962C8B-B14F-4D97-AF65-F5344CB8AC3E}">
        <p14:creationId xmlns:p14="http://schemas.microsoft.com/office/powerpoint/2010/main" val="1018634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6193106" cy="584775"/>
          </a:xfrm>
          <a:prstGeom prst="rect">
            <a:avLst/>
          </a:prstGeom>
          <a:noFill/>
        </p:spPr>
        <p:txBody>
          <a:bodyPr wrap="none" rtlCol="0">
            <a:spAutoFit/>
          </a:bodyPr>
          <a:lstStyle/>
          <a:p>
            <a:r>
              <a:rPr lang="fr-FR" sz="3200" b="1" dirty="0"/>
              <a:t>Le vocabulaire du machine </a:t>
            </a:r>
            <a:r>
              <a:rPr lang="fr-FR" sz="3200" b="1" dirty="0" err="1"/>
              <a:t>learning</a:t>
            </a:r>
            <a:endParaRPr lang="fr-FR" sz="3200" b="1" dirty="0"/>
          </a:p>
        </p:txBody>
      </p:sp>
      <p:sp>
        <p:nvSpPr>
          <p:cNvPr id="3" name="Rectangle 2">
            <a:extLst>
              <a:ext uri="{FF2B5EF4-FFF2-40B4-BE49-F238E27FC236}">
                <a16:creationId xmlns:a16="http://schemas.microsoft.com/office/drawing/2014/main" id="{B09CB868-7779-4128-979F-23ECC1792377}"/>
              </a:ext>
            </a:extLst>
          </p:cNvPr>
          <p:cNvSpPr/>
          <p:nvPr/>
        </p:nvSpPr>
        <p:spPr>
          <a:xfrm>
            <a:off x="2379216" y="1562469"/>
            <a:ext cx="5406501"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Input data, </a:t>
            </a:r>
            <a:r>
              <a:rPr lang="fr-FR" dirty="0" err="1"/>
              <a:t>independent</a:t>
            </a:r>
            <a:r>
              <a:rPr lang="fr-FR" dirty="0"/>
              <a:t> variable, X</a:t>
            </a:r>
          </a:p>
        </p:txBody>
      </p:sp>
      <p:sp>
        <p:nvSpPr>
          <p:cNvPr id="4" name="Rectangle 3">
            <a:extLst>
              <a:ext uri="{FF2B5EF4-FFF2-40B4-BE49-F238E27FC236}">
                <a16:creationId xmlns:a16="http://schemas.microsoft.com/office/drawing/2014/main" id="{B04B6FA4-E544-477D-B6FC-B372A2C22221}"/>
              </a:ext>
            </a:extLst>
          </p:cNvPr>
          <p:cNvSpPr/>
          <p:nvPr/>
        </p:nvSpPr>
        <p:spPr>
          <a:xfrm>
            <a:off x="2379215" y="5550023"/>
            <a:ext cx="5406501" cy="719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Labels, </a:t>
            </a:r>
            <a:r>
              <a:rPr lang="fr-FR" dirty="0" err="1"/>
              <a:t>targets</a:t>
            </a:r>
            <a:r>
              <a:rPr lang="fr-FR" dirty="0"/>
              <a:t>, </a:t>
            </a:r>
            <a:r>
              <a:rPr lang="fr-FR" dirty="0" err="1"/>
              <a:t>dependant</a:t>
            </a:r>
            <a:r>
              <a:rPr lang="fr-FR" dirty="0"/>
              <a:t> variable, Y</a:t>
            </a:r>
          </a:p>
        </p:txBody>
      </p:sp>
      <p:sp>
        <p:nvSpPr>
          <p:cNvPr id="5" name="ZoneTexte 4">
            <a:extLst>
              <a:ext uri="{FF2B5EF4-FFF2-40B4-BE49-F238E27FC236}">
                <a16:creationId xmlns:a16="http://schemas.microsoft.com/office/drawing/2014/main" id="{96F9CF90-1A13-47B1-A47B-06421FB2AA62}"/>
              </a:ext>
            </a:extLst>
          </p:cNvPr>
          <p:cNvSpPr txBox="1"/>
          <p:nvPr/>
        </p:nvSpPr>
        <p:spPr>
          <a:xfrm>
            <a:off x="4448485" y="1185991"/>
            <a:ext cx="1283428" cy="369332"/>
          </a:xfrm>
          <a:prstGeom prst="rect">
            <a:avLst/>
          </a:prstGeom>
          <a:noFill/>
        </p:spPr>
        <p:txBody>
          <a:bodyPr wrap="none" rtlCol="0">
            <a:spAutoFit/>
          </a:bodyPr>
          <a:lstStyle/>
          <a:p>
            <a:r>
              <a:rPr lang="fr-FR" b="1" dirty="0">
                <a:solidFill>
                  <a:srgbClr val="0070C0"/>
                </a:solidFill>
              </a:rPr>
              <a:t>Training set</a:t>
            </a:r>
          </a:p>
        </p:txBody>
      </p:sp>
      <p:sp>
        <p:nvSpPr>
          <p:cNvPr id="7" name="Rectangle : coins arrondis 6">
            <a:extLst>
              <a:ext uri="{FF2B5EF4-FFF2-40B4-BE49-F238E27FC236}">
                <a16:creationId xmlns:a16="http://schemas.microsoft.com/office/drawing/2014/main" id="{59D83465-E87A-4A70-ADD2-451ECB819201}"/>
              </a:ext>
            </a:extLst>
          </p:cNvPr>
          <p:cNvSpPr/>
          <p:nvPr/>
        </p:nvSpPr>
        <p:spPr>
          <a:xfrm>
            <a:off x="2379215" y="2426930"/>
            <a:ext cx="5406501" cy="191457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t" anchorCtr="0"/>
          <a:lstStyle/>
          <a:p>
            <a:pPr algn="ctr"/>
            <a:r>
              <a:rPr lang="fr-FR" dirty="0"/>
              <a:t>Model (neural network, </a:t>
            </a:r>
            <a:r>
              <a:rPr lang="fr-FR" dirty="0" err="1"/>
              <a:t>decision</a:t>
            </a:r>
            <a:r>
              <a:rPr lang="fr-FR" dirty="0"/>
              <a:t> </a:t>
            </a:r>
            <a:r>
              <a:rPr lang="fr-FR" dirty="0" err="1"/>
              <a:t>tree</a:t>
            </a:r>
            <a:r>
              <a:rPr lang="fr-FR" dirty="0"/>
              <a:t>)</a:t>
            </a:r>
          </a:p>
        </p:txBody>
      </p:sp>
      <p:sp>
        <p:nvSpPr>
          <p:cNvPr id="12" name="Rectangle 11">
            <a:extLst>
              <a:ext uri="{FF2B5EF4-FFF2-40B4-BE49-F238E27FC236}">
                <a16:creationId xmlns:a16="http://schemas.microsoft.com/office/drawing/2014/main" id="{932AE16B-7356-4C0A-B4D4-BCFBB62BCAA0}"/>
              </a:ext>
            </a:extLst>
          </p:cNvPr>
          <p:cNvSpPr/>
          <p:nvPr/>
        </p:nvSpPr>
        <p:spPr>
          <a:xfrm>
            <a:off x="2379214" y="4599226"/>
            <a:ext cx="5406501" cy="71909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1. </a:t>
            </a:r>
            <a:r>
              <a:rPr lang="fr-FR" dirty="0" err="1"/>
              <a:t>Predictions</a:t>
            </a:r>
            <a:endParaRPr lang="fr-FR" dirty="0"/>
          </a:p>
        </p:txBody>
      </p:sp>
      <p:sp>
        <p:nvSpPr>
          <p:cNvPr id="18" name="Forme libre : forme 17">
            <a:extLst>
              <a:ext uri="{FF2B5EF4-FFF2-40B4-BE49-F238E27FC236}">
                <a16:creationId xmlns:a16="http://schemas.microsoft.com/office/drawing/2014/main" id="{A1E7434D-74CB-49E8-B85A-28540C99CA1C}"/>
              </a:ext>
            </a:extLst>
          </p:cNvPr>
          <p:cNvSpPr/>
          <p:nvPr/>
        </p:nvSpPr>
        <p:spPr>
          <a:xfrm>
            <a:off x="2745664" y="2950233"/>
            <a:ext cx="4673600" cy="722603"/>
          </a:xfrm>
          <a:custGeom>
            <a:avLst/>
            <a:gdLst>
              <a:gd name="connsiteX0" fmla="*/ 0 w 4673600"/>
              <a:gd name="connsiteY0" fmla="*/ 722603 h 722603"/>
              <a:gd name="connsiteX1" fmla="*/ 157018 w 4673600"/>
              <a:gd name="connsiteY1" fmla="*/ 297730 h 722603"/>
              <a:gd name="connsiteX2" fmla="*/ 397164 w 4673600"/>
              <a:gd name="connsiteY2" fmla="*/ 491694 h 722603"/>
              <a:gd name="connsiteX3" fmla="*/ 572655 w 4673600"/>
              <a:gd name="connsiteY3" fmla="*/ 196130 h 722603"/>
              <a:gd name="connsiteX4" fmla="*/ 1062182 w 4673600"/>
              <a:gd name="connsiteY4" fmla="*/ 66821 h 722603"/>
              <a:gd name="connsiteX5" fmla="*/ 1154546 w 4673600"/>
              <a:gd name="connsiteY5" fmla="*/ 390094 h 722603"/>
              <a:gd name="connsiteX6" fmla="*/ 1607128 w 4673600"/>
              <a:gd name="connsiteY6" fmla="*/ 473221 h 722603"/>
              <a:gd name="connsiteX7" fmla="*/ 1791855 w 4673600"/>
              <a:gd name="connsiteY7" fmla="*/ 168421 h 722603"/>
              <a:gd name="connsiteX8" fmla="*/ 2133600 w 4673600"/>
              <a:gd name="connsiteY8" fmla="*/ 168421 h 722603"/>
              <a:gd name="connsiteX9" fmla="*/ 2318328 w 4673600"/>
              <a:gd name="connsiteY9" fmla="*/ 445512 h 722603"/>
              <a:gd name="connsiteX10" fmla="*/ 2946400 w 4673600"/>
              <a:gd name="connsiteY10" fmla="*/ 48349 h 722603"/>
              <a:gd name="connsiteX11" fmla="*/ 3121891 w 4673600"/>
              <a:gd name="connsiteY11" fmla="*/ 667185 h 722603"/>
              <a:gd name="connsiteX12" fmla="*/ 3463637 w 4673600"/>
              <a:gd name="connsiteY12" fmla="*/ 399330 h 722603"/>
              <a:gd name="connsiteX13" fmla="*/ 3583709 w 4673600"/>
              <a:gd name="connsiteY13" fmla="*/ 343912 h 722603"/>
              <a:gd name="connsiteX14" fmla="*/ 3777673 w 4673600"/>
              <a:gd name="connsiteY14" fmla="*/ 2167 h 722603"/>
              <a:gd name="connsiteX15" fmla="*/ 4036291 w 4673600"/>
              <a:gd name="connsiteY15" fmla="*/ 528639 h 722603"/>
              <a:gd name="connsiteX16" fmla="*/ 4341091 w 4673600"/>
              <a:gd name="connsiteY16" fmla="*/ 500930 h 722603"/>
              <a:gd name="connsiteX17" fmla="*/ 4368800 w 4673600"/>
              <a:gd name="connsiteY17" fmla="*/ 343912 h 722603"/>
              <a:gd name="connsiteX18" fmla="*/ 4562764 w 4673600"/>
              <a:gd name="connsiteY18" fmla="*/ 251549 h 722603"/>
              <a:gd name="connsiteX19" fmla="*/ 4673600 w 4673600"/>
              <a:gd name="connsiteY19" fmla="*/ 463985 h 722603"/>
              <a:gd name="connsiteX20" fmla="*/ 4673600 w 4673600"/>
              <a:gd name="connsiteY20" fmla="*/ 463985 h 722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73600" h="722603">
                <a:moveTo>
                  <a:pt x="0" y="722603"/>
                </a:moveTo>
                <a:cubicBezTo>
                  <a:pt x="45412" y="529409"/>
                  <a:pt x="90824" y="336215"/>
                  <a:pt x="157018" y="297730"/>
                </a:cubicBezTo>
                <a:cubicBezTo>
                  <a:pt x="223212" y="259245"/>
                  <a:pt x="327891" y="508627"/>
                  <a:pt x="397164" y="491694"/>
                </a:cubicBezTo>
                <a:cubicBezTo>
                  <a:pt x="466437" y="474761"/>
                  <a:pt x="461819" y="266942"/>
                  <a:pt x="572655" y="196130"/>
                </a:cubicBezTo>
                <a:cubicBezTo>
                  <a:pt x="683491" y="125318"/>
                  <a:pt x="965200" y="34494"/>
                  <a:pt x="1062182" y="66821"/>
                </a:cubicBezTo>
                <a:cubicBezTo>
                  <a:pt x="1159164" y="99148"/>
                  <a:pt x="1063722" y="322361"/>
                  <a:pt x="1154546" y="390094"/>
                </a:cubicBezTo>
                <a:cubicBezTo>
                  <a:pt x="1245370" y="457827"/>
                  <a:pt x="1500910" y="510166"/>
                  <a:pt x="1607128" y="473221"/>
                </a:cubicBezTo>
                <a:cubicBezTo>
                  <a:pt x="1713346" y="436275"/>
                  <a:pt x="1704110" y="219221"/>
                  <a:pt x="1791855" y="168421"/>
                </a:cubicBezTo>
                <a:cubicBezTo>
                  <a:pt x="1879600" y="117621"/>
                  <a:pt x="2045854" y="122239"/>
                  <a:pt x="2133600" y="168421"/>
                </a:cubicBezTo>
                <a:cubicBezTo>
                  <a:pt x="2221346" y="214603"/>
                  <a:pt x="2182861" y="465524"/>
                  <a:pt x="2318328" y="445512"/>
                </a:cubicBezTo>
                <a:cubicBezTo>
                  <a:pt x="2453795" y="425500"/>
                  <a:pt x="2812473" y="11403"/>
                  <a:pt x="2946400" y="48349"/>
                </a:cubicBezTo>
                <a:cubicBezTo>
                  <a:pt x="3080327" y="85294"/>
                  <a:pt x="3035685" y="608688"/>
                  <a:pt x="3121891" y="667185"/>
                </a:cubicBezTo>
                <a:cubicBezTo>
                  <a:pt x="3208097" y="725682"/>
                  <a:pt x="3386667" y="453209"/>
                  <a:pt x="3463637" y="399330"/>
                </a:cubicBezTo>
                <a:cubicBezTo>
                  <a:pt x="3540607" y="345451"/>
                  <a:pt x="3531370" y="410106"/>
                  <a:pt x="3583709" y="343912"/>
                </a:cubicBezTo>
                <a:cubicBezTo>
                  <a:pt x="3636048" y="277718"/>
                  <a:pt x="3702243" y="-28621"/>
                  <a:pt x="3777673" y="2167"/>
                </a:cubicBezTo>
                <a:cubicBezTo>
                  <a:pt x="3853103" y="32955"/>
                  <a:pt x="3942388" y="445512"/>
                  <a:pt x="4036291" y="528639"/>
                </a:cubicBezTo>
                <a:cubicBezTo>
                  <a:pt x="4130194" y="611766"/>
                  <a:pt x="4285673" y="531718"/>
                  <a:pt x="4341091" y="500930"/>
                </a:cubicBezTo>
                <a:cubicBezTo>
                  <a:pt x="4396509" y="470142"/>
                  <a:pt x="4331854" y="385476"/>
                  <a:pt x="4368800" y="343912"/>
                </a:cubicBezTo>
                <a:cubicBezTo>
                  <a:pt x="4405746" y="302348"/>
                  <a:pt x="4511964" y="231537"/>
                  <a:pt x="4562764" y="251549"/>
                </a:cubicBezTo>
                <a:cubicBezTo>
                  <a:pt x="4613564" y="271561"/>
                  <a:pt x="4673600" y="463985"/>
                  <a:pt x="4673600" y="463985"/>
                </a:cubicBezTo>
                <a:lnTo>
                  <a:pt x="4673600" y="463985"/>
                </a:lnTo>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2E4711C7-4ADF-4FC6-A22E-06BC68A6E6AD}"/>
              </a:ext>
            </a:extLst>
          </p:cNvPr>
          <p:cNvSpPr/>
          <p:nvPr/>
        </p:nvSpPr>
        <p:spPr>
          <a:xfrm>
            <a:off x="2745664" y="3840918"/>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AFC62553-CFD5-47C7-8E90-5DFA9291D6C5}"/>
              </a:ext>
            </a:extLst>
          </p:cNvPr>
          <p:cNvSpPr/>
          <p:nvPr/>
        </p:nvSpPr>
        <p:spPr>
          <a:xfrm>
            <a:off x="3287603" y="3840917"/>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E845F75A-5392-47E5-99DF-DFDE34C5D341}"/>
              </a:ext>
            </a:extLst>
          </p:cNvPr>
          <p:cNvSpPr/>
          <p:nvPr/>
        </p:nvSpPr>
        <p:spPr>
          <a:xfrm>
            <a:off x="3830831" y="3836541"/>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id="{A9B18E42-51B3-4E4F-94D1-C0DF77BDA130}"/>
              </a:ext>
            </a:extLst>
          </p:cNvPr>
          <p:cNvSpPr/>
          <p:nvPr/>
        </p:nvSpPr>
        <p:spPr>
          <a:xfrm>
            <a:off x="4372770" y="3836540"/>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397BE202-F844-48A8-AAE8-82CBC6F9CDB4}"/>
              </a:ext>
            </a:extLst>
          </p:cNvPr>
          <p:cNvSpPr/>
          <p:nvPr/>
        </p:nvSpPr>
        <p:spPr>
          <a:xfrm>
            <a:off x="4914709" y="3836541"/>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4" name="Ellipse 23">
            <a:extLst>
              <a:ext uri="{FF2B5EF4-FFF2-40B4-BE49-F238E27FC236}">
                <a16:creationId xmlns:a16="http://schemas.microsoft.com/office/drawing/2014/main" id="{64271C7E-E8C7-4040-B5D0-E5BEDE5690F1}"/>
              </a:ext>
            </a:extLst>
          </p:cNvPr>
          <p:cNvSpPr/>
          <p:nvPr/>
        </p:nvSpPr>
        <p:spPr>
          <a:xfrm>
            <a:off x="5456648" y="3836540"/>
            <a:ext cx="350981" cy="332509"/>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25" name="ZoneTexte 24">
            <a:extLst>
              <a:ext uri="{FF2B5EF4-FFF2-40B4-BE49-F238E27FC236}">
                <a16:creationId xmlns:a16="http://schemas.microsoft.com/office/drawing/2014/main" id="{C8610DDE-C128-48B5-A6B8-3330C4112D04}"/>
              </a:ext>
            </a:extLst>
          </p:cNvPr>
          <p:cNvSpPr txBox="1"/>
          <p:nvPr/>
        </p:nvSpPr>
        <p:spPr>
          <a:xfrm>
            <a:off x="6045170" y="3644721"/>
            <a:ext cx="1374094" cy="707886"/>
          </a:xfrm>
          <a:prstGeom prst="rect">
            <a:avLst/>
          </a:prstGeom>
          <a:noFill/>
        </p:spPr>
        <p:txBody>
          <a:bodyPr wrap="none" rtlCol="0">
            <a:spAutoFit/>
          </a:bodyPr>
          <a:lstStyle/>
          <a:p>
            <a:r>
              <a:rPr lang="fr-FR" sz="2000" dirty="0" err="1">
                <a:solidFill>
                  <a:schemeClr val="bg1"/>
                </a:solidFill>
              </a:rPr>
              <a:t>Parameters</a:t>
            </a:r>
            <a:endParaRPr lang="fr-FR" sz="2000" dirty="0">
              <a:solidFill>
                <a:schemeClr val="bg1"/>
              </a:solidFill>
            </a:endParaRPr>
          </a:p>
          <a:p>
            <a:r>
              <a:rPr lang="fr-FR" sz="2000" dirty="0" err="1">
                <a:solidFill>
                  <a:schemeClr val="bg1"/>
                </a:solidFill>
              </a:rPr>
              <a:t>Weights</a:t>
            </a:r>
            <a:endParaRPr lang="fr-FR" sz="2000" dirty="0">
              <a:solidFill>
                <a:schemeClr val="bg1"/>
              </a:solidFill>
            </a:endParaRPr>
          </a:p>
        </p:txBody>
      </p:sp>
      <p:sp>
        <p:nvSpPr>
          <p:cNvPr id="27" name="Rectangle : coins arrondis 26">
            <a:extLst>
              <a:ext uri="{FF2B5EF4-FFF2-40B4-BE49-F238E27FC236}">
                <a16:creationId xmlns:a16="http://schemas.microsoft.com/office/drawing/2014/main" id="{07CE26F6-7E17-4BB9-B401-CB36ED3CDFC5}"/>
              </a:ext>
            </a:extLst>
          </p:cNvPr>
          <p:cNvSpPr/>
          <p:nvPr/>
        </p:nvSpPr>
        <p:spPr>
          <a:xfrm>
            <a:off x="8436567" y="4599226"/>
            <a:ext cx="1295262" cy="1669888"/>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2. </a:t>
            </a:r>
            <a:r>
              <a:rPr lang="fr-FR" dirty="0" err="1"/>
              <a:t>Loss</a:t>
            </a:r>
            <a:r>
              <a:rPr lang="fr-FR" dirty="0"/>
              <a:t> </a:t>
            </a:r>
            <a:r>
              <a:rPr lang="fr-FR" dirty="0" err="1"/>
              <a:t>function</a:t>
            </a:r>
            <a:endParaRPr lang="fr-FR" dirty="0"/>
          </a:p>
        </p:txBody>
      </p:sp>
      <p:sp>
        <p:nvSpPr>
          <p:cNvPr id="30" name="Flèche : droite 29">
            <a:extLst>
              <a:ext uri="{FF2B5EF4-FFF2-40B4-BE49-F238E27FC236}">
                <a16:creationId xmlns:a16="http://schemas.microsoft.com/office/drawing/2014/main" id="{B3511012-B389-448B-8F5A-68477E37AE65}"/>
              </a:ext>
            </a:extLst>
          </p:cNvPr>
          <p:cNvSpPr/>
          <p:nvPr/>
        </p:nvSpPr>
        <p:spPr>
          <a:xfrm>
            <a:off x="1884785" y="3079091"/>
            <a:ext cx="677654" cy="55635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32" name="Flèche : bas 31">
            <a:extLst>
              <a:ext uri="{FF2B5EF4-FFF2-40B4-BE49-F238E27FC236}">
                <a16:creationId xmlns:a16="http://schemas.microsoft.com/office/drawing/2014/main" id="{05328413-E8CC-41E4-A23B-7238BE59FBAD}"/>
              </a:ext>
            </a:extLst>
          </p:cNvPr>
          <p:cNvSpPr/>
          <p:nvPr/>
        </p:nvSpPr>
        <p:spPr>
          <a:xfrm>
            <a:off x="4771119" y="4287332"/>
            <a:ext cx="622690" cy="435764"/>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fr-FR" dirty="0"/>
          </a:p>
        </p:txBody>
      </p:sp>
      <p:sp>
        <p:nvSpPr>
          <p:cNvPr id="33" name="Flèche : droite 32">
            <a:extLst>
              <a:ext uri="{FF2B5EF4-FFF2-40B4-BE49-F238E27FC236}">
                <a16:creationId xmlns:a16="http://schemas.microsoft.com/office/drawing/2014/main" id="{BEDF9972-78AB-4EA8-A731-E1FF40525EBC}"/>
              </a:ext>
            </a:extLst>
          </p:cNvPr>
          <p:cNvSpPr/>
          <p:nvPr/>
        </p:nvSpPr>
        <p:spPr>
          <a:xfrm>
            <a:off x="7785715" y="5139040"/>
            <a:ext cx="677654" cy="556352"/>
          </a:xfrm>
          <a:prstGeom prst="rightArrow">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34" name="Rectangle : coins arrondis 33">
            <a:extLst>
              <a:ext uri="{FF2B5EF4-FFF2-40B4-BE49-F238E27FC236}">
                <a16:creationId xmlns:a16="http://schemas.microsoft.com/office/drawing/2014/main" id="{B8D3C479-3557-47D6-86DD-89F1CA1DC8C3}"/>
              </a:ext>
            </a:extLst>
          </p:cNvPr>
          <p:cNvSpPr/>
          <p:nvPr/>
        </p:nvSpPr>
        <p:spPr>
          <a:xfrm>
            <a:off x="8434375" y="2536539"/>
            <a:ext cx="1761875" cy="178492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t>4. One </a:t>
            </a:r>
            <a:r>
              <a:rPr lang="fr-FR" sz="1600" dirty="0" err="1"/>
              <a:t>step</a:t>
            </a:r>
            <a:r>
              <a:rPr lang="fr-FR" sz="1600" dirty="0"/>
              <a:t> of the </a:t>
            </a:r>
            <a:r>
              <a:rPr lang="fr-FR" sz="1600" dirty="0" err="1"/>
              <a:t>optimizer</a:t>
            </a:r>
            <a:r>
              <a:rPr lang="fr-FR" sz="1600" dirty="0"/>
              <a:t> : </a:t>
            </a:r>
            <a:r>
              <a:rPr lang="fr-FR" sz="1600" dirty="0" err="1"/>
              <a:t>learning</a:t>
            </a:r>
            <a:r>
              <a:rPr lang="fr-FR" sz="1600" dirty="0"/>
              <a:t> rate</a:t>
            </a:r>
          </a:p>
        </p:txBody>
      </p:sp>
      <p:sp>
        <p:nvSpPr>
          <p:cNvPr id="35" name="Flèche : droite 34">
            <a:extLst>
              <a:ext uri="{FF2B5EF4-FFF2-40B4-BE49-F238E27FC236}">
                <a16:creationId xmlns:a16="http://schemas.microsoft.com/office/drawing/2014/main" id="{0D0E5DBF-0B1F-4520-AADB-5DBDC4525BFA}"/>
              </a:ext>
            </a:extLst>
          </p:cNvPr>
          <p:cNvSpPr/>
          <p:nvPr/>
        </p:nvSpPr>
        <p:spPr>
          <a:xfrm flipH="1">
            <a:off x="7701239" y="3106043"/>
            <a:ext cx="733136" cy="556352"/>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40" name="Rectangle : coins arrondis 39">
            <a:extLst>
              <a:ext uri="{FF2B5EF4-FFF2-40B4-BE49-F238E27FC236}">
                <a16:creationId xmlns:a16="http://schemas.microsoft.com/office/drawing/2014/main" id="{757B04A2-EDCA-4629-9CA9-0AB26E8BB79F}"/>
              </a:ext>
            </a:extLst>
          </p:cNvPr>
          <p:cNvSpPr/>
          <p:nvPr/>
        </p:nvSpPr>
        <p:spPr>
          <a:xfrm>
            <a:off x="10307215" y="2537999"/>
            <a:ext cx="1761875" cy="1784921"/>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t>3. </a:t>
            </a:r>
            <a:r>
              <a:rPr lang="fr-FR" sz="1600" dirty="0" err="1"/>
              <a:t>Compute</a:t>
            </a:r>
            <a:r>
              <a:rPr lang="fr-FR" sz="1600" dirty="0"/>
              <a:t> gradient of the </a:t>
            </a:r>
            <a:r>
              <a:rPr lang="fr-FR" sz="1600" dirty="0" err="1"/>
              <a:t>loss</a:t>
            </a:r>
            <a:r>
              <a:rPr lang="fr-FR" sz="1600" dirty="0"/>
              <a:t> </a:t>
            </a:r>
            <a:r>
              <a:rPr lang="fr-FR" sz="1600" dirty="0" err="1"/>
              <a:t>function</a:t>
            </a:r>
            <a:r>
              <a:rPr lang="fr-FR" sz="1600" dirty="0"/>
              <a:t> with respect to the </a:t>
            </a:r>
            <a:r>
              <a:rPr lang="fr-FR" sz="1600" dirty="0" err="1"/>
              <a:t>parameters</a:t>
            </a:r>
            <a:endParaRPr lang="fr-FR" sz="1600" dirty="0"/>
          </a:p>
        </p:txBody>
      </p:sp>
      <p:sp>
        <p:nvSpPr>
          <p:cNvPr id="41" name="ZoneTexte 40">
            <a:extLst>
              <a:ext uri="{FF2B5EF4-FFF2-40B4-BE49-F238E27FC236}">
                <a16:creationId xmlns:a16="http://schemas.microsoft.com/office/drawing/2014/main" id="{57207459-C4B9-496F-B838-69E2CABF7A2F}"/>
              </a:ext>
            </a:extLst>
          </p:cNvPr>
          <p:cNvSpPr txBox="1"/>
          <p:nvPr/>
        </p:nvSpPr>
        <p:spPr>
          <a:xfrm>
            <a:off x="255590" y="3083841"/>
            <a:ext cx="1695000" cy="923330"/>
          </a:xfrm>
          <a:prstGeom prst="rect">
            <a:avLst/>
          </a:prstGeom>
          <a:noFill/>
        </p:spPr>
        <p:txBody>
          <a:bodyPr wrap="square" rtlCol="0">
            <a:spAutoFit/>
          </a:bodyPr>
          <a:lstStyle/>
          <a:p>
            <a:pPr algn="ctr"/>
            <a:r>
              <a:rPr lang="fr-FR" dirty="0">
                <a:solidFill>
                  <a:schemeClr val="accent2"/>
                </a:solidFill>
              </a:rPr>
              <a:t>0. </a:t>
            </a:r>
            <a:r>
              <a:rPr lang="fr-FR" dirty="0" err="1">
                <a:solidFill>
                  <a:schemeClr val="accent2"/>
                </a:solidFill>
              </a:rPr>
              <a:t>Random</a:t>
            </a:r>
            <a:r>
              <a:rPr lang="fr-FR" dirty="0">
                <a:solidFill>
                  <a:schemeClr val="accent2"/>
                </a:solidFill>
              </a:rPr>
              <a:t> </a:t>
            </a:r>
            <a:r>
              <a:rPr lang="fr-FR" dirty="0" err="1">
                <a:solidFill>
                  <a:schemeClr val="accent2"/>
                </a:solidFill>
              </a:rPr>
              <a:t>weights</a:t>
            </a:r>
            <a:r>
              <a:rPr lang="fr-FR" dirty="0">
                <a:solidFill>
                  <a:schemeClr val="accent2"/>
                </a:solidFill>
              </a:rPr>
              <a:t> </a:t>
            </a:r>
            <a:r>
              <a:rPr lang="fr-FR" dirty="0" err="1">
                <a:solidFill>
                  <a:schemeClr val="accent2"/>
                </a:solidFill>
              </a:rPr>
              <a:t>initialization</a:t>
            </a:r>
            <a:endParaRPr lang="fr-FR" dirty="0">
              <a:solidFill>
                <a:schemeClr val="accent2"/>
              </a:solidFill>
            </a:endParaRPr>
          </a:p>
        </p:txBody>
      </p:sp>
      <p:sp>
        <p:nvSpPr>
          <p:cNvPr id="42" name="Flèche : angle droit 41">
            <a:extLst>
              <a:ext uri="{FF2B5EF4-FFF2-40B4-BE49-F238E27FC236}">
                <a16:creationId xmlns:a16="http://schemas.microsoft.com/office/drawing/2014/main" id="{E4019480-EBA7-4EFF-BB6C-4AE1DB1789FA}"/>
              </a:ext>
            </a:extLst>
          </p:cNvPr>
          <p:cNvSpPr/>
          <p:nvPr/>
        </p:nvSpPr>
        <p:spPr>
          <a:xfrm>
            <a:off x="9899780" y="4376077"/>
            <a:ext cx="1483567" cy="1165388"/>
          </a:xfrm>
          <a:prstGeom prst="bentUpArrow">
            <a:avLst>
              <a:gd name="adj1" fmla="val 16994"/>
              <a:gd name="adj2" fmla="val 19368"/>
              <a:gd name="adj3" fmla="val 2900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dirty="0"/>
          </a:p>
        </p:txBody>
      </p:sp>
      <p:sp>
        <p:nvSpPr>
          <p:cNvPr id="26" name="ZoneTexte 25">
            <a:extLst>
              <a:ext uri="{FF2B5EF4-FFF2-40B4-BE49-F238E27FC236}">
                <a16:creationId xmlns:a16="http://schemas.microsoft.com/office/drawing/2014/main" id="{23844FF5-1433-47AB-ADBD-608DD54F42CD}"/>
              </a:ext>
            </a:extLst>
          </p:cNvPr>
          <p:cNvSpPr txBox="1"/>
          <p:nvPr/>
        </p:nvSpPr>
        <p:spPr>
          <a:xfrm>
            <a:off x="4448485" y="6316154"/>
            <a:ext cx="1283428" cy="369332"/>
          </a:xfrm>
          <a:prstGeom prst="rect">
            <a:avLst/>
          </a:prstGeom>
          <a:noFill/>
        </p:spPr>
        <p:txBody>
          <a:bodyPr wrap="none" rtlCol="0">
            <a:spAutoFit/>
          </a:bodyPr>
          <a:lstStyle/>
          <a:p>
            <a:r>
              <a:rPr lang="fr-FR" b="1" dirty="0">
                <a:solidFill>
                  <a:srgbClr val="0070C0"/>
                </a:solidFill>
              </a:rPr>
              <a:t>Training set</a:t>
            </a:r>
          </a:p>
        </p:txBody>
      </p:sp>
      <p:sp>
        <p:nvSpPr>
          <p:cNvPr id="6" name="ZoneTexte 5">
            <a:extLst>
              <a:ext uri="{FF2B5EF4-FFF2-40B4-BE49-F238E27FC236}">
                <a16:creationId xmlns:a16="http://schemas.microsoft.com/office/drawing/2014/main" id="{9644CE97-DC33-42EA-85A7-C1494A291C08}"/>
              </a:ext>
            </a:extLst>
          </p:cNvPr>
          <p:cNvSpPr txBox="1"/>
          <p:nvPr/>
        </p:nvSpPr>
        <p:spPr>
          <a:xfrm rot="1230586">
            <a:off x="8344706" y="1016537"/>
            <a:ext cx="3110147" cy="523220"/>
          </a:xfrm>
          <a:prstGeom prst="rect">
            <a:avLst/>
          </a:prstGeom>
          <a:solidFill>
            <a:schemeClr val="accent4">
              <a:lumMod val="20000"/>
              <a:lumOff val="80000"/>
            </a:schemeClr>
          </a:solidFill>
        </p:spPr>
        <p:txBody>
          <a:bodyPr wrap="none" rtlCol="0">
            <a:spAutoFit/>
          </a:bodyPr>
          <a:lstStyle/>
          <a:p>
            <a:r>
              <a:rPr lang="fr-FR" sz="2800" dirty="0"/>
              <a:t>X </a:t>
            </a:r>
            <a:r>
              <a:rPr lang="fr-FR" sz="2800" dirty="0" err="1"/>
              <a:t>number</a:t>
            </a:r>
            <a:r>
              <a:rPr lang="fr-FR" sz="2800" dirty="0"/>
              <a:t> of </a:t>
            </a:r>
            <a:r>
              <a:rPr lang="fr-FR" sz="2800" dirty="0" err="1"/>
              <a:t>epochs</a:t>
            </a:r>
            <a:endParaRPr lang="fr-FR" sz="2800" dirty="0"/>
          </a:p>
        </p:txBody>
      </p:sp>
    </p:spTree>
    <p:extLst>
      <p:ext uri="{BB962C8B-B14F-4D97-AF65-F5344CB8AC3E}">
        <p14:creationId xmlns:p14="http://schemas.microsoft.com/office/powerpoint/2010/main" val="259775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5604419" cy="584775"/>
          </a:xfrm>
          <a:prstGeom prst="rect">
            <a:avLst/>
          </a:prstGeom>
          <a:noFill/>
        </p:spPr>
        <p:txBody>
          <a:bodyPr wrap="none" rtlCol="0">
            <a:spAutoFit/>
          </a:bodyPr>
          <a:lstStyle/>
          <a:p>
            <a:r>
              <a:rPr lang="fr-FR" sz="3200" b="1" dirty="0"/>
              <a:t>Le principe du machine </a:t>
            </a:r>
            <a:r>
              <a:rPr lang="fr-FR" sz="3200" b="1" dirty="0" err="1"/>
              <a:t>learning</a:t>
            </a:r>
            <a:endParaRPr lang="fr-FR" sz="3200" b="1" dirty="0"/>
          </a:p>
        </p:txBody>
      </p:sp>
      <p:graphicFrame>
        <p:nvGraphicFramePr>
          <p:cNvPr id="6" name="Tableau 7">
            <a:extLst>
              <a:ext uri="{FF2B5EF4-FFF2-40B4-BE49-F238E27FC236}">
                <a16:creationId xmlns:a16="http://schemas.microsoft.com/office/drawing/2014/main" id="{16CF176D-C80A-42F4-8C7E-69C23C90A1F6}"/>
              </a:ext>
            </a:extLst>
          </p:cNvPr>
          <p:cNvGraphicFramePr>
            <a:graphicFrameLocks noGrp="1"/>
          </p:cNvGraphicFramePr>
          <p:nvPr>
            <p:extLst>
              <p:ext uri="{D42A27DB-BD31-4B8C-83A1-F6EECF244321}">
                <p14:modId xmlns:p14="http://schemas.microsoft.com/office/powerpoint/2010/main" val="2640888179"/>
              </p:ext>
            </p:extLst>
          </p:nvPr>
        </p:nvGraphicFramePr>
        <p:xfrm>
          <a:off x="1418096" y="1162396"/>
          <a:ext cx="10012220" cy="5577840"/>
        </p:xfrm>
        <a:graphic>
          <a:graphicData uri="http://schemas.openxmlformats.org/drawingml/2006/table">
            <a:tbl>
              <a:tblPr firstRow="1" bandRow="1">
                <a:tableStyleId>{5C22544A-7EE6-4342-B048-85BDC9FD1C3A}</a:tableStyleId>
              </a:tblPr>
              <a:tblGrid>
                <a:gridCol w="2503055">
                  <a:extLst>
                    <a:ext uri="{9D8B030D-6E8A-4147-A177-3AD203B41FA5}">
                      <a16:colId xmlns:a16="http://schemas.microsoft.com/office/drawing/2014/main" val="2269371663"/>
                    </a:ext>
                  </a:extLst>
                </a:gridCol>
                <a:gridCol w="2503055">
                  <a:extLst>
                    <a:ext uri="{9D8B030D-6E8A-4147-A177-3AD203B41FA5}">
                      <a16:colId xmlns:a16="http://schemas.microsoft.com/office/drawing/2014/main" val="282147104"/>
                    </a:ext>
                  </a:extLst>
                </a:gridCol>
                <a:gridCol w="2503055">
                  <a:extLst>
                    <a:ext uri="{9D8B030D-6E8A-4147-A177-3AD203B41FA5}">
                      <a16:colId xmlns:a16="http://schemas.microsoft.com/office/drawing/2014/main" val="3913033853"/>
                    </a:ext>
                  </a:extLst>
                </a:gridCol>
                <a:gridCol w="2503055">
                  <a:extLst>
                    <a:ext uri="{9D8B030D-6E8A-4147-A177-3AD203B41FA5}">
                      <a16:colId xmlns:a16="http://schemas.microsoft.com/office/drawing/2014/main" val="557213814"/>
                    </a:ext>
                  </a:extLst>
                </a:gridCol>
              </a:tblGrid>
              <a:tr h="370840">
                <a:tc>
                  <a:txBody>
                    <a:bodyPr/>
                    <a:lstStyle/>
                    <a:p>
                      <a:pPr algn="ctr"/>
                      <a:r>
                        <a:rPr lang="fr-FR" sz="2400" dirty="0"/>
                        <a:t>Phases :</a:t>
                      </a:r>
                    </a:p>
                  </a:txBody>
                  <a:tcPr anchor="ctr"/>
                </a:tc>
                <a:tc>
                  <a:txBody>
                    <a:bodyPr/>
                    <a:lstStyle/>
                    <a:p>
                      <a:pPr algn="ctr"/>
                      <a:r>
                        <a:rPr lang="fr-FR" sz="2400" dirty="0"/>
                        <a:t>Entrainement</a:t>
                      </a:r>
                    </a:p>
                    <a:p>
                      <a:pPr algn="ctr"/>
                      <a:r>
                        <a:rPr lang="fr-FR" sz="2400" dirty="0"/>
                        <a:t>machine</a:t>
                      </a:r>
                    </a:p>
                  </a:txBody>
                  <a:tcPr anchor="ctr"/>
                </a:tc>
                <a:tc>
                  <a:txBody>
                    <a:bodyPr/>
                    <a:lstStyle/>
                    <a:p>
                      <a:pPr algn="ctr"/>
                      <a:r>
                        <a:rPr lang="fr-FR" sz="2400" dirty="0"/>
                        <a:t>Mise au point de l’architecture</a:t>
                      </a:r>
                    </a:p>
                  </a:txBody>
                  <a:tcPr anchor="ctr"/>
                </a:tc>
                <a:tc>
                  <a:txBody>
                    <a:bodyPr/>
                    <a:lstStyle/>
                    <a:p>
                      <a:pPr algn="ctr"/>
                      <a:r>
                        <a:rPr lang="fr-FR" sz="2400" dirty="0"/>
                        <a:t>Inférence</a:t>
                      </a:r>
                    </a:p>
                    <a:p>
                      <a:pPr algn="ctr"/>
                      <a:r>
                        <a:rPr lang="fr-FR" sz="2400" dirty="0"/>
                        <a:t>Production</a:t>
                      </a:r>
                    </a:p>
                  </a:txBody>
                  <a:tcPr/>
                </a:tc>
                <a:extLst>
                  <a:ext uri="{0D108BD9-81ED-4DB2-BD59-A6C34878D82A}">
                    <a16:rowId xmlns:a16="http://schemas.microsoft.com/office/drawing/2014/main" val="3337366054"/>
                  </a:ext>
                </a:extLst>
              </a:tr>
              <a:tr h="370840">
                <a:tc>
                  <a:txBody>
                    <a:bodyPr/>
                    <a:lstStyle/>
                    <a:p>
                      <a:pPr algn="ctr"/>
                      <a:r>
                        <a:rPr lang="fr-FR" sz="2400" dirty="0"/>
                        <a:t>Données en entrée</a:t>
                      </a:r>
                    </a:p>
                  </a:txBody>
                  <a:tcPr anchor="ctr"/>
                </a:tc>
                <a:tc>
                  <a:txBody>
                    <a:bodyPr/>
                    <a:lstStyle/>
                    <a:p>
                      <a:pPr algn="ctr"/>
                      <a:r>
                        <a:rPr lang="fr-FR" sz="2400" dirty="0"/>
                        <a:t>Fixes</a:t>
                      </a:r>
                    </a:p>
                    <a:p>
                      <a:pPr algn="ctr"/>
                      <a:r>
                        <a:rPr lang="fr-FR" sz="2400" dirty="0"/>
                        <a:t>Spécifiées</a:t>
                      </a:r>
                    </a:p>
                  </a:txBody>
                  <a:tcPr anchor="ctr"/>
                </a:tc>
                <a:tc>
                  <a:txBody>
                    <a:bodyPr/>
                    <a:lstStyle/>
                    <a:p>
                      <a:pPr algn="ctr"/>
                      <a:r>
                        <a:rPr lang="fr-FR" sz="2400" dirty="0"/>
                        <a:t>Fixes</a:t>
                      </a:r>
                    </a:p>
                    <a:p>
                      <a:pPr algn="ctr"/>
                      <a:r>
                        <a:rPr lang="fr-FR" sz="2400" dirty="0"/>
                        <a:t>Spécifiées</a:t>
                      </a:r>
                    </a:p>
                  </a:txBody>
                  <a:tcPr anchor="ctr"/>
                </a:tc>
                <a:tc>
                  <a:txBody>
                    <a:bodyPr/>
                    <a:lstStyle/>
                    <a:p>
                      <a:pPr algn="ctr"/>
                      <a:r>
                        <a:rPr lang="fr-FR" sz="2400" dirty="0"/>
                        <a:t>Fournies par l’utilisateur</a:t>
                      </a:r>
                    </a:p>
                  </a:txBody>
                  <a:tcPr anchor="ctr"/>
                </a:tc>
                <a:extLst>
                  <a:ext uri="{0D108BD9-81ED-4DB2-BD59-A6C34878D82A}">
                    <a16:rowId xmlns:a16="http://schemas.microsoft.com/office/drawing/2014/main" val="2072910926"/>
                  </a:ext>
                </a:extLst>
              </a:tr>
              <a:tr h="370840">
                <a:tc>
                  <a:txBody>
                    <a:bodyPr/>
                    <a:lstStyle/>
                    <a:p>
                      <a:pPr algn="ctr"/>
                      <a:r>
                        <a:rPr lang="fr-FR" sz="2400" dirty="0"/>
                        <a:t>Modèle, fonction de coût, optimiseur …</a:t>
                      </a:r>
                    </a:p>
                  </a:txBody>
                  <a:tcPr anchor="ctr"/>
                </a:tc>
                <a:tc>
                  <a:txBody>
                    <a:bodyPr/>
                    <a:lstStyle/>
                    <a:p>
                      <a:pPr algn="ctr"/>
                      <a:r>
                        <a:rPr lang="fr-FR" sz="2400" dirty="0"/>
                        <a:t>Fixé le temps d’une expérience</a:t>
                      </a:r>
                    </a:p>
                  </a:txBody>
                  <a:tcPr anchor="ctr"/>
                </a:tc>
                <a:tc>
                  <a:txBody>
                    <a:bodyPr/>
                    <a:lstStyle/>
                    <a:p>
                      <a:pPr algn="ctr"/>
                      <a:r>
                        <a:rPr lang="fr-FR" sz="2400" dirty="0"/>
                        <a:t>Ajusté par le data </a:t>
                      </a:r>
                      <a:r>
                        <a:rPr lang="fr-FR" sz="2400" dirty="0" err="1"/>
                        <a:t>scientist</a:t>
                      </a:r>
                      <a:r>
                        <a:rPr lang="fr-FR" sz="2400" dirty="0"/>
                        <a:t> entre deux expériences</a:t>
                      </a:r>
                    </a:p>
                  </a:txBody>
                  <a:tcPr anchor="ctr"/>
                </a:tc>
                <a:tc>
                  <a:txBody>
                    <a:bodyPr/>
                    <a:lstStyle/>
                    <a:p>
                      <a:pPr algn="ctr"/>
                      <a:r>
                        <a:rPr lang="fr-FR" sz="2400" dirty="0"/>
                        <a:t>Fixes</a:t>
                      </a:r>
                    </a:p>
                    <a:p>
                      <a:pPr algn="ctr"/>
                      <a:r>
                        <a:rPr lang="fr-FR" sz="2400" dirty="0"/>
                        <a:t>Capturés lors de la meilleure expérience</a:t>
                      </a:r>
                    </a:p>
                  </a:txBody>
                  <a:tcPr anchor="ctr"/>
                </a:tc>
                <a:extLst>
                  <a:ext uri="{0D108BD9-81ED-4DB2-BD59-A6C34878D82A}">
                    <a16:rowId xmlns:a16="http://schemas.microsoft.com/office/drawing/2014/main" val="4235543371"/>
                  </a:ext>
                </a:extLst>
              </a:tr>
              <a:tr h="370840">
                <a:tc>
                  <a:txBody>
                    <a:bodyPr/>
                    <a:lstStyle/>
                    <a:p>
                      <a:pPr algn="ctr"/>
                      <a:r>
                        <a:rPr lang="fr-FR" sz="2400" dirty="0"/>
                        <a:t>Paramètres</a:t>
                      </a:r>
                    </a:p>
                  </a:txBody>
                  <a:tcPr anchor="ctr"/>
                </a:tc>
                <a:tc>
                  <a:txBody>
                    <a:bodyPr/>
                    <a:lstStyle/>
                    <a:p>
                      <a:pPr algn="ctr"/>
                      <a:r>
                        <a:rPr lang="fr-FR" sz="2400" dirty="0"/>
                        <a:t>Variables</a:t>
                      </a:r>
                    </a:p>
                    <a:p>
                      <a:pPr algn="ctr"/>
                      <a:r>
                        <a:rPr lang="fr-FR" sz="2400" dirty="0"/>
                        <a:t>Ajustés par le processus d’apprentissage</a:t>
                      </a:r>
                    </a:p>
                  </a:txBody>
                  <a:tcPr anchor="ctr"/>
                </a:tc>
                <a:tc>
                  <a:txBody>
                    <a:bodyPr/>
                    <a:lstStyle/>
                    <a:p>
                      <a:pPr algn="ctr"/>
                      <a:r>
                        <a:rPr lang="fr-FR" sz="2400" dirty="0"/>
                        <a:t>/</a:t>
                      </a:r>
                    </a:p>
                  </a:txBody>
                  <a:tcPr anchor="ctr"/>
                </a:tc>
                <a:tc>
                  <a:txBody>
                    <a:bodyPr/>
                    <a:lstStyle/>
                    <a:p>
                      <a:pPr algn="ctr"/>
                      <a:r>
                        <a:rPr lang="fr-FR" sz="2400" dirty="0"/>
                        <a:t>Fixes</a:t>
                      </a:r>
                    </a:p>
                    <a:p>
                      <a:pPr algn="ctr"/>
                      <a:r>
                        <a:rPr lang="fr-FR" sz="2400" dirty="0"/>
                        <a:t>Capturés en fin de processus d’apprentissage</a:t>
                      </a:r>
                    </a:p>
                  </a:txBody>
                  <a:tcPr anchor="ctr"/>
                </a:tc>
                <a:extLst>
                  <a:ext uri="{0D108BD9-81ED-4DB2-BD59-A6C34878D82A}">
                    <a16:rowId xmlns:a16="http://schemas.microsoft.com/office/drawing/2014/main" val="2441062755"/>
                  </a:ext>
                </a:extLst>
              </a:tr>
              <a:tr h="370840">
                <a:tc>
                  <a:txBody>
                    <a:bodyPr/>
                    <a:lstStyle/>
                    <a:p>
                      <a:pPr algn="ctr"/>
                      <a:r>
                        <a:rPr lang="fr-FR" sz="2400" dirty="0"/>
                        <a:t>Résultats en sortie</a:t>
                      </a:r>
                    </a:p>
                  </a:txBody>
                  <a:tcPr anchor="ctr"/>
                </a:tc>
                <a:tc>
                  <a:txBody>
                    <a:bodyPr/>
                    <a:lstStyle/>
                    <a:p>
                      <a:pPr algn="ctr"/>
                      <a:r>
                        <a:rPr lang="fr-FR" sz="2400" dirty="0"/>
                        <a:t>Fixes</a:t>
                      </a:r>
                    </a:p>
                    <a:p>
                      <a:pPr algn="ctr"/>
                      <a:r>
                        <a:rPr lang="fr-FR" sz="2400" dirty="0"/>
                        <a:t>Spécifiés</a:t>
                      </a:r>
                    </a:p>
                  </a:txBody>
                  <a:tcPr anchor="ctr"/>
                </a:tc>
                <a:tc>
                  <a:txBody>
                    <a:bodyPr/>
                    <a:lstStyle/>
                    <a:p>
                      <a:pPr algn="ctr"/>
                      <a:r>
                        <a:rPr lang="fr-FR" sz="2400" dirty="0"/>
                        <a:t>Fixes</a:t>
                      </a:r>
                    </a:p>
                    <a:p>
                      <a:pPr algn="ctr"/>
                      <a:r>
                        <a:rPr lang="fr-FR" sz="2400" dirty="0"/>
                        <a:t>Spécifiés</a:t>
                      </a:r>
                    </a:p>
                  </a:txBody>
                  <a:tcPr anchor="ctr"/>
                </a:tc>
                <a:tc>
                  <a:txBody>
                    <a:bodyPr/>
                    <a:lstStyle/>
                    <a:p>
                      <a:pPr algn="ctr"/>
                      <a:r>
                        <a:rPr lang="fr-FR" sz="2400" dirty="0"/>
                        <a:t>Calculés par le modèle</a:t>
                      </a:r>
                    </a:p>
                  </a:txBody>
                  <a:tcPr anchor="ctr"/>
                </a:tc>
                <a:extLst>
                  <a:ext uri="{0D108BD9-81ED-4DB2-BD59-A6C34878D82A}">
                    <a16:rowId xmlns:a16="http://schemas.microsoft.com/office/drawing/2014/main" val="895103491"/>
                  </a:ext>
                </a:extLst>
              </a:tr>
            </a:tbl>
          </a:graphicData>
        </a:graphic>
      </p:graphicFrame>
    </p:spTree>
    <p:extLst>
      <p:ext uri="{BB962C8B-B14F-4D97-AF65-F5344CB8AC3E}">
        <p14:creationId xmlns:p14="http://schemas.microsoft.com/office/powerpoint/2010/main" val="2442486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5353132" cy="584775"/>
          </a:xfrm>
          <a:prstGeom prst="rect">
            <a:avLst/>
          </a:prstGeom>
          <a:noFill/>
        </p:spPr>
        <p:txBody>
          <a:bodyPr wrap="none" rtlCol="0">
            <a:spAutoFit/>
          </a:bodyPr>
          <a:lstStyle/>
          <a:p>
            <a:r>
              <a:rPr lang="fr-FR" sz="3200" b="1" dirty="0"/>
              <a:t>Les différents jeux de données</a:t>
            </a:r>
          </a:p>
        </p:txBody>
      </p:sp>
      <p:graphicFrame>
        <p:nvGraphicFramePr>
          <p:cNvPr id="19" name="Tableau 19">
            <a:extLst>
              <a:ext uri="{FF2B5EF4-FFF2-40B4-BE49-F238E27FC236}">
                <a16:creationId xmlns:a16="http://schemas.microsoft.com/office/drawing/2014/main" id="{C1975D27-7C23-49AF-BBA2-1ACB407B94A3}"/>
              </a:ext>
            </a:extLst>
          </p:cNvPr>
          <p:cNvGraphicFramePr>
            <a:graphicFrameLocks noGrp="1"/>
          </p:cNvGraphicFramePr>
          <p:nvPr>
            <p:extLst>
              <p:ext uri="{D42A27DB-BD31-4B8C-83A1-F6EECF244321}">
                <p14:modId xmlns:p14="http://schemas.microsoft.com/office/powerpoint/2010/main" val="3555317273"/>
              </p:ext>
            </p:extLst>
          </p:nvPr>
        </p:nvGraphicFramePr>
        <p:xfrm>
          <a:off x="1882710" y="1344817"/>
          <a:ext cx="8604899" cy="4942840"/>
        </p:xfrm>
        <a:graphic>
          <a:graphicData uri="http://schemas.openxmlformats.org/drawingml/2006/table">
            <a:tbl>
              <a:tblPr firstRow="1" bandRow="1">
                <a:tableStyleId>{5C22544A-7EE6-4342-B048-85BDC9FD1C3A}</a:tableStyleId>
              </a:tblPr>
              <a:tblGrid>
                <a:gridCol w="1868196">
                  <a:extLst>
                    <a:ext uri="{9D8B030D-6E8A-4147-A177-3AD203B41FA5}">
                      <a16:colId xmlns:a16="http://schemas.microsoft.com/office/drawing/2014/main" val="4119766870"/>
                    </a:ext>
                  </a:extLst>
                </a:gridCol>
                <a:gridCol w="2434254">
                  <a:extLst>
                    <a:ext uri="{9D8B030D-6E8A-4147-A177-3AD203B41FA5}">
                      <a16:colId xmlns:a16="http://schemas.microsoft.com/office/drawing/2014/main" val="3500883265"/>
                    </a:ext>
                  </a:extLst>
                </a:gridCol>
                <a:gridCol w="2594946">
                  <a:extLst>
                    <a:ext uri="{9D8B030D-6E8A-4147-A177-3AD203B41FA5}">
                      <a16:colId xmlns:a16="http://schemas.microsoft.com/office/drawing/2014/main" val="2580335182"/>
                    </a:ext>
                  </a:extLst>
                </a:gridCol>
                <a:gridCol w="1707503">
                  <a:extLst>
                    <a:ext uri="{9D8B030D-6E8A-4147-A177-3AD203B41FA5}">
                      <a16:colId xmlns:a16="http://schemas.microsoft.com/office/drawing/2014/main" val="1435088427"/>
                    </a:ext>
                  </a:extLst>
                </a:gridCol>
              </a:tblGrid>
              <a:tr h="370840">
                <a:tc>
                  <a:txBody>
                    <a:bodyPr/>
                    <a:lstStyle/>
                    <a:p>
                      <a:pPr algn="ctr"/>
                      <a:endParaRPr lang="fr-FR" dirty="0"/>
                    </a:p>
                  </a:txBody>
                  <a:tcPr/>
                </a:tc>
                <a:tc>
                  <a:txBody>
                    <a:bodyPr/>
                    <a:lstStyle/>
                    <a:p>
                      <a:pPr algn="ctr"/>
                      <a:r>
                        <a:rPr lang="fr-FR" dirty="0"/>
                        <a:t>Entrainement</a:t>
                      </a:r>
                    </a:p>
                  </a:txBody>
                  <a:tcPr/>
                </a:tc>
                <a:tc>
                  <a:txBody>
                    <a:bodyPr/>
                    <a:lstStyle/>
                    <a:p>
                      <a:pPr algn="ctr"/>
                      <a:r>
                        <a:rPr lang="fr-FR" dirty="0"/>
                        <a:t>Validation</a:t>
                      </a:r>
                    </a:p>
                  </a:txBody>
                  <a:tcPr/>
                </a:tc>
                <a:tc>
                  <a:txBody>
                    <a:bodyPr/>
                    <a:lstStyle/>
                    <a:p>
                      <a:pPr algn="ctr"/>
                      <a:r>
                        <a:rPr lang="fr-FR" dirty="0"/>
                        <a:t>(Blind) Test</a:t>
                      </a:r>
                    </a:p>
                  </a:txBody>
                  <a:tcPr/>
                </a:tc>
                <a:extLst>
                  <a:ext uri="{0D108BD9-81ED-4DB2-BD59-A6C34878D82A}">
                    <a16:rowId xmlns:a16="http://schemas.microsoft.com/office/drawing/2014/main" val="2010650012"/>
                  </a:ext>
                </a:extLst>
              </a:tr>
              <a:tr h="370840">
                <a:tc>
                  <a:txBody>
                    <a:bodyPr/>
                    <a:lstStyle/>
                    <a:p>
                      <a:pPr algn="ctr"/>
                      <a:r>
                        <a:rPr lang="fr-FR" dirty="0"/>
                        <a:t>Connu de la machine</a:t>
                      </a:r>
                    </a:p>
                  </a:txBody>
                  <a:tcPr anchor="ctr"/>
                </a:tc>
                <a:tc>
                  <a:txBody>
                    <a:bodyPr/>
                    <a:lstStyle/>
                    <a:p>
                      <a:pPr algn="ctr"/>
                      <a:r>
                        <a:rPr lang="fr-FR" dirty="0"/>
                        <a:t>OUI</a:t>
                      </a:r>
                    </a:p>
                  </a:txBody>
                  <a:tcPr anchor="ctr"/>
                </a:tc>
                <a:tc>
                  <a:txBody>
                    <a:bodyPr/>
                    <a:lstStyle/>
                    <a:p>
                      <a:pPr algn="ctr"/>
                      <a:r>
                        <a:rPr lang="fr-FR" dirty="0"/>
                        <a:t>NON</a:t>
                      </a:r>
                    </a:p>
                  </a:txBody>
                  <a:tcPr anchor="ctr"/>
                </a:tc>
                <a:tc>
                  <a:txBody>
                    <a:bodyPr/>
                    <a:lstStyle/>
                    <a:p>
                      <a:pPr algn="ctr"/>
                      <a:r>
                        <a:rPr lang="fr-FR" dirty="0"/>
                        <a:t>NON</a:t>
                      </a:r>
                    </a:p>
                  </a:txBody>
                  <a:tcPr anchor="ctr"/>
                </a:tc>
                <a:extLst>
                  <a:ext uri="{0D108BD9-81ED-4DB2-BD59-A6C34878D82A}">
                    <a16:rowId xmlns:a16="http://schemas.microsoft.com/office/drawing/2014/main" val="2364941867"/>
                  </a:ext>
                </a:extLst>
              </a:tr>
              <a:tr h="370840">
                <a:tc>
                  <a:txBody>
                    <a:bodyPr/>
                    <a:lstStyle/>
                    <a:p>
                      <a:pPr algn="ctr"/>
                      <a:r>
                        <a:rPr lang="fr-FR" dirty="0"/>
                        <a:t>Connu du data </a:t>
                      </a:r>
                      <a:r>
                        <a:rPr lang="fr-FR" dirty="0" err="1"/>
                        <a:t>scientist</a:t>
                      </a:r>
                      <a:endParaRPr lang="fr-FR" dirty="0"/>
                    </a:p>
                  </a:txBody>
                  <a:tcPr anchor="ctr"/>
                </a:tc>
                <a:tc>
                  <a:txBody>
                    <a:bodyPr/>
                    <a:lstStyle/>
                    <a:p>
                      <a:pPr algn="ctr"/>
                      <a:r>
                        <a:rPr lang="fr-FR" dirty="0"/>
                        <a:t>OUI</a:t>
                      </a:r>
                    </a:p>
                  </a:txBody>
                  <a:tcPr anchor="ctr"/>
                </a:tc>
                <a:tc>
                  <a:txBody>
                    <a:bodyPr/>
                    <a:lstStyle/>
                    <a:p>
                      <a:pPr algn="ctr"/>
                      <a:r>
                        <a:rPr lang="fr-FR" dirty="0"/>
                        <a:t>OUI</a:t>
                      </a:r>
                    </a:p>
                  </a:txBody>
                  <a:tcPr anchor="ctr"/>
                </a:tc>
                <a:tc>
                  <a:txBody>
                    <a:bodyPr/>
                    <a:lstStyle/>
                    <a:p>
                      <a:pPr algn="ctr"/>
                      <a:r>
                        <a:rPr lang="fr-FR" dirty="0"/>
                        <a:t>NON</a:t>
                      </a:r>
                    </a:p>
                  </a:txBody>
                  <a:tcPr anchor="ctr"/>
                </a:tc>
                <a:extLst>
                  <a:ext uri="{0D108BD9-81ED-4DB2-BD59-A6C34878D82A}">
                    <a16:rowId xmlns:a16="http://schemas.microsoft.com/office/drawing/2014/main" val="3431912492"/>
                  </a:ext>
                </a:extLst>
              </a:tr>
              <a:tr h="370840">
                <a:tc>
                  <a:txBody>
                    <a:bodyPr/>
                    <a:lstStyle/>
                    <a:p>
                      <a:pPr algn="ctr"/>
                      <a:r>
                        <a:rPr lang="fr-FR" dirty="0"/>
                        <a:t>Utilisé par</a:t>
                      </a:r>
                    </a:p>
                  </a:txBody>
                  <a:tcPr anchor="ctr"/>
                </a:tc>
                <a:tc>
                  <a:txBody>
                    <a:bodyPr/>
                    <a:lstStyle/>
                    <a:p>
                      <a:pPr algn="ctr"/>
                      <a:r>
                        <a:rPr lang="fr-FR" dirty="0"/>
                        <a:t>La machine</a:t>
                      </a:r>
                    </a:p>
                  </a:txBody>
                  <a:tcPr anchor="ctr"/>
                </a:tc>
                <a:tc>
                  <a:txBody>
                    <a:bodyPr/>
                    <a:lstStyle/>
                    <a:p>
                      <a:pPr algn="ctr"/>
                      <a:r>
                        <a:rPr lang="fr-FR" dirty="0"/>
                        <a:t>Le data </a:t>
                      </a:r>
                      <a:r>
                        <a:rPr lang="fr-FR" dirty="0" err="1"/>
                        <a:t>scientist</a:t>
                      </a:r>
                      <a:endParaRPr lang="fr-FR" dirty="0"/>
                    </a:p>
                  </a:txBody>
                  <a:tcPr anchor="ctr"/>
                </a:tc>
                <a:tc>
                  <a:txBody>
                    <a:bodyPr/>
                    <a:lstStyle/>
                    <a:p>
                      <a:pPr algn="ctr"/>
                      <a:r>
                        <a:rPr lang="fr-FR" dirty="0"/>
                        <a:t>Le chef de projet</a:t>
                      </a:r>
                    </a:p>
                  </a:txBody>
                  <a:tcPr anchor="ctr"/>
                </a:tc>
                <a:extLst>
                  <a:ext uri="{0D108BD9-81ED-4DB2-BD59-A6C34878D82A}">
                    <a16:rowId xmlns:a16="http://schemas.microsoft.com/office/drawing/2014/main" val="3161927159"/>
                  </a:ext>
                </a:extLst>
              </a:tr>
              <a:tr h="370840">
                <a:tc>
                  <a:txBody>
                    <a:bodyPr/>
                    <a:lstStyle/>
                    <a:p>
                      <a:pPr algn="ctr"/>
                      <a:r>
                        <a:rPr lang="fr-FR" dirty="0"/>
                        <a:t>Utilisé pour</a:t>
                      </a:r>
                    </a:p>
                  </a:txBody>
                  <a:tcPr anchor="ctr"/>
                </a:tc>
                <a:tc>
                  <a:txBody>
                    <a:bodyPr/>
                    <a:lstStyle/>
                    <a:p>
                      <a:pPr algn="ctr"/>
                      <a:r>
                        <a:rPr lang="fr-FR" dirty="0"/>
                        <a:t>Ajuster les paramètres du modèle</a:t>
                      </a:r>
                    </a:p>
                  </a:txBody>
                  <a:tcPr anchor="ctr"/>
                </a:tc>
                <a:tc>
                  <a:txBody>
                    <a:bodyPr/>
                    <a:lstStyle/>
                    <a:p>
                      <a:pPr algn="ctr"/>
                      <a:r>
                        <a:rPr lang="fr-FR" dirty="0"/>
                        <a:t>Estimer la performance du modèle entrainé</a:t>
                      </a:r>
                    </a:p>
                    <a:p>
                      <a:pPr algn="ctr"/>
                      <a:r>
                        <a:rPr lang="fr-FR" dirty="0"/>
                        <a:t>Ajuster l’architecture du réseau de neurones</a:t>
                      </a:r>
                    </a:p>
                  </a:txBody>
                  <a:tcPr anchor="ctr"/>
                </a:tc>
                <a:tc>
                  <a:txBody>
                    <a:bodyPr/>
                    <a:lstStyle/>
                    <a:p>
                      <a:pPr algn="ctr"/>
                      <a:r>
                        <a:rPr lang="fr-FR" dirty="0"/>
                        <a:t>Mesurer </a:t>
                      </a:r>
                      <a:r>
                        <a:rPr lang="fr-FR" b="1" dirty="0"/>
                        <a:t>la capacité de généralisation du modèle </a:t>
                      </a:r>
                      <a:r>
                        <a:rPr lang="fr-FR" dirty="0"/>
                        <a:t>sur des données jamais vues</a:t>
                      </a:r>
                    </a:p>
                  </a:txBody>
                  <a:tcPr anchor="ctr"/>
                </a:tc>
                <a:extLst>
                  <a:ext uri="{0D108BD9-81ED-4DB2-BD59-A6C34878D82A}">
                    <a16:rowId xmlns:a16="http://schemas.microsoft.com/office/drawing/2014/main" val="3632364312"/>
                  </a:ext>
                </a:extLst>
              </a:tr>
              <a:tr h="370840">
                <a:tc>
                  <a:txBody>
                    <a:bodyPr/>
                    <a:lstStyle/>
                    <a:p>
                      <a:pPr algn="ctr"/>
                      <a:r>
                        <a:rPr lang="fr-FR" dirty="0"/>
                        <a:t>Utilisé quand</a:t>
                      </a:r>
                    </a:p>
                  </a:txBody>
                  <a:tcPr anchor="ctr"/>
                </a:tc>
                <a:tc>
                  <a:txBody>
                    <a:bodyPr/>
                    <a:lstStyle/>
                    <a:p>
                      <a:pPr algn="ctr"/>
                      <a:r>
                        <a:rPr lang="fr-FR" dirty="0"/>
                        <a:t>Pendant la phase d’entrainement machine</a:t>
                      </a:r>
                    </a:p>
                  </a:txBody>
                  <a:tcPr anchor="ctr"/>
                </a:tc>
                <a:tc>
                  <a:txBody>
                    <a:bodyPr/>
                    <a:lstStyle/>
                    <a:p>
                      <a:pPr algn="ctr"/>
                      <a:r>
                        <a:rPr lang="fr-FR" dirty="0"/>
                        <a:t>A la fin de chaque cycle d’entrainement machine</a:t>
                      </a:r>
                    </a:p>
                  </a:txBody>
                  <a:tcPr anchor="ctr"/>
                </a:tc>
                <a:tc>
                  <a:txBody>
                    <a:bodyPr/>
                    <a:lstStyle/>
                    <a:p>
                      <a:pPr algn="ctr"/>
                      <a:r>
                        <a:rPr lang="fr-FR" dirty="0"/>
                        <a:t>Avant la mise en production</a:t>
                      </a:r>
                    </a:p>
                  </a:txBody>
                  <a:tcPr anchor="ctr"/>
                </a:tc>
                <a:extLst>
                  <a:ext uri="{0D108BD9-81ED-4DB2-BD59-A6C34878D82A}">
                    <a16:rowId xmlns:a16="http://schemas.microsoft.com/office/drawing/2014/main" val="3994546689"/>
                  </a:ext>
                </a:extLst>
              </a:tr>
            </a:tbl>
          </a:graphicData>
        </a:graphic>
      </p:graphicFrame>
    </p:spTree>
    <p:extLst>
      <p:ext uri="{BB962C8B-B14F-4D97-AF65-F5344CB8AC3E}">
        <p14:creationId xmlns:p14="http://schemas.microsoft.com/office/powerpoint/2010/main" val="95001345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706</Words>
  <Application>Microsoft Office PowerPoint</Application>
  <PresentationFormat>Grand écran</PresentationFormat>
  <Paragraphs>126</Paragraphs>
  <Slides>12</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-apple-system</vt:lpstr>
      <vt:lpstr>Arial</vt:lpstr>
      <vt:lpstr>Calibri</vt:lpstr>
      <vt:lpstr>Calibri Light</vt:lpstr>
      <vt:lpstr>SFMono-Regular</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Laurent Prud'hon</dc:creator>
  <cp:lastModifiedBy>Laurent Prud'hon</cp:lastModifiedBy>
  <cp:revision>1</cp:revision>
  <dcterms:created xsi:type="dcterms:W3CDTF">2020-04-12T06:52:39Z</dcterms:created>
  <dcterms:modified xsi:type="dcterms:W3CDTF">2020-04-13T22:09:18Z</dcterms:modified>
</cp:coreProperties>
</file>