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5" r:id="rId12"/>
    <p:sldId id="267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5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0832-4B41-452F-A051-2485BD22C815}" v="189" dt="2020-04-05T21:13:11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8A90832-4B41-452F-A051-2485BD22C815}"/>
    <pc:docChg chg="undo custSel addSld modSld sldOrd">
      <pc:chgData name="Laurent Prud'hon" userId="196f0b5afced95ca" providerId="LiveId" clId="{B8A90832-4B41-452F-A051-2485BD22C815}" dt="2020-04-05T21:13:15.117" v="1427" actId="14100"/>
      <pc:docMkLst>
        <pc:docMk/>
      </pc:docMkLst>
      <pc:sldChg chg="addSp delSp modSp add">
        <pc:chgData name="Laurent Prud'hon" userId="196f0b5afced95ca" providerId="LiveId" clId="{B8A90832-4B41-452F-A051-2485BD22C815}" dt="2020-04-05T10:03:49.433" v="963" actId="20577"/>
        <pc:sldMkLst>
          <pc:docMk/>
          <pc:sldMk cId="1254522953" sldId="256"/>
        </pc:sldMkLst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2" creationId="{2FB1ABA1-2876-4215-A0F3-3D7BFE0F228D}"/>
          </ac:spMkLst>
        </pc:spChg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3" creationId="{C3BDCA70-DA05-4D77-8882-EAB8CDEEC7E5}"/>
          </ac:spMkLst>
        </pc:spChg>
        <pc:spChg chg="add mod">
          <ac:chgData name="Laurent Prud'hon" userId="196f0b5afced95ca" providerId="LiveId" clId="{B8A90832-4B41-452F-A051-2485BD22C815}" dt="2020-04-05T10:03:49.433" v="963" actId="20577"/>
          <ac:spMkLst>
            <pc:docMk/>
            <pc:sldMk cId="1254522953" sldId="256"/>
            <ac:spMk id="4" creationId="{0B3D0B25-59B9-4B6D-ABAE-AC5A0466D778}"/>
          </ac:spMkLst>
        </pc:spChg>
      </pc:sldChg>
      <pc:sldChg chg="addSp modSp add ord">
        <pc:chgData name="Laurent Prud'hon" userId="196f0b5afced95ca" providerId="LiveId" clId="{B8A90832-4B41-452F-A051-2485BD22C815}" dt="2020-04-05T10:10:43.488" v="1135" actId="1076"/>
        <pc:sldMkLst>
          <pc:docMk/>
          <pc:sldMk cId="880076352" sldId="257"/>
        </pc:sldMkLst>
        <pc:spChg chg="add mod">
          <ac:chgData name="Laurent Prud'hon" userId="196f0b5afced95ca" providerId="LiveId" clId="{B8A90832-4B41-452F-A051-2485BD22C815}" dt="2020-04-05T10:10:43.488" v="1135" actId="1076"/>
          <ac:spMkLst>
            <pc:docMk/>
            <pc:sldMk cId="880076352" sldId="257"/>
            <ac:spMk id="2" creationId="{68291C99-5A1E-4D38-A33A-83771E962E1D}"/>
          </ac:spMkLst>
        </pc:spChg>
        <pc:spChg chg="add mod">
          <ac:chgData name="Laurent Prud'hon" userId="196f0b5afced95ca" providerId="LiveId" clId="{B8A90832-4B41-452F-A051-2485BD22C815}" dt="2020-04-05T10:04:47.770" v="1013" actId="113"/>
          <ac:spMkLst>
            <pc:docMk/>
            <pc:sldMk cId="880076352" sldId="257"/>
            <ac:spMk id="3" creationId="{579CB3FE-4FB2-4415-B1BA-6D0C957B2A81}"/>
          </ac:spMkLst>
        </pc:spChg>
        <pc:spChg chg="add mod">
          <ac:chgData name="Laurent Prud'hon" userId="196f0b5afced95ca" providerId="LiveId" clId="{B8A90832-4B41-452F-A051-2485BD22C815}" dt="2020-04-05T10:10:01.641" v="1129" actId="1076"/>
          <ac:spMkLst>
            <pc:docMk/>
            <pc:sldMk cId="880076352" sldId="257"/>
            <ac:spMk id="4" creationId="{BAC61827-57DE-49F1-8805-80C4CDB59158}"/>
          </ac:spMkLst>
        </pc:spChg>
        <pc:spChg chg="add mod">
          <ac:chgData name="Laurent Prud'hon" userId="196f0b5afced95ca" providerId="LiveId" clId="{B8A90832-4B41-452F-A051-2485BD22C815}" dt="2020-04-05T10:10:10.305" v="1131" actId="1076"/>
          <ac:spMkLst>
            <pc:docMk/>
            <pc:sldMk cId="880076352" sldId="257"/>
            <ac:spMk id="5" creationId="{79484E6A-8FB1-48C5-BB6C-0A769EE0D38E}"/>
          </ac:spMkLst>
        </pc:spChg>
        <pc:spChg chg="add mod">
          <ac:chgData name="Laurent Prud'hon" userId="196f0b5afced95ca" providerId="LiveId" clId="{B8A90832-4B41-452F-A051-2485BD22C815}" dt="2020-04-05T10:10:37.280" v="1134" actId="1076"/>
          <ac:spMkLst>
            <pc:docMk/>
            <pc:sldMk cId="880076352" sldId="257"/>
            <ac:spMk id="6" creationId="{C4A6F4E2-F89E-4386-AC76-1DD2A1A47276}"/>
          </ac:spMkLst>
        </pc:spChg>
        <pc:picChg chg="add mod">
          <ac:chgData name="Laurent Prud'hon" userId="196f0b5afced95ca" providerId="LiveId" clId="{B8A90832-4B41-452F-A051-2485BD22C815}" dt="2020-04-05T10:10:04.216" v="1130" actId="1076"/>
          <ac:picMkLst>
            <pc:docMk/>
            <pc:sldMk cId="880076352" sldId="257"/>
            <ac:picMk id="7" creationId="{B1D892D9-2204-4872-883B-431795ABC16E}"/>
          </ac:picMkLst>
        </pc:picChg>
      </pc:sldChg>
      <pc:sldChg chg="addSp delSp modSp add">
        <pc:chgData name="Laurent Prud'hon" userId="196f0b5afced95ca" providerId="LiveId" clId="{B8A90832-4B41-452F-A051-2485BD22C815}" dt="2020-04-05T20:40:19.900" v="1141"/>
        <pc:sldMkLst>
          <pc:docMk/>
          <pc:sldMk cId="239308851" sldId="258"/>
        </pc:sldMkLst>
        <pc:spChg chg="add mod">
          <ac:chgData name="Laurent Prud'hon" userId="196f0b5afced95ca" providerId="LiveId" clId="{B8A90832-4B41-452F-A051-2485BD22C815}" dt="2020-04-05T09:21:36.105" v="83" actId="1076"/>
          <ac:spMkLst>
            <pc:docMk/>
            <pc:sldMk cId="239308851" sldId="258"/>
            <ac:spMk id="2" creationId="{5983C0AB-DAD9-4866-BC22-F31672ED9EB7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5" creationId="{8C048C40-4D87-49B2-828B-7EA71B6C127B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6" creationId="{0158D13B-72C0-4574-A1B5-569BEDDBF23C}"/>
          </ac:spMkLst>
        </pc:spChg>
        <pc:spChg chg="add mod">
          <ac:chgData name="Laurent Prud'hon" userId="196f0b5afced95ca" providerId="LiveId" clId="{B8A90832-4B41-452F-A051-2485BD22C815}" dt="2020-04-05T20:40:19.245" v="1140" actId="1076"/>
          <ac:spMkLst>
            <pc:docMk/>
            <pc:sldMk cId="239308851" sldId="258"/>
            <ac:spMk id="7" creationId="{9D4DF575-F3DF-40C7-9C32-ADCAA04311B7}"/>
          </ac:spMkLst>
        </pc:spChg>
        <pc:spChg chg="add del">
          <ac:chgData name="Laurent Prud'hon" userId="196f0b5afced95ca" providerId="LiveId" clId="{B8A90832-4B41-452F-A051-2485BD22C815}" dt="2020-04-05T20:40:19.900" v="1141"/>
          <ac:spMkLst>
            <pc:docMk/>
            <pc:sldMk cId="239308851" sldId="258"/>
            <ac:spMk id="8" creationId="{572E4644-A0C2-4100-8213-74601FA7DA0A}"/>
          </ac:spMkLst>
        </pc:sp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3" creationId="{1F03D7A2-67D0-4EA4-9EDA-C0041077A7D2}"/>
          </ac:picMkLst>
        </pc:pic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4" creationId="{480FE539-248A-4501-BD85-8602F231635B}"/>
          </ac:picMkLst>
        </pc:picChg>
      </pc:sldChg>
      <pc:sldChg chg="addSp delSp modSp add">
        <pc:chgData name="Laurent Prud'hon" userId="196f0b5afced95ca" providerId="LiveId" clId="{B8A90832-4B41-452F-A051-2485BD22C815}" dt="2020-04-05T09:20:34.773" v="72" actId="1076"/>
        <pc:sldMkLst>
          <pc:docMk/>
          <pc:sldMk cId="3528895537" sldId="259"/>
        </pc:sldMkLst>
        <pc:spChg chg="add del mod">
          <ac:chgData name="Laurent Prud'hon" userId="196f0b5afced95ca" providerId="LiveId" clId="{B8A90832-4B41-452F-A051-2485BD22C815}" dt="2020-04-05T09:20:02.751" v="62" actId="478"/>
          <ac:spMkLst>
            <pc:docMk/>
            <pc:sldMk cId="3528895537" sldId="259"/>
            <ac:spMk id="4" creationId="{650692A8-FED7-4601-9EAE-47F635EE49B7}"/>
          </ac:spMkLst>
        </pc:spChg>
        <pc:spChg chg="add mod">
          <ac:chgData name="Laurent Prud'hon" userId="196f0b5afced95ca" providerId="LiveId" clId="{B8A90832-4B41-452F-A051-2485BD22C815}" dt="2020-04-05T09:20:28.538" v="70" actId="6549"/>
          <ac:spMkLst>
            <pc:docMk/>
            <pc:sldMk cId="3528895537" sldId="259"/>
            <ac:spMk id="5" creationId="{4627610F-845B-4F50-B7A0-F60C5011504E}"/>
          </ac:spMkLst>
        </pc:spChg>
        <pc:spChg chg="add mod">
          <ac:chgData name="Laurent Prud'hon" userId="196f0b5afced95ca" providerId="LiveId" clId="{B8A90832-4B41-452F-A051-2485BD22C815}" dt="2020-04-05T09:20:34.773" v="72" actId="1076"/>
          <ac:spMkLst>
            <pc:docMk/>
            <pc:sldMk cId="3528895537" sldId="259"/>
            <ac:spMk id="6" creationId="{7A77DAC6-745B-49F7-BBC8-80B5FDB6BAF1}"/>
          </ac:spMkLst>
        </pc:spChg>
        <pc:picChg chg="add mod">
          <ac:chgData name="Laurent Prud'hon" userId="196f0b5afced95ca" providerId="LiveId" clId="{B8A90832-4B41-452F-A051-2485BD22C815}" dt="2020-04-05T09:19:26.787" v="48" actId="1076"/>
          <ac:picMkLst>
            <pc:docMk/>
            <pc:sldMk cId="3528895537" sldId="259"/>
            <ac:picMk id="2" creationId="{3CF1ABCB-32CE-48BD-9BA7-A6EB0537CC3F}"/>
          </ac:picMkLst>
        </pc:picChg>
        <pc:picChg chg="add mod">
          <ac:chgData name="Laurent Prud'hon" userId="196f0b5afced95ca" providerId="LiveId" clId="{B8A90832-4B41-452F-A051-2485BD22C815}" dt="2020-04-05T09:19:38.135" v="52" actId="1076"/>
          <ac:picMkLst>
            <pc:docMk/>
            <pc:sldMk cId="3528895537" sldId="259"/>
            <ac:picMk id="3" creationId="{27490702-CF98-4085-BCAC-D658216AB259}"/>
          </ac:picMkLst>
        </pc:picChg>
      </pc:sldChg>
      <pc:sldChg chg="addSp modSp add">
        <pc:chgData name="Laurent Prud'hon" userId="196f0b5afced95ca" providerId="LiveId" clId="{B8A90832-4B41-452F-A051-2485BD22C815}" dt="2020-04-05T09:24:20.495" v="123" actId="1076"/>
        <pc:sldMkLst>
          <pc:docMk/>
          <pc:sldMk cId="3789365396" sldId="260"/>
        </pc:sldMkLst>
        <pc:spChg chg="add mod">
          <ac:chgData name="Laurent Prud'hon" userId="196f0b5afced95ca" providerId="LiveId" clId="{B8A90832-4B41-452F-A051-2485BD22C815}" dt="2020-04-05T09:22:11.045" v="91" actId="255"/>
          <ac:spMkLst>
            <pc:docMk/>
            <pc:sldMk cId="3789365396" sldId="260"/>
            <ac:spMk id="2" creationId="{EF9219A6-1D6F-4B16-A0A7-84F167321845}"/>
          </ac:spMkLst>
        </pc:spChg>
        <pc:spChg chg="add mod">
          <ac:chgData name="Laurent Prud'hon" userId="196f0b5afced95ca" providerId="LiveId" clId="{B8A90832-4B41-452F-A051-2485BD22C815}" dt="2020-04-05T09:22:52.362" v="98"/>
          <ac:spMkLst>
            <pc:docMk/>
            <pc:sldMk cId="3789365396" sldId="260"/>
            <ac:spMk id="3" creationId="{B562157B-0EB0-499C-862A-EEAA30C60355}"/>
          </ac:spMkLst>
        </pc:spChg>
        <pc:spChg chg="add mod">
          <ac:chgData name="Laurent Prud'hon" userId="196f0b5afced95ca" providerId="LiveId" clId="{B8A90832-4B41-452F-A051-2485BD22C815}" dt="2020-04-05T09:23:43.608" v="114" actId="1076"/>
          <ac:spMkLst>
            <pc:docMk/>
            <pc:sldMk cId="3789365396" sldId="260"/>
            <ac:spMk id="4" creationId="{0DD21545-8455-44D8-97ED-660743ADCB5F}"/>
          </ac:spMkLst>
        </pc:spChg>
        <pc:spChg chg="add mod">
          <ac:chgData name="Laurent Prud'hon" userId="196f0b5afced95ca" providerId="LiveId" clId="{B8A90832-4B41-452F-A051-2485BD22C815}" dt="2020-04-05T09:24:04.349" v="118" actId="1076"/>
          <ac:spMkLst>
            <pc:docMk/>
            <pc:sldMk cId="3789365396" sldId="260"/>
            <ac:spMk id="7" creationId="{D57EB7E3-771E-46EF-9D2A-00852900EB71}"/>
          </ac:spMkLst>
        </pc:spChg>
        <pc:picChg chg="add mod">
          <ac:chgData name="Laurent Prud'hon" userId="196f0b5afced95ca" providerId="LiveId" clId="{B8A90832-4B41-452F-A051-2485BD22C815}" dt="2020-04-05T09:24:20.495" v="123" actId="1076"/>
          <ac:picMkLst>
            <pc:docMk/>
            <pc:sldMk cId="3789365396" sldId="260"/>
            <ac:picMk id="5" creationId="{4DD5472E-E816-44A2-A833-850E6F40DC69}"/>
          </ac:picMkLst>
        </pc:picChg>
        <pc:picChg chg="add mod">
          <ac:chgData name="Laurent Prud'hon" userId="196f0b5afced95ca" providerId="LiveId" clId="{B8A90832-4B41-452F-A051-2485BD22C815}" dt="2020-04-05T09:24:17.668" v="122" actId="1076"/>
          <ac:picMkLst>
            <pc:docMk/>
            <pc:sldMk cId="3789365396" sldId="260"/>
            <ac:picMk id="6" creationId="{44FF3BD2-BA97-454E-9C8C-F3C3D5FAC1DF}"/>
          </ac:picMkLst>
        </pc:picChg>
      </pc:sldChg>
      <pc:sldChg chg="addSp modSp add">
        <pc:chgData name="Laurent Prud'hon" userId="196f0b5afced95ca" providerId="LiveId" clId="{B8A90832-4B41-452F-A051-2485BD22C815}" dt="2020-04-05T09:25:17.847" v="132" actId="1076"/>
        <pc:sldMkLst>
          <pc:docMk/>
          <pc:sldMk cId="1918366983" sldId="261"/>
        </pc:sldMkLst>
        <pc:spChg chg="add mod">
          <ac:chgData name="Laurent Prud'hon" userId="196f0b5afced95ca" providerId="LiveId" clId="{B8A90832-4B41-452F-A051-2485BD22C815}" dt="2020-04-05T09:25:17.847" v="132" actId="1076"/>
          <ac:spMkLst>
            <pc:docMk/>
            <pc:sldMk cId="1918366983" sldId="261"/>
            <ac:spMk id="3" creationId="{0DF1D969-651B-4CF9-80DB-3D509DF7198E}"/>
          </ac:spMkLst>
        </pc:spChg>
        <pc:picChg chg="add mod">
          <ac:chgData name="Laurent Prud'hon" userId="196f0b5afced95ca" providerId="LiveId" clId="{B8A90832-4B41-452F-A051-2485BD22C815}" dt="2020-04-05T09:25:13.427" v="131" actId="1076"/>
          <ac:picMkLst>
            <pc:docMk/>
            <pc:sldMk cId="1918366983" sldId="261"/>
            <ac:picMk id="2" creationId="{C9DE2DB8-9B16-4F32-BCDD-72C1A8EEDB16}"/>
          </ac:picMkLst>
        </pc:picChg>
      </pc:sldChg>
      <pc:sldChg chg="addSp modSp add">
        <pc:chgData name="Laurent Prud'hon" userId="196f0b5afced95ca" providerId="LiveId" clId="{B8A90832-4B41-452F-A051-2485BD22C815}" dt="2020-04-05T09:27:23.994" v="157" actId="1076"/>
        <pc:sldMkLst>
          <pc:docMk/>
          <pc:sldMk cId="3887360170" sldId="262"/>
        </pc:sldMkLst>
        <pc:spChg chg="add mod">
          <ac:chgData name="Laurent Prud'hon" userId="196f0b5afced95ca" providerId="LiveId" clId="{B8A90832-4B41-452F-A051-2485BD22C815}" dt="2020-04-05T09:25:52.381" v="137" actId="1076"/>
          <ac:spMkLst>
            <pc:docMk/>
            <pc:sldMk cId="3887360170" sldId="262"/>
            <ac:spMk id="3" creationId="{2B7E7E56-00E6-4657-96E8-4C9C0509A24F}"/>
          </ac:spMkLst>
        </pc:spChg>
        <pc:spChg chg="add mod">
          <ac:chgData name="Laurent Prud'hon" userId="196f0b5afced95ca" providerId="LiveId" clId="{B8A90832-4B41-452F-A051-2485BD22C815}" dt="2020-04-05T09:27:23.994" v="157" actId="1076"/>
          <ac:spMkLst>
            <pc:docMk/>
            <pc:sldMk cId="3887360170" sldId="262"/>
            <ac:spMk id="6" creationId="{40D4E2C7-F244-43E3-9A91-02FA3723C746}"/>
          </ac:spMkLst>
        </pc:spChg>
        <pc:spChg chg="add mod">
          <ac:chgData name="Laurent Prud'hon" userId="196f0b5afced95ca" providerId="LiveId" clId="{B8A90832-4B41-452F-A051-2485BD22C815}" dt="2020-04-05T09:27:23.994" v="157" actId="1076"/>
          <ac:spMkLst>
            <pc:docMk/>
            <pc:sldMk cId="3887360170" sldId="262"/>
            <ac:spMk id="7" creationId="{E65C90E1-12F2-4988-BECB-8576B9AF8FC0}"/>
          </ac:spMkLst>
        </pc:spChg>
        <pc:picChg chg="add mod">
          <ac:chgData name="Laurent Prud'hon" userId="196f0b5afced95ca" providerId="LiveId" clId="{B8A90832-4B41-452F-A051-2485BD22C815}" dt="2020-04-05T09:25:57.345" v="139" actId="1076"/>
          <ac:picMkLst>
            <pc:docMk/>
            <pc:sldMk cId="3887360170" sldId="262"/>
            <ac:picMk id="2" creationId="{EB349DCA-E573-44C8-B423-F3B62A4BF3B7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4" creationId="{A6044389-A9FE-41BD-9729-102F92B568E1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5" creationId="{E8490D59-EE04-40EA-9D1F-B21172FB1833}"/>
          </ac:picMkLst>
        </pc:picChg>
      </pc:sldChg>
      <pc:sldChg chg="addSp delSp modSp add ord">
        <pc:chgData name="Laurent Prud'hon" userId="196f0b5afced95ca" providerId="LiveId" clId="{B8A90832-4B41-452F-A051-2485BD22C815}" dt="2020-04-05T09:39:06.552" v="214"/>
        <pc:sldMkLst>
          <pc:docMk/>
          <pc:sldMk cId="900786518" sldId="263"/>
        </pc:sldMkLst>
        <pc:spChg chg="add del">
          <ac:chgData name="Laurent Prud'hon" userId="196f0b5afced95ca" providerId="LiveId" clId="{B8A90832-4B41-452F-A051-2485BD22C815}" dt="2020-04-05T09:30:28.780" v="161"/>
          <ac:spMkLst>
            <pc:docMk/>
            <pc:sldMk cId="900786518" sldId="263"/>
            <ac:spMk id="2" creationId="{E4A49398-09A0-4F57-A1E6-3C44A35F25B3}"/>
          </ac:spMkLst>
        </pc:spChg>
        <pc:spChg chg="add mod">
          <ac:chgData name="Laurent Prud'hon" userId="196f0b5afced95ca" providerId="LiveId" clId="{B8A90832-4B41-452F-A051-2485BD22C815}" dt="2020-04-05T09:38:47.147" v="212" actId="1076"/>
          <ac:spMkLst>
            <pc:docMk/>
            <pc:sldMk cId="900786518" sldId="263"/>
            <ac:spMk id="3" creationId="{0AA16E53-8CFC-4CDE-B88E-A3075339849A}"/>
          </ac:spMkLst>
        </pc:spChg>
        <pc:picChg chg="add del mod">
          <ac:chgData name="Laurent Prud'hon" userId="196f0b5afced95ca" providerId="LiveId" clId="{B8A90832-4B41-452F-A051-2485BD22C815}" dt="2020-04-05T09:32:17.394" v="193" actId="478"/>
          <ac:picMkLst>
            <pc:docMk/>
            <pc:sldMk cId="900786518" sldId="263"/>
            <ac:picMk id="1026" creationId="{880E225B-FFEE-48E7-AC8A-1240D2364A59}"/>
          </ac:picMkLst>
        </pc:picChg>
        <pc:picChg chg="add del mod">
          <ac:chgData name="Laurent Prud'hon" userId="196f0b5afced95ca" providerId="LiveId" clId="{B8A90832-4B41-452F-A051-2485BD22C815}" dt="2020-04-05T09:34:09.396" v="199" actId="1076"/>
          <ac:picMkLst>
            <pc:docMk/>
            <pc:sldMk cId="900786518" sldId="263"/>
            <ac:picMk id="1028" creationId="{A9B7E1CB-1E8B-42DF-A0BD-66CE788B2C53}"/>
          </ac:picMkLst>
        </pc:picChg>
        <pc:picChg chg="add mod">
          <ac:chgData name="Laurent Prud'hon" userId="196f0b5afced95ca" providerId="LiveId" clId="{B8A90832-4B41-452F-A051-2485BD22C815}" dt="2020-04-05T09:34:03.869" v="197" actId="1076"/>
          <ac:picMkLst>
            <pc:docMk/>
            <pc:sldMk cId="900786518" sldId="263"/>
            <ac:picMk id="1030" creationId="{5D5D9A5C-003D-459D-B8A9-A021D59A99A2}"/>
          </ac:picMkLst>
        </pc:picChg>
        <pc:picChg chg="add del mod">
          <ac:chgData name="Laurent Prud'hon" userId="196f0b5afced95ca" providerId="LiveId" clId="{B8A90832-4B41-452F-A051-2485BD22C815}" dt="2020-04-05T09:38:29.692" v="206"/>
          <ac:picMkLst>
            <pc:docMk/>
            <pc:sldMk cId="900786518" sldId="263"/>
            <ac:picMk id="1032" creationId="{503EBCFD-7935-4831-80ED-F340B8E7FA9A}"/>
          </ac:picMkLst>
        </pc:picChg>
        <pc:picChg chg="add mod">
          <ac:chgData name="Laurent Prud'hon" userId="196f0b5afced95ca" providerId="LiveId" clId="{B8A90832-4B41-452F-A051-2485BD22C815}" dt="2020-04-05T09:38:43.419" v="211" actId="1076"/>
          <ac:picMkLst>
            <pc:docMk/>
            <pc:sldMk cId="900786518" sldId="263"/>
            <ac:picMk id="1034" creationId="{1E23780B-5CF8-4CF8-AD1B-2348C0A77C3D}"/>
          </ac:picMkLst>
        </pc:picChg>
      </pc:sldChg>
      <pc:sldChg chg="addSp delSp modSp add">
        <pc:chgData name="Laurent Prud'hon" userId="196f0b5afced95ca" providerId="LiveId" clId="{B8A90832-4B41-452F-A051-2485BD22C815}" dt="2020-04-05T20:52:06.450" v="1306" actId="20577"/>
        <pc:sldMkLst>
          <pc:docMk/>
          <pc:sldMk cId="2924811495" sldId="264"/>
        </pc:sldMkLst>
        <pc:spChg chg="add del mod">
          <ac:chgData name="Laurent Prud'hon" userId="196f0b5afced95ca" providerId="LiveId" clId="{B8A90832-4B41-452F-A051-2485BD22C815}" dt="2020-04-05T20:51:43.689" v="1268" actId="478"/>
          <ac:spMkLst>
            <pc:docMk/>
            <pc:sldMk cId="2924811495" sldId="264"/>
            <ac:spMk id="2" creationId="{1EC0355F-BC4A-44B9-9CE1-B33F2C5AD421}"/>
          </ac:spMkLst>
        </pc:spChg>
        <pc:spChg chg="add mod">
          <ac:chgData name="Laurent Prud'hon" userId="196f0b5afced95ca" providerId="LiveId" clId="{B8A90832-4B41-452F-A051-2485BD22C815}" dt="2020-04-05T20:52:06.450" v="1306" actId="20577"/>
          <ac:spMkLst>
            <pc:docMk/>
            <pc:sldMk cId="2924811495" sldId="264"/>
            <ac:spMk id="3" creationId="{AF01AFEE-9A59-4464-8ED2-920C8348A865}"/>
          </ac:spMkLst>
        </pc:spChg>
      </pc:sldChg>
      <pc:sldChg chg="addSp delSp modSp add ord">
        <pc:chgData name="Laurent Prud'hon" userId="196f0b5afced95ca" providerId="LiveId" clId="{B8A90832-4B41-452F-A051-2485BD22C815}" dt="2020-04-05T20:47:57.286" v="1267" actId="1076"/>
        <pc:sldMkLst>
          <pc:docMk/>
          <pc:sldMk cId="2550401579" sldId="265"/>
        </pc:sldMkLst>
        <pc:spChg chg="add mod">
          <ac:chgData name="Laurent Prud'hon" userId="196f0b5afced95ca" providerId="LiveId" clId="{B8A90832-4B41-452F-A051-2485BD22C815}" dt="2020-04-05T20:43:32.857" v="1217" actId="20577"/>
          <ac:spMkLst>
            <pc:docMk/>
            <pc:sldMk cId="2550401579" sldId="265"/>
            <ac:spMk id="2" creationId="{3AD869EF-C75D-4AD8-B008-CEDB6F5B051F}"/>
          </ac:spMkLst>
        </pc:spChg>
        <pc:spChg chg="add mod">
          <ac:chgData name="Laurent Prud'hon" userId="196f0b5afced95ca" providerId="LiveId" clId="{B8A90832-4B41-452F-A051-2485BD22C815}" dt="2020-04-05T20:46:09.853" v="1223" actId="1076"/>
          <ac:spMkLst>
            <pc:docMk/>
            <pc:sldMk cId="2550401579" sldId="265"/>
            <ac:spMk id="3" creationId="{6E96CC6C-11BD-49BC-AD16-A1F4B024E78F}"/>
          </ac:spMkLst>
        </pc:spChg>
        <pc:spChg chg="add del">
          <ac:chgData name="Laurent Prud'hon" userId="196f0b5afced95ca" providerId="LiveId" clId="{B8A90832-4B41-452F-A051-2485BD22C815}" dt="2020-04-05T20:46:04.737" v="1222" actId="478"/>
          <ac:spMkLst>
            <pc:docMk/>
            <pc:sldMk cId="2550401579" sldId="265"/>
            <ac:spMk id="4" creationId="{0B2E5A11-71A6-43C9-8F57-E5300BCD6089}"/>
          </ac:spMkLst>
        </pc:spChg>
        <pc:spChg chg="add del">
          <ac:chgData name="Laurent Prud'hon" userId="196f0b5afced95ca" providerId="LiveId" clId="{B8A90832-4B41-452F-A051-2485BD22C815}" dt="2020-04-05T20:47:53.314" v="1266" actId="478"/>
          <ac:spMkLst>
            <pc:docMk/>
            <pc:sldMk cId="2550401579" sldId="265"/>
            <ac:spMk id="7" creationId="{C0F30081-0D3D-4A16-9116-20BEB001F32F}"/>
          </ac:spMkLst>
        </pc:spChg>
        <pc:spChg chg="add mod">
          <ac:chgData name="Laurent Prud'hon" userId="196f0b5afced95ca" providerId="LiveId" clId="{B8A90832-4B41-452F-A051-2485BD22C815}" dt="2020-04-05T20:47:50.303" v="1265" actId="20577"/>
          <ac:spMkLst>
            <pc:docMk/>
            <pc:sldMk cId="2550401579" sldId="265"/>
            <ac:spMk id="9" creationId="{97F62239-7463-4A28-A114-EB1A2D1B001E}"/>
          </ac:spMkLst>
        </pc:spChg>
        <pc:picChg chg="add del">
          <ac:chgData name="Laurent Prud'hon" userId="196f0b5afced95ca" providerId="LiveId" clId="{B8A90832-4B41-452F-A051-2485BD22C815}" dt="2020-04-05T20:46:04.737" v="1222" actId="478"/>
          <ac:picMkLst>
            <pc:docMk/>
            <pc:sldMk cId="2550401579" sldId="265"/>
            <ac:picMk id="5" creationId="{B0B056F0-2B95-42D6-B290-4A9075A779F5}"/>
          </ac:picMkLst>
        </pc:picChg>
        <pc:picChg chg="add del">
          <ac:chgData name="Laurent Prud'hon" userId="196f0b5afced95ca" providerId="LiveId" clId="{B8A90832-4B41-452F-A051-2485BD22C815}" dt="2020-04-05T20:44:29.667" v="1219" actId="478"/>
          <ac:picMkLst>
            <pc:docMk/>
            <pc:sldMk cId="2550401579" sldId="265"/>
            <ac:picMk id="6" creationId="{7FABFA16-4C8B-4BB3-8FC3-5FC9ECFB8092}"/>
          </ac:picMkLst>
        </pc:picChg>
        <pc:picChg chg="add mod">
          <ac:chgData name="Laurent Prud'hon" userId="196f0b5afced95ca" providerId="LiveId" clId="{B8A90832-4B41-452F-A051-2485BD22C815}" dt="2020-04-05T20:47:57.286" v="1267" actId="1076"/>
          <ac:picMkLst>
            <pc:docMk/>
            <pc:sldMk cId="2550401579" sldId="265"/>
            <ac:picMk id="8" creationId="{03492536-D71B-45AC-B672-D681B5EB6D2B}"/>
          </ac:picMkLst>
        </pc:picChg>
      </pc:sldChg>
      <pc:sldChg chg="addSp delSp modSp add ord">
        <pc:chgData name="Laurent Prud'hon" userId="196f0b5afced95ca" providerId="LiveId" clId="{B8A90832-4B41-452F-A051-2485BD22C815}" dt="2020-04-05T20:59:37.345" v="1337" actId="1076"/>
        <pc:sldMkLst>
          <pc:docMk/>
          <pc:sldMk cId="786320717" sldId="266"/>
        </pc:sldMkLst>
        <pc:spChg chg="add mod">
          <ac:chgData name="Laurent Prud'hon" userId="196f0b5afced95ca" providerId="LiveId" clId="{B8A90832-4B41-452F-A051-2485BD22C815}" dt="2020-04-05T20:59:37.345" v="1337" actId="1076"/>
          <ac:spMkLst>
            <pc:docMk/>
            <pc:sldMk cId="786320717" sldId="266"/>
            <ac:spMk id="3" creationId="{B3CB3E91-CDA4-4192-82E1-FB1A28F262CE}"/>
          </ac:spMkLst>
        </pc:spChg>
        <pc:spChg chg="add mod">
          <ac:chgData name="Laurent Prud'hon" userId="196f0b5afced95ca" providerId="LiveId" clId="{B8A90832-4B41-452F-A051-2485BD22C815}" dt="2020-04-05T20:59:27.030" v="1334" actId="1076"/>
          <ac:spMkLst>
            <pc:docMk/>
            <pc:sldMk cId="786320717" sldId="266"/>
            <ac:spMk id="4" creationId="{6685CFFA-CC85-4CB0-9E46-B52BE9EDEA49}"/>
          </ac:spMkLst>
        </pc:spChg>
        <pc:picChg chg="add del mod">
          <ac:chgData name="Laurent Prud'hon" userId="196f0b5afced95ca" providerId="LiveId" clId="{B8A90832-4B41-452F-A051-2485BD22C815}" dt="2020-04-05T20:53:53.004" v="1316" actId="478"/>
          <ac:picMkLst>
            <pc:docMk/>
            <pc:sldMk cId="786320717" sldId="266"/>
            <ac:picMk id="2" creationId="{5B77200B-689A-4B62-ADF9-3A198CBF579D}"/>
          </ac:picMkLst>
        </pc:picChg>
        <pc:picChg chg="add mod">
          <ac:chgData name="Laurent Prud'hon" userId="196f0b5afced95ca" providerId="LiveId" clId="{B8A90832-4B41-452F-A051-2485BD22C815}" dt="2020-04-05T20:59:34.667" v="1336" actId="1076"/>
          <ac:picMkLst>
            <pc:docMk/>
            <pc:sldMk cId="786320717" sldId="266"/>
            <ac:picMk id="5" creationId="{22BB8C5A-B490-4762-89AF-2E180ACB628F}"/>
          </ac:picMkLst>
        </pc:picChg>
        <pc:picChg chg="add mod">
          <ac:chgData name="Laurent Prud'hon" userId="196f0b5afced95ca" providerId="LiveId" clId="{B8A90832-4B41-452F-A051-2485BD22C815}" dt="2020-04-05T20:59:22.330" v="1333" actId="1076"/>
          <ac:picMkLst>
            <pc:docMk/>
            <pc:sldMk cId="786320717" sldId="266"/>
            <ac:picMk id="6" creationId="{E8953FF9-CFA5-438A-9ACF-B6895A4D93F8}"/>
          </ac:picMkLst>
        </pc:picChg>
      </pc:sldChg>
      <pc:sldChg chg="addSp modSp add ord">
        <pc:chgData name="Laurent Prud'hon" userId="196f0b5afced95ca" providerId="LiveId" clId="{B8A90832-4B41-452F-A051-2485BD22C815}" dt="2020-04-05T20:53:42.236" v="1315" actId="1076"/>
        <pc:sldMkLst>
          <pc:docMk/>
          <pc:sldMk cId="1328184158" sldId="267"/>
        </pc:sldMkLst>
        <pc:spChg chg="add mod">
          <ac:chgData name="Laurent Prud'hon" userId="196f0b5afced95ca" providerId="LiveId" clId="{B8A90832-4B41-452F-A051-2485BD22C815}" dt="2020-04-05T20:53:42.236" v="1315" actId="1076"/>
          <ac:spMkLst>
            <pc:docMk/>
            <pc:sldMk cId="1328184158" sldId="267"/>
            <ac:spMk id="4" creationId="{4C031667-FE9E-4D1B-9F8D-92F71BF54F93}"/>
          </ac:spMkLst>
        </pc:spChg>
        <pc:spChg chg="add mod">
          <ac:chgData name="Laurent Prud'hon" userId="196f0b5afced95ca" providerId="LiveId" clId="{B8A90832-4B41-452F-A051-2485BD22C815}" dt="2020-04-05T20:53:42.236" v="1315" actId="1076"/>
          <ac:spMkLst>
            <pc:docMk/>
            <pc:sldMk cId="1328184158" sldId="267"/>
            <ac:spMk id="5" creationId="{DFD57008-E0BB-41F2-A697-33D543BBC6F4}"/>
          </ac:spMkLst>
        </pc:spChg>
        <pc:picChg chg="add mod">
          <ac:chgData name="Laurent Prud'hon" userId="196f0b5afced95ca" providerId="LiveId" clId="{B8A90832-4B41-452F-A051-2485BD22C815}" dt="2020-04-05T20:53:42.236" v="1315" actId="1076"/>
          <ac:picMkLst>
            <pc:docMk/>
            <pc:sldMk cId="1328184158" sldId="267"/>
            <ac:picMk id="2" creationId="{6DFCA6B6-3D4B-477D-B19D-9F223982C8EA}"/>
          </ac:picMkLst>
        </pc:picChg>
        <pc:picChg chg="add mod">
          <ac:chgData name="Laurent Prud'hon" userId="196f0b5afced95ca" providerId="LiveId" clId="{B8A90832-4B41-452F-A051-2485BD22C815}" dt="2020-04-05T20:53:42.236" v="1315" actId="1076"/>
          <ac:picMkLst>
            <pc:docMk/>
            <pc:sldMk cId="1328184158" sldId="267"/>
            <ac:picMk id="3" creationId="{D085BC46-12AE-4CD8-B7BC-F96D1D878EEC}"/>
          </ac:picMkLst>
        </pc:picChg>
      </pc:sldChg>
      <pc:sldChg chg="addSp modSp add ord">
        <pc:chgData name="Laurent Prud'hon" userId="196f0b5afced95ca" providerId="LiveId" clId="{B8A90832-4B41-452F-A051-2485BD22C815}" dt="2020-04-05T21:13:15.117" v="1427" actId="14100"/>
        <pc:sldMkLst>
          <pc:docMk/>
          <pc:sldMk cId="2620422566" sldId="268"/>
        </pc:sldMkLst>
        <pc:spChg chg="add mod">
          <ac:chgData name="Laurent Prud'hon" userId="196f0b5afced95ca" providerId="LiveId" clId="{B8A90832-4B41-452F-A051-2485BD22C815}" dt="2020-04-05T21:13:15.117" v="1427" actId="14100"/>
          <ac:spMkLst>
            <pc:docMk/>
            <pc:sldMk cId="2620422566" sldId="268"/>
            <ac:spMk id="2" creationId="{B588C30B-1E80-4C00-9A8A-FD42B89EBAFE}"/>
          </ac:spMkLst>
        </pc:spChg>
      </pc:sldChg>
      <pc:sldChg chg="add">
        <pc:chgData name="Laurent Prud'hon" userId="196f0b5afced95ca" providerId="LiveId" clId="{B8A90832-4B41-452F-A051-2485BD22C815}" dt="2020-04-05T09:11:20.964" v="14"/>
        <pc:sldMkLst>
          <pc:docMk/>
          <pc:sldMk cId="2208473369" sldId="269"/>
        </pc:sldMkLst>
      </pc:sldChg>
      <pc:sldChg chg="add">
        <pc:chgData name="Laurent Prud'hon" userId="196f0b5afced95ca" providerId="LiveId" clId="{B8A90832-4B41-452F-A051-2485BD22C815}" dt="2020-04-05T09:11:21.464" v="15"/>
        <pc:sldMkLst>
          <pc:docMk/>
          <pc:sldMk cId="3247643568" sldId="270"/>
        </pc:sldMkLst>
      </pc:sldChg>
      <pc:sldChg chg="add">
        <pc:chgData name="Laurent Prud'hon" userId="196f0b5afced95ca" providerId="LiveId" clId="{B8A90832-4B41-452F-A051-2485BD22C815}" dt="2020-04-05T09:11:21.651" v="16"/>
        <pc:sldMkLst>
          <pc:docMk/>
          <pc:sldMk cId="1704384860" sldId="271"/>
        </pc:sldMkLst>
      </pc:sldChg>
      <pc:sldChg chg="add">
        <pc:chgData name="Laurent Prud'hon" userId="196f0b5afced95ca" providerId="LiveId" clId="{B8A90832-4B41-452F-A051-2485BD22C815}" dt="2020-04-05T09:11:21.906" v="17"/>
        <pc:sldMkLst>
          <pc:docMk/>
          <pc:sldMk cId="2604629836" sldId="272"/>
        </pc:sldMkLst>
      </pc:sldChg>
      <pc:sldChg chg="add">
        <pc:chgData name="Laurent Prud'hon" userId="196f0b5afced95ca" providerId="LiveId" clId="{B8A90832-4B41-452F-A051-2485BD22C815}" dt="2020-04-05T09:11:22.181" v="18"/>
        <pc:sldMkLst>
          <pc:docMk/>
          <pc:sldMk cId="1965277440" sldId="273"/>
        </pc:sldMkLst>
      </pc:sldChg>
      <pc:sldChg chg="add">
        <pc:chgData name="Laurent Prud'hon" userId="196f0b5afced95ca" providerId="LiveId" clId="{B8A90832-4B41-452F-A051-2485BD22C815}" dt="2020-04-05T09:11:22.526" v="19"/>
        <pc:sldMkLst>
          <pc:docMk/>
          <pc:sldMk cId="2129542755" sldId="274"/>
        </pc:sldMkLst>
      </pc:sldChg>
      <pc:sldChg chg="add">
        <pc:chgData name="Laurent Prud'hon" userId="196f0b5afced95ca" providerId="LiveId" clId="{B8A90832-4B41-452F-A051-2485BD22C815}" dt="2020-04-05T09:11:23.253" v="20"/>
        <pc:sldMkLst>
          <pc:docMk/>
          <pc:sldMk cId="3177583253" sldId="275"/>
        </pc:sldMkLst>
      </pc:sldChg>
      <pc:sldChg chg="addSp delSp modSp add ord">
        <pc:chgData name="Laurent Prud'hon" userId="196f0b5afced95ca" providerId="LiveId" clId="{B8A90832-4B41-452F-A051-2485BD22C815}" dt="2020-04-05T09:55:13.934" v="347" actId="1076"/>
        <pc:sldMkLst>
          <pc:docMk/>
          <pc:sldMk cId="3826288914" sldId="276"/>
        </pc:sldMkLst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2" creationId="{024BC2E6-971B-4451-B5EC-65EF0BE17C9D}"/>
          </ac:spMkLst>
        </pc:spChg>
        <pc:spChg chg="add del">
          <ac:chgData name="Laurent Prud'hon" userId="196f0b5afced95ca" providerId="LiveId" clId="{B8A90832-4B41-452F-A051-2485BD22C815}" dt="2020-04-05T09:52:28.962" v="322"/>
          <ac:spMkLst>
            <pc:docMk/>
            <pc:sldMk cId="3826288914" sldId="276"/>
            <ac:spMk id="3" creationId="{EC24D57D-46DD-4D3D-8A9D-B8D2758F2CF9}"/>
          </ac:spMkLst>
        </pc:spChg>
        <pc:spChg chg="add del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8" creationId="{42DDC1D5-2DDA-451B-A15F-8D45901234FD}"/>
          </ac:spMkLst>
        </pc:spChg>
        <pc:spChg chg="add del">
          <ac:chgData name="Laurent Prud'hon" userId="196f0b5afced95ca" providerId="LiveId" clId="{B8A90832-4B41-452F-A051-2485BD22C815}" dt="2020-04-05T09:50:03.375" v="289"/>
          <ac:spMkLst>
            <pc:docMk/>
            <pc:sldMk cId="3826288914" sldId="276"/>
            <ac:spMk id="9" creationId="{0F35FC34-1CC9-486D-9F59-E4D27A92522B}"/>
          </ac:spMkLst>
        </pc:spChg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11" creationId="{7E4589E6-BCFF-47D3-B5D6-3E2213CD2479}"/>
          </ac:spMkLst>
        </pc:sp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0" creationId="{E6BC5FD7-6F36-45BF-8B10-D69A1CD53DCE}"/>
          </ac:picMkLst>
        </pc:picChg>
        <pc:picChg chg="add del mod">
          <ac:chgData name="Laurent Prud'hon" userId="196f0b5afced95ca" providerId="LiveId" clId="{B8A90832-4B41-452F-A051-2485BD22C815}" dt="2020-04-05T09:46:43.182" v="245" actId="478"/>
          <ac:picMkLst>
            <pc:docMk/>
            <pc:sldMk cId="3826288914" sldId="276"/>
            <ac:picMk id="2052" creationId="{27BCCE67-3902-4781-A95E-031A35638FEE}"/>
          </ac:picMkLst>
        </pc:picChg>
        <pc:picChg chg="add del mod">
          <ac:chgData name="Laurent Prud'hon" userId="196f0b5afced95ca" providerId="LiveId" clId="{B8A90832-4B41-452F-A051-2485BD22C815}" dt="2020-04-05T09:45:19.510" v="235"/>
          <ac:picMkLst>
            <pc:docMk/>
            <pc:sldMk cId="3826288914" sldId="276"/>
            <ac:picMk id="2054" creationId="{933B06F6-D542-46B8-B82A-D7DEF522F623}"/>
          </ac:picMkLst>
        </pc:picChg>
        <pc:picChg chg="add mod">
          <ac:chgData name="Laurent Prud'hon" userId="196f0b5afced95ca" providerId="LiveId" clId="{B8A90832-4B41-452F-A051-2485BD22C815}" dt="2020-04-05T09:51:11.574" v="320" actId="1076"/>
          <ac:picMkLst>
            <pc:docMk/>
            <pc:sldMk cId="3826288914" sldId="276"/>
            <ac:picMk id="2056" creationId="{EE21A4EE-A03A-4A28-9B10-18414D616DD1}"/>
          </ac:picMkLst>
        </pc:pic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8" creationId="{ADA35A29-8B73-4647-A95C-5AFFFBC974DF}"/>
          </ac:picMkLst>
        </pc:picChg>
        <pc:picChg chg="add del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60" creationId="{9EAE4756-5FB7-48F3-8764-C4E435CB9A93}"/>
          </ac:picMkLst>
        </pc:picChg>
        <pc:picChg chg="add mod">
          <ac:chgData name="Laurent Prud'hon" userId="196f0b5afced95ca" providerId="LiveId" clId="{B8A90832-4B41-452F-A051-2485BD22C815}" dt="2020-04-05T09:53:51.949" v="335" actId="1076"/>
          <ac:picMkLst>
            <pc:docMk/>
            <pc:sldMk cId="3826288914" sldId="276"/>
            <ac:picMk id="2062" creationId="{238B948D-96BC-4E39-AA63-5EA51243FC31}"/>
          </ac:picMkLst>
        </pc:picChg>
        <pc:picChg chg="add mod">
          <ac:chgData name="Laurent Prud'hon" userId="196f0b5afced95ca" providerId="LiveId" clId="{B8A90832-4B41-452F-A051-2485BD22C815}" dt="2020-04-05T09:53:41.193" v="333" actId="14100"/>
          <ac:picMkLst>
            <pc:docMk/>
            <pc:sldMk cId="3826288914" sldId="276"/>
            <ac:picMk id="2064" creationId="{0DAFB7D3-A726-4B05-AE19-4995E5A348B6}"/>
          </ac:picMkLst>
        </pc:picChg>
        <pc:picChg chg="add mod">
          <ac:chgData name="Laurent Prud'hon" userId="196f0b5afced95ca" providerId="LiveId" clId="{B8A90832-4B41-452F-A051-2485BD22C815}" dt="2020-04-05T09:55:04.894" v="343" actId="14100"/>
          <ac:picMkLst>
            <pc:docMk/>
            <pc:sldMk cId="3826288914" sldId="276"/>
            <ac:picMk id="2066" creationId="{E0206943-4707-4B41-A2D1-AE03F62D35D6}"/>
          </ac:picMkLst>
        </pc:picChg>
        <pc:picChg chg="add del">
          <ac:chgData name="Laurent Prud'hon" userId="196f0b5afced95ca" providerId="LiveId" clId="{B8A90832-4B41-452F-A051-2485BD22C815}" dt="2020-04-05T09:54:57.868" v="340"/>
          <ac:picMkLst>
            <pc:docMk/>
            <pc:sldMk cId="3826288914" sldId="276"/>
            <ac:picMk id="2068" creationId="{C6B52B79-A0E4-48DE-BA6B-316114B352B0}"/>
          </ac:picMkLst>
        </pc:picChg>
        <pc:picChg chg="add del mod">
          <ac:chgData name="Laurent Prud'hon" userId="196f0b5afced95ca" providerId="LiveId" clId="{B8A90832-4B41-452F-A051-2485BD22C815}" dt="2020-04-05T09:55:05.491" v="344"/>
          <ac:picMkLst>
            <pc:docMk/>
            <pc:sldMk cId="3826288914" sldId="276"/>
            <ac:picMk id="2070" creationId="{B0C8C58C-741E-44D9-B447-0DE1EA37C4E3}"/>
          </ac:picMkLst>
        </pc:picChg>
        <pc:picChg chg="add mod">
          <ac:chgData name="Laurent Prud'hon" userId="196f0b5afced95ca" providerId="LiveId" clId="{B8A90832-4B41-452F-A051-2485BD22C815}" dt="2020-04-05T09:55:13.934" v="347" actId="1076"/>
          <ac:picMkLst>
            <pc:docMk/>
            <pc:sldMk cId="3826288914" sldId="276"/>
            <ac:picMk id="2072" creationId="{3E01D68F-FF00-4F78-A485-EBE35111E5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9F64-599E-46DD-826B-0C017AFE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79EE5-EFD3-4866-92EF-FA332A7F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6DA5-7768-4588-8BCC-005E4B3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A1FC2-3E07-47CC-8A47-08473BA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3D8CF-7F40-483B-AC6D-5E6D4F55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0F75-7AC2-4963-8C43-D14C7A00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2EB3AB-3EF7-4E5E-B76E-CCC9A48B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1ECDC-72A9-4834-9CC5-A902622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32D83-9030-41FE-9D70-F082715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3F64C-560C-4742-BEE7-052BD67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F62512-F70B-4D78-93A4-730C375D4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A8768-CB97-4D32-B6F4-1E0912B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69EEB-88F6-4737-BE84-5DA9D0C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56BB6-4823-4A84-9516-BAA028F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66A99-B231-4CEE-8A80-9DDE850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94E3-381A-4C74-9F02-D24B6D7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6A746-F4EA-4E55-AF1E-FFE54B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74124-BBF7-4C0A-8680-0446CBE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32F4-F2EE-4CAD-A180-EEB864BA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B8E55-D8D2-4130-B11A-6B03EE2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38F41-BBBB-4A1B-BDFD-6042AEF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D5CAF-4FD8-4D4B-A1DE-A13D37C8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05B2F-6EC0-4D6A-83F7-CA1519D4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9A7C9-04CC-40D1-972E-A199F25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97BD3-31D0-4F3D-989F-B8AE3C6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3C1F8-6BBA-440C-9FD1-5D076C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A4D20-3A1D-4385-A682-BFB807577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258BF-EB84-49F6-9884-8F55285C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DAD96-B753-441E-9C09-A6546C5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B5380-C500-40EE-ACF6-51501C92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7E19D-F78F-402F-A48C-229CE7A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1978-6151-40A8-9DBA-E7C5498A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9F244-27FC-4760-8FC9-50A293D0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A63A9-6C20-447F-9CB3-3BF1B783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0BE39-8973-4C73-B460-4E4BD16E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327AF0-3D47-4B8E-9581-2B0D57D04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91F96-213D-42A9-BA1E-6F1A7483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368EE-C99E-43BC-AF46-78A6417B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EAA3B-9CA5-4513-A707-FBFE11BF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60EA-063C-405A-9C60-70515253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1F76-4A26-453D-A7FB-999935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8F076C-A10B-4723-AB3C-61D107C7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2A8C7-6611-4A75-BD43-747FAD02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8F285-CE1B-464C-B765-183D34E8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0DE016-A6ED-4429-BD5D-80F993E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F72CC-170E-4406-A22C-DD5FECB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E57B1-3178-460D-936F-37B10D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C51-0624-42ED-891B-31E0AF47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86245E-BED3-4C1D-875A-E84549F6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303A6-536B-45B0-A36F-B6D061C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0D3D-5B7D-4311-B438-14D6C46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FD628-7FE8-468B-8E27-CA50C2E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798AB-3F95-4801-8AAB-C5E5A5DB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94EFB1-BE63-4B3A-80CF-9342A802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5E7BB-733C-4C1A-9DE7-ED25CD38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C0AAE-2A75-4E75-BD66-E02D8A2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B262D-38B7-4F39-9168-CF6BF3A8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61F48-B882-4B9E-B6D7-13D3E52B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269E-37D7-4DC7-8EE1-47DFADB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8A852-4827-44D5-A81F-6D10E781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B4AD-C5B8-403F-81A5-E6B48A53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B1147-2388-4DA0-B3F1-D34F4B8E8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1ADCB-28F6-40BB-8EF8-5507FC15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paperspace.com/console/notebook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urse.fast.ai/start_gcp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dient.paperspace.com/free-g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aperspace.com/account/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ystemd et Ubuntu Adresse Multiple Vulnerabilities Linux - Comment ...">
            <a:extLst>
              <a:ext uri="{FF2B5EF4-FFF2-40B4-BE49-F238E27FC236}">
                <a16:creationId xmlns:a16="http://schemas.microsoft.com/office/drawing/2014/main" id="{EE21A4EE-A03A-4A28-9B10-18414D61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0" y="284330"/>
            <a:ext cx="5216772" cy="29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l passe ses Xeon E7 à la génération Broadwell 14 nm">
            <a:extLst>
              <a:ext uri="{FF2B5EF4-FFF2-40B4-BE49-F238E27FC236}">
                <a16:creationId xmlns:a16="http://schemas.microsoft.com/office/drawing/2014/main" id="{E6BC5FD7-6F36-45BF-8B10-D69A1CD5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7" y="3226055"/>
            <a:ext cx="4003828" cy="22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ingston ValueRAM 4GB Kit (2x2GB) DDR3 1066 MHz DIMM Desktop ...">
            <a:extLst>
              <a:ext uri="{FF2B5EF4-FFF2-40B4-BE49-F238E27FC236}">
                <a16:creationId xmlns:a16="http://schemas.microsoft.com/office/drawing/2014/main" id="{ADA35A29-8B73-4647-A95C-5AFFFBC9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11" y="3547608"/>
            <a:ext cx="3602486" cy="16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4BC2E6-971B-4451-B5EC-65EF0BE17C9D}"/>
              </a:ext>
            </a:extLst>
          </p:cNvPr>
          <p:cNvSpPr txBox="1"/>
          <p:nvPr/>
        </p:nvSpPr>
        <p:spPr>
          <a:xfrm>
            <a:off x="1633490" y="583616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Intel CPU - 8 </a:t>
            </a:r>
            <a:r>
              <a:rPr lang="fr-FR" dirty="0" err="1"/>
              <a:t>cores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DDC1D5-2DDA-451B-A15F-8D45901234FD}"/>
              </a:ext>
            </a:extLst>
          </p:cNvPr>
          <p:cNvSpPr txBox="1"/>
          <p:nvPr/>
        </p:nvSpPr>
        <p:spPr>
          <a:xfrm>
            <a:off x="6093966" y="58361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32 Go RAM</a:t>
            </a:r>
          </a:p>
        </p:txBody>
      </p:sp>
      <p:pic>
        <p:nvPicPr>
          <p:cNvPr id="2060" name="Picture 12" descr="Amazon.com: Samsung 960 EVO 500GB Solid State Drive (MZ-V6E500BW ...">
            <a:extLst>
              <a:ext uri="{FF2B5EF4-FFF2-40B4-BE49-F238E27FC236}">
                <a16:creationId xmlns:a16="http://schemas.microsoft.com/office/drawing/2014/main" id="{9EAE4756-5FB7-48F3-8764-C4E435CB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55" y="3417735"/>
            <a:ext cx="3112080" cy="15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4589E6-BCFF-47D3-B5D6-3E2213CD2479}"/>
              </a:ext>
            </a:extLst>
          </p:cNvPr>
          <p:cNvSpPr txBox="1"/>
          <p:nvPr/>
        </p:nvSpPr>
        <p:spPr>
          <a:xfrm>
            <a:off x="9385810" y="583616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Go SSD rapide</a:t>
            </a:r>
          </a:p>
        </p:txBody>
      </p:sp>
      <p:pic>
        <p:nvPicPr>
          <p:cNvPr id="2062" name="Picture 14" descr="Anaconda and setting up the Python environment - Fellow Consulting AG">
            <a:extLst>
              <a:ext uri="{FF2B5EF4-FFF2-40B4-BE49-F238E27FC236}">
                <a16:creationId xmlns:a16="http://schemas.microsoft.com/office/drawing/2014/main" id="{238B948D-96BC-4E39-AA63-5EA51243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06" y="1649010"/>
            <a:ext cx="2494810" cy="12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5 choses à savoir avant d'apprendre à programmer en python">
            <a:extLst>
              <a:ext uri="{FF2B5EF4-FFF2-40B4-BE49-F238E27FC236}">
                <a16:creationId xmlns:a16="http://schemas.microsoft.com/office/drawing/2014/main" id="{0DAFB7D3-A726-4B05-AE19-4995E5A3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45" y="652508"/>
            <a:ext cx="2654533" cy="11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0206943-4707-4B41-A2D1-AE03F62D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20" y="2140323"/>
            <a:ext cx="2878168" cy="5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dd Radek's latest Quiz · Issue #9 · ucalyptus/awesome-fastai · GitHub">
            <a:extLst>
              <a:ext uri="{FF2B5EF4-FFF2-40B4-BE49-F238E27FC236}">
                <a16:creationId xmlns:a16="http://schemas.microsoft.com/office/drawing/2014/main" id="{3E01D68F-FF00-4F78-A485-EBE35111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32" y="634312"/>
            <a:ext cx="2324543" cy="12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8C30B-1E80-4C00-9A8A-FD42B89EBAFE}"/>
              </a:ext>
            </a:extLst>
          </p:cNvPr>
          <p:cNvSpPr/>
          <p:nvPr/>
        </p:nvSpPr>
        <p:spPr>
          <a:xfrm>
            <a:off x="602310" y="468705"/>
            <a:ext cx="8910658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successivement les commandes suivantes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https://github.com/laurentprudhon/cours-deeplearning-2020.git</a:t>
            </a:r>
          </a:p>
        </p:txBody>
      </p:sp>
    </p:spTree>
    <p:extLst>
      <p:ext uri="{BB962C8B-B14F-4D97-AF65-F5344CB8AC3E}">
        <p14:creationId xmlns:p14="http://schemas.microsoft.com/office/powerpoint/2010/main" val="26204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869EF-C75D-4AD8-B008-CEDB6F5B051F}"/>
              </a:ext>
            </a:extLst>
          </p:cNvPr>
          <p:cNvSpPr/>
          <p:nvPr/>
        </p:nvSpPr>
        <p:spPr>
          <a:xfrm>
            <a:off x="351461" y="337603"/>
            <a:ext cx="9161611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2b.  Lancer la machine virtuelle à la reprise du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6CC6C-11BD-49BC-AD16-A1F4B024E78F}"/>
              </a:ext>
            </a:extLst>
          </p:cNvPr>
          <p:cNvSpPr/>
          <p:nvPr/>
        </p:nvSpPr>
        <p:spPr>
          <a:xfrm>
            <a:off x="1836629" y="1222844"/>
            <a:ext cx="851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https://www.paperspace.com/console/notebooks</a:t>
            </a:r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492536-D71B-45AC-B672-D681B5EB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842" y="2319076"/>
            <a:ext cx="10026316" cy="2923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62239-7463-4A28-A114-EB1A2D1B001E}"/>
              </a:ext>
            </a:extLst>
          </p:cNvPr>
          <p:cNvSpPr/>
          <p:nvPr/>
        </p:nvSpPr>
        <p:spPr>
          <a:xfrm>
            <a:off x="4753100" y="5369333"/>
            <a:ext cx="183729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START</a:t>
            </a:r>
          </a:p>
        </p:txBody>
      </p:sp>
    </p:spTree>
    <p:extLst>
      <p:ext uri="{BB962C8B-B14F-4D97-AF65-F5344CB8AC3E}">
        <p14:creationId xmlns:p14="http://schemas.microsoft.com/office/powerpoint/2010/main" val="25504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DFCA6B6-3D4B-477D-B19D-9F223982C8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78" y="1416836"/>
            <a:ext cx="6890886" cy="106457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085BC46-12AE-4CD8-B7BC-F96D1D878EE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78" y="3937235"/>
            <a:ext cx="6890886" cy="1052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31667-FE9E-4D1B-9F8D-92F71BF54F93}"/>
              </a:ext>
            </a:extLst>
          </p:cNvPr>
          <p:cNvSpPr/>
          <p:nvPr/>
        </p:nvSpPr>
        <p:spPr>
          <a:xfrm>
            <a:off x="1763279" y="2645996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Status 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57008-E0BB-41F2-A697-33D543BBC6F4}"/>
              </a:ext>
            </a:extLst>
          </p:cNvPr>
          <p:cNvSpPr/>
          <p:nvPr/>
        </p:nvSpPr>
        <p:spPr>
          <a:xfrm>
            <a:off x="2193076" y="5209291"/>
            <a:ext cx="38915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01AFEE-9A59-4464-8ED2-920C8348A865}"/>
              </a:ext>
            </a:extLst>
          </p:cNvPr>
          <p:cNvSpPr/>
          <p:nvPr/>
        </p:nvSpPr>
        <p:spPr>
          <a:xfrm>
            <a:off x="351461" y="337603"/>
            <a:ext cx="5853269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Mettre à jour l’environnement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47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6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8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B7E1CB-1E8B-42DF-A0BD-66CE788B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6" y="2757947"/>
            <a:ext cx="6686337" cy="36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A16E53-8CFC-4CDE-B88E-A3075339849A}"/>
              </a:ext>
            </a:extLst>
          </p:cNvPr>
          <p:cNvSpPr txBox="1"/>
          <p:nvPr/>
        </p:nvSpPr>
        <p:spPr>
          <a:xfrm>
            <a:off x="514126" y="974775"/>
            <a:ext cx="2999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Nvidia</a:t>
            </a:r>
            <a:r>
              <a:rPr lang="fr-FR" sz="4800" dirty="0"/>
              <a:t> GPU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5D9A5C-003D-459D-B8A9-A021D59A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428347"/>
            <a:ext cx="4535708" cy="60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uld You Buy a Deep Learning PC? - YouTube">
            <a:extLst>
              <a:ext uri="{FF2B5EF4-FFF2-40B4-BE49-F238E27FC236}">
                <a16:creationId xmlns:a16="http://schemas.microsoft.com/office/drawing/2014/main" id="{1E23780B-5CF8-4CF8-AD1B-2348C0A7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78" y="428347"/>
            <a:ext cx="3420185" cy="19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8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58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91C99-5A1E-4D38-A33A-83771E962E1D}"/>
              </a:ext>
            </a:extLst>
          </p:cNvPr>
          <p:cNvSpPr/>
          <p:nvPr/>
        </p:nvSpPr>
        <p:spPr>
          <a:xfrm>
            <a:off x="5440351" y="394890"/>
            <a:ext cx="6245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https://course.fast.ai/start_gcp.html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62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Google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1827-57DE-49F1-8805-80C4CDB59158}"/>
              </a:ext>
            </a:extLst>
          </p:cNvPr>
          <p:cNvSpPr/>
          <p:nvPr/>
        </p:nvSpPr>
        <p:spPr>
          <a:xfrm>
            <a:off x="506028" y="35869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IMAGE_FAMILY="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pytorch-latest-gpu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ZONE="europe-west4-b"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INSTANCE_NAME="fastaiv2"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INSTANCE_TYPE="n1-highmem-8"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instances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$INSTANCE_NAME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--zone=$ZONE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=$IMAGE_FAMILY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deeplearning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-platform-release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--maintenance-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=TERMINATE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accelerator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="type=nvidia-tesla-t4,count=1"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--machine-type=$INSTANCE_TYPE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--boot-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-size=200GB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-driver=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preemptible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--zone=$ZONE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@$INSTANCE_NAME -- -L 8080:localhost:8080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84E6A-8FB1-48C5-BB6C-0A769EE0D38E}"/>
              </a:ext>
            </a:extLst>
          </p:cNvPr>
          <p:cNvSpPr/>
          <p:nvPr/>
        </p:nvSpPr>
        <p:spPr>
          <a:xfrm>
            <a:off x="6220287" y="2986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europe-west4-b</a:t>
            </a:r>
          </a:p>
          <a:p>
            <a:endParaRPr lang="fr-FR" dirty="0"/>
          </a:p>
          <a:p>
            <a:r>
              <a:rPr lang="fr-FR" dirty="0"/>
              <a:t>n1-highmem-8	8	52 Go	$0.5212	$0.10990</a:t>
            </a:r>
          </a:p>
          <a:p>
            <a:r>
              <a:rPr lang="fr-FR" dirty="0"/>
              <a:t>NVIDIA® Tesla® T4		16 Go 	$0.35 	$0.11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A6F4E2-F89E-4386-AC76-1DD2A1A47276}"/>
              </a:ext>
            </a:extLst>
          </p:cNvPr>
          <p:cNvSpPr txBox="1"/>
          <p:nvPr/>
        </p:nvSpPr>
        <p:spPr>
          <a:xfrm>
            <a:off x="8968059" y="4556415"/>
            <a:ext cx="258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300$ free </a:t>
            </a:r>
            <a:r>
              <a:rPr lang="fr-FR" dirty="0" err="1"/>
              <a:t>credits</a:t>
            </a:r>
            <a:r>
              <a:rPr lang="fr-FR" dirty="0"/>
              <a:t>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47h </a:t>
            </a:r>
            <a:r>
              <a:rPr lang="fr-FR" dirty="0" err="1"/>
              <a:t>compute</a:t>
            </a:r>
            <a:r>
              <a:rPr lang="fr-FR" dirty="0"/>
              <a:t>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Pendant 6 mois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D892D9-2204-4872-883B-431795AB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8" y="1139966"/>
            <a:ext cx="7909681" cy="22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3D0B25-59B9-4B6D-ABAE-AC5A0466D778}"/>
              </a:ext>
            </a:extLst>
          </p:cNvPr>
          <p:cNvSpPr txBox="1"/>
          <p:nvPr/>
        </p:nvSpPr>
        <p:spPr>
          <a:xfrm>
            <a:off x="710212" y="488272"/>
            <a:ext cx="10919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3 Options</a:t>
            </a:r>
          </a:p>
          <a:p>
            <a:endParaRPr lang="fr-FR" sz="4400" dirty="0"/>
          </a:p>
          <a:p>
            <a:pPr marL="742950" indent="-742950">
              <a:buAutoNum type="arabicPeriod"/>
            </a:pPr>
            <a:r>
              <a:rPr lang="fr-FR" sz="4400" dirty="0"/>
              <a:t>Utiliser un service en ligne : Gradient</a:t>
            </a:r>
            <a:br>
              <a:rPr lang="fr-FR" sz="4400" dirty="0"/>
            </a:br>
            <a:r>
              <a:rPr lang="fr-FR" sz="2000" dirty="0"/>
              <a:t>(gratuit dans le contexte du cours : 1 notebook, public, 6h max, sans garantie)</a:t>
            </a:r>
            <a:br>
              <a:rPr lang="fr-FR" sz="2000" dirty="0"/>
            </a:br>
            <a:endParaRPr lang="fr-FR" sz="1200" dirty="0"/>
          </a:p>
          <a:p>
            <a:pPr marL="742950" indent="-742950">
              <a:buAutoNum type="arabicPeriod"/>
            </a:pPr>
            <a:r>
              <a:rPr lang="fr-FR" sz="4400" dirty="0"/>
              <a:t>Louer une machine virtuelle : Google Cloud</a:t>
            </a:r>
            <a:br>
              <a:rPr lang="fr-FR" sz="4400" dirty="0"/>
            </a:br>
            <a:r>
              <a:rPr lang="fr-FR" sz="2000" dirty="0"/>
              <a:t>(0,77€ par heure </a:t>
            </a:r>
            <a:r>
              <a:rPr lang="fr-FR" sz="2000" i="1" dirty="0"/>
              <a:t>ou 0,22€ </a:t>
            </a:r>
            <a:r>
              <a:rPr lang="fr-FR" sz="2000" i="1" dirty="0" err="1"/>
              <a:t>préemptible</a:t>
            </a:r>
            <a:r>
              <a:rPr lang="fr-FR" sz="2000" i="1" dirty="0"/>
              <a:t> </a:t>
            </a:r>
            <a:r>
              <a:rPr lang="fr-FR" sz="2000" dirty="0"/>
              <a:t>+ 8€ stockage par mois, 300$ crédits offerts)</a:t>
            </a:r>
            <a:br>
              <a:rPr lang="fr-FR" sz="2000" dirty="0"/>
            </a:br>
            <a:endParaRPr lang="fr-FR" sz="2000" dirty="0"/>
          </a:p>
          <a:p>
            <a:pPr marL="742950" indent="-742950">
              <a:buAutoNum type="arabicPeriod"/>
            </a:pPr>
            <a:r>
              <a:rPr lang="fr-FR" sz="4400" dirty="0"/>
              <a:t>Construire sa propre machine</a:t>
            </a:r>
            <a:br>
              <a:rPr lang="fr-FR" sz="4400" dirty="0"/>
            </a:br>
            <a:r>
              <a:rPr lang="fr-FR" sz="2000" dirty="0"/>
              <a:t>(environ 3000€ une fois pour toutes – fortement déconseillé dans le cadre de cette formation)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545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3C0AB-DAD9-4866-BC22-F31672ED9EB7}"/>
              </a:ext>
            </a:extLst>
          </p:cNvPr>
          <p:cNvSpPr/>
          <p:nvPr/>
        </p:nvSpPr>
        <p:spPr>
          <a:xfrm>
            <a:off x="2457856" y="1355564"/>
            <a:ext cx="727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https://gradient.paperspace.com/free-gpu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03D7A2-67D0-4EA4-9EDA-C0041077A7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6072" y="2341327"/>
            <a:ext cx="4718803" cy="31666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0FE539-248A-4501-BD85-8602F23163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84310" y="2301890"/>
            <a:ext cx="4653280" cy="3206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48C40-4D87-49B2-828B-7EA71B6C127B}"/>
              </a:ext>
            </a:extLst>
          </p:cNvPr>
          <p:cNvSpPr/>
          <p:nvPr/>
        </p:nvSpPr>
        <p:spPr>
          <a:xfrm>
            <a:off x="1955168" y="5852709"/>
            <a:ext cx="246061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 NOW 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8D13B-72C0-4574-A1B5-569BEDDBF23C}"/>
              </a:ext>
            </a:extLst>
          </p:cNvPr>
          <p:cNvSpPr/>
          <p:nvPr/>
        </p:nvSpPr>
        <p:spPr>
          <a:xfrm>
            <a:off x="7647886" y="5852709"/>
            <a:ext cx="242951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DF575-F3DF-40C7-9C32-ADCAA04311B7}"/>
              </a:ext>
            </a:extLst>
          </p:cNvPr>
          <p:cNvSpPr/>
          <p:nvPr/>
        </p:nvSpPr>
        <p:spPr>
          <a:xfrm>
            <a:off x="419939" y="405149"/>
            <a:ext cx="666503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compte sur le site Gradient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CF1ABCB-32CE-48BD-9BA7-A6EB0537CC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2956" y="1407160"/>
            <a:ext cx="4451350" cy="25349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7490702-CF98-4085-BCAC-D658216AB2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0838" y="669223"/>
            <a:ext cx="3525085" cy="4319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7610F-845B-4F50-B7A0-F60C5011504E}"/>
              </a:ext>
            </a:extLst>
          </p:cNvPr>
          <p:cNvSpPr/>
          <p:nvPr/>
        </p:nvSpPr>
        <p:spPr>
          <a:xfrm>
            <a:off x="1235243" y="43171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inbox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(&amp; répertoire spam)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7DAC6-745B-49F7-BBC8-80B5FDB6BAF1}"/>
              </a:ext>
            </a:extLst>
          </p:cNvPr>
          <p:cNvSpPr/>
          <p:nvPr/>
        </p:nvSpPr>
        <p:spPr>
          <a:xfrm>
            <a:off x="7576759" y="5438992"/>
            <a:ext cx="247324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confirm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219A6-1D6F-4B16-A0A7-84F167321845}"/>
              </a:ext>
            </a:extLst>
          </p:cNvPr>
          <p:cNvSpPr/>
          <p:nvPr/>
        </p:nvSpPr>
        <p:spPr>
          <a:xfrm>
            <a:off x="351461" y="337603"/>
            <a:ext cx="9816342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Initialiser une machine virtuelle gratuite pour le cours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2157B-0EB0-499C-862A-EEAA30C60355}"/>
              </a:ext>
            </a:extLst>
          </p:cNvPr>
          <p:cNvSpPr/>
          <p:nvPr/>
        </p:nvSpPr>
        <p:spPr>
          <a:xfrm>
            <a:off x="2286463" y="1383449"/>
            <a:ext cx="761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https://www.paperspace.com/account/login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1545-8455-44D8-97ED-660743ADCB5F}"/>
              </a:ext>
            </a:extLst>
          </p:cNvPr>
          <p:cNvSpPr/>
          <p:nvPr/>
        </p:nvSpPr>
        <p:spPr>
          <a:xfrm>
            <a:off x="877051" y="2193181"/>
            <a:ext cx="3379964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de gauche : GRADIENT°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 NOTEBOOKS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D5472E-E816-44A2-A833-850E6F40DC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16442" y="2865096"/>
            <a:ext cx="2101182" cy="36022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FF3BD2-BA97-454E-9C8C-F3C3D5FAC1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7804" y="2305843"/>
            <a:ext cx="4047480" cy="3726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7EB7E3-771E-46EF-9D2A-00852900EB71}"/>
              </a:ext>
            </a:extLst>
          </p:cNvPr>
          <p:cNvSpPr/>
          <p:nvPr/>
        </p:nvSpPr>
        <p:spPr>
          <a:xfrm>
            <a:off x="6347804" y="6144845"/>
            <a:ext cx="314945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Container  =&gt; fast.ai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534" y="1550737"/>
            <a:ext cx="8430929" cy="27124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F1D969-651B-4CF9-80DB-3D509DF7198E}"/>
              </a:ext>
            </a:extLst>
          </p:cNvPr>
          <p:cNvSpPr/>
          <p:nvPr/>
        </p:nvSpPr>
        <p:spPr>
          <a:xfrm>
            <a:off x="4318011" y="4685014"/>
            <a:ext cx="35559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Machine  =&gt; Free-P5000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B349DCA-E573-44C8-B423-F3B62A4BF3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880" y="899077"/>
            <a:ext cx="2995930" cy="4653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E7E56-00E6-4657-96E8-4C9C0509A24F}"/>
              </a:ext>
            </a:extLst>
          </p:cNvPr>
          <p:cNvSpPr/>
          <p:nvPr/>
        </p:nvSpPr>
        <p:spPr>
          <a:xfrm>
            <a:off x="980270" y="5711708"/>
            <a:ext cx="251915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NOTEBOOK +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44389-A9FE-41BD-9729-102F92B568E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1384752"/>
            <a:ext cx="6890886" cy="10645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490D59-EE04-40EA-9D1F-B21172FB183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3905151"/>
            <a:ext cx="6890886" cy="1052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D4E2C7-F244-43E3-9A91-02FA3723C746}"/>
              </a:ext>
            </a:extLst>
          </p:cNvPr>
          <p:cNvSpPr/>
          <p:nvPr/>
        </p:nvSpPr>
        <p:spPr>
          <a:xfrm>
            <a:off x="5533173" y="2613912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Status 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C90E1-12F2-4988-BECB-8576B9AF8FC0}"/>
              </a:ext>
            </a:extLst>
          </p:cNvPr>
          <p:cNvSpPr/>
          <p:nvPr/>
        </p:nvSpPr>
        <p:spPr>
          <a:xfrm>
            <a:off x="5962970" y="5177207"/>
            <a:ext cx="389157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Notebook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CB3E91-CDA4-4192-82E1-FB1A28F262CE}"/>
              </a:ext>
            </a:extLst>
          </p:cNvPr>
          <p:cNvSpPr/>
          <p:nvPr/>
        </p:nvSpPr>
        <p:spPr>
          <a:xfrm>
            <a:off x="1368501" y="2716563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5CFFA-CC85-4CB0-9E46-B52BE9EDEA49}"/>
              </a:ext>
            </a:extLst>
          </p:cNvPr>
          <p:cNvSpPr/>
          <p:nvPr/>
        </p:nvSpPr>
        <p:spPr>
          <a:xfrm>
            <a:off x="1580878" y="6147611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BB8C5A-B490-4762-89AF-2E180AC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01" y="334837"/>
            <a:ext cx="4629150" cy="2133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953FF9-CFA5-438A-9ACF-B6895A4D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78" y="3279891"/>
            <a:ext cx="9512968" cy="28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439</Words>
  <Application>Microsoft Office PowerPoint</Application>
  <PresentationFormat>Grand écran</PresentationFormat>
  <Paragraphs>60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2020-04-05T09:11:06Z</dcterms:created>
  <dcterms:modified xsi:type="dcterms:W3CDTF">2020-04-05T21:13:22Z</dcterms:modified>
</cp:coreProperties>
</file>