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Didier Kouakou  Kouame" userId="52991461-7a82-46dd-972c-fd684d87277b" providerId="ADAL" clId="{14BFACFA-84B8-44EA-9AA2-3D4CB165ADC0}"/>
    <pc:docChg chg="undo custSel addSld delSld modSld sldOrd">
      <pc:chgData name="Jean Didier Kouakou  Kouame" userId="52991461-7a82-46dd-972c-fd684d87277b" providerId="ADAL" clId="{14BFACFA-84B8-44EA-9AA2-3D4CB165ADC0}" dt="2023-12-30T11:56:10.637" v="2345" actId="1038"/>
      <pc:docMkLst>
        <pc:docMk/>
      </pc:docMkLst>
      <pc:sldChg chg="modSp mod">
        <pc:chgData name="Jean Didier Kouakou  Kouame" userId="52991461-7a82-46dd-972c-fd684d87277b" providerId="ADAL" clId="{14BFACFA-84B8-44EA-9AA2-3D4CB165ADC0}" dt="2023-12-29T01:51:16.099" v="993" actId="1076"/>
        <pc:sldMkLst>
          <pc:docMk/>
          <pc:sldMk cId="4043737824" sldId="257"/>
        </pc:sldMkLst>
        <pc:spChg chg="mod">
          <ac:chgData name="Jean Didier Kouakou  Kouame" userId="52991461-7a82-46dd-972c-fd684d87277b" providerId="ADAL" clId="{14BFACFA-84B8-44EA-9AA2-3D4CB165ADC0}" dt="2023-12-29T01:51:16.099" v="993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Jean Didier Kouakou  Kouame" userId="52991461-7a82-46dd-972c-fd684d87277b" providerId="ADAL" clId="{14BFACFA-84B8-44EA-9AA2-3D4CB165ADC0}" dt="2023-12-29T01:51:14.417" v="992" actId="14100"/>
          <ac:spMkLst>
            <pc:docMk/>
            <pc:sldMk cId="4043737824" sldId="257"/>
            <ac:spMk id="3" creationId="{A8E9CFF2-3777-4FF4-A759-8491175B0B7C}"/>
          </ac:spMkLst>
        </pc:spChg>
        <pc:picChg chg="mod">
          <ac:chgData name="Jean Didier Kouakou  Kouame" userId="52991461-7a82-46dd-972c-fd684d87277b" providerId="ADAL" clId="{14BFACFA-84B8-44EA-9AA2-3D4CB165ADC0}" dt="2023-12-29T01:48:25.570" v="942" actId="1076"/>
          <ac:picMkLst>
            <pc:docMk/>
            <pc:sldMk cId="4043737824" sldId="257"/>
            <ac:picMk id="5" creationId="{282CF6DD-7FE8-4063-9551-1B7BBCE92ABE}"/>
          </ac:picMkLst>
        </pc:picChg>
        <pc:picChg chg="mod modCrop">
          <ac:chgData name="Jean Didier Kouakou  Kouame" userId="52991461-7a82-46dd-972c-fd684d87277b" providerId="ADAL" clId="{14BFACFA-84B8-44EA-9AA2-3D4CB165ADC0}" dt="2023-12-29T01:49:51.391" v="959" actId="1076"/>
          <ac:picMkLst>
            <pc:docMk/>
            <pc:sldMk cId="4043737824" sldId="257"/>
            <ac:picMk id="6" creationId="{C7631D62-1E12-4050-B205-008D8A703B04}"/>
          </ac:picMkLst>
        </pc:picChg>
        <pc:picChg chg="mod modCrop">
          <ac:chgData name="Jean Didier Kouakou  Kouame" userId="52991461-7a82-46dd-972c-fd684d87277b" providerId="ADAL" clId="{14BFACFA-84B8-44EA-9AA2-3D4CB165ADC0}" dt="2023-12-29T01:49:53.859" v="960" actId="1076"/>
          <ac:picMkLst>
            <pc:docMk/>
            <pc:sldMk cId="4043737824" sldId="257"/>
            <ac:picMk id="8" creationId="{70A678AB-B66D-4CBE-9032-6E63570EF30E}"/>
          </ac:picMkLst>
        </pc:picChg>
      </pc:sldChg>
      <pc:sldChg chg="modSp mod">
        <pc:chgData name="Jean Didier Kouakou  Kouame" userId="52991461-7a82-46dd-972c-fd684d87277b" providerId="ADAL" clId="{14BFACFA-84B8-44EA-9AA2-3D4CB165ADC0}" dt="2023-12-29T01:46:13.871" v="835"/>
        <pc:sldMkLst>
          <pc:docMk/>
          <pc:sldMk cId="191714609" sldId="258"/>
        </pc:sldMkLst>
        <pc:spChg chg="mod">
          <ac:chgData name="Jean Didier Kouakou  Kouame" userId="52991461-7a82-46dd-972c-fd684d87277b" providerId="ADAL" clId="{14BFACFA-84B8-44EA-9AA2-3D4CB165ADC0}" dt="2023-12-29T01:46:13.871" v="835"/>
          <ac:spMkLst>
            <pc:docMk/>
            <pc:sldMk cId="191714609" sldId="258"/>
            <ac:spMk id="3" creationId="{255E1F2F-E259-4EA8-9FFD-3A10AF541859}"/>
          </ac:spMkLst>
        </pc:spChg>
        <pc:spChg chg="mod">
          <ac:chgData name="Jean Didier Kouakou  Kouame" userId="52991461-7a82-46dd-972c-fd684d87277b" providerId="ADAL" clId="{14BFACFA-84B8-44EA-9AA2-3D4CB165ADC0}" dt="2023-12-29T01:44:42.773" v="794" actId="20577"/>
          <ac:spMkLst>
            <pc:docMk/>
            <pc:sldMk cId="191714609" sldId="258"/>
            <ac:spMk id="4" creationId="{9692ACFF-17C5-40A1-B54C-8EC9A335D1C2}"/>
          </ac:spMkLst>
        </pc:spChg>
      </pc:sldChg>
      <pc:sldChg chg="modSp mod">
        <pc:chgData name="Jean Didier Kouakou  Kouame" userId="52991461-7a82-46dd-972c-fd684d87277b" providerId="ADAL" clId="{14BFACFA-84B8-44EA-9AA2-3D4CB165ADC0}" dt="2023-12-29T02:49:40.513" v="1610" actId="20577"/>
        <pc:sldMkLst>
          <pc:docMk/>
          <pc:sldMk cId="3123539472" sldId="265"/>
        </pc:sldMkLst>
        <pc:spChg chg="mod">
          <ac:chgData name="Jean Didier Kouakou  Kouame" userId="52991461-7a82-46dd-972c-fd684d87277b" providerId="ADAL" clId="{14BFACFA-84B8-44EA-9AA2-3D4CB165ADC0}" dt="2023-12-29T02:49:40.513" v="1610" actId="20577"/>
          <ac:spMkLst>
            <pc:docMk/>
            <pc:sldMk cId="3123539472" sldId="265"/>
            <ac:spMk id="3" creationId="{47DCA8FA-45C7-4582-BB23-3F16A099431C}"/>
          </ac:spMkLst>
        </pc:spChg>
      </pc:sldChg>
      <pc:sldChg chg="modSp mod">
        <pc:chgData name="Jean Didier Kouakou  Kouame" userId="52991461-7a82-46dd-972c-fd684d87277b" providerId="ADAL" clId="{14BFACFA-84B8-44EA-9AA2-3D4CB165ADC0}" dt="2023-12-30T09:10:34.784" v="1620" actId="27636"/>
        <pc:sldMkLst>
          <pc:docMk/>
          <pc:sldMk cId="149757400" sldId="267"/>
        </pc:sldMkLst>
        <pc:spChg chg="mod">
          <ac:chgData name="Jean Didier Kouakou  Kouame" userId="52991461-7a82-46dd-972c-fd684d87277b" providerId="ADAL" clId="{14BFACFA-84B8-44EA-9AA2-3D4CB165ADC0}" dt="2023-12-30T09:10:34.784" v="1620" actId="27636"/>
          <ac:spMkLst>
            <pc:docMk/>
            <pc:sldMk cId="149757400" sldId="267"/>
            <ac:spMk id="3" creationId="{47DCA8FA-45C7-4582-BB23-3F16A099431C}"/>
          </ac:spMkLst>
        </pc:spChg>
      </pc:sldChg>
      <pc:sldChg chg="modSp mod">
        <pc:chgData name="Jean Didier Kouakou  Kouame" userId="52991461-7a82-46dd-972c-fd684d87277b" providerId="ADAL" clId="{14BFACFA-84B8-44EA-9AA2-3D4CB165ADC0}" dt="2023-12-29T00:46:20.309" v="121" actId="20577"/>
        <pc:sldMkLst>
          <pc:docMk/>
          <pc:sldMk cId="3366034820" sldId="268"/>
        </pc:sldMkLst>
        <pc:spChg chg="mod">
          <ac:chgData name="Jean Didier Kouakou  Kouame" userId="52991461-7a82-46dd-972c-fd684d87277b" providerId="ADAL" clId="{14BFACFA-84B8-44EA-9AA2-3D4CB165ADC0}" dt="2023-12-29T00:46:20.309" v="121" actId="20577"/>
          <ac:spMkLst>
            <pc:docMk/>
            <pc:sldMk cId="3366034820" sldId="268"/>
            <ac:spMk id="3" creationId="{47DCA8FA-45C7-4582-BB23-3F16A099431C}"/>
          </ac:spMkLst>
        </pc:spChg>
      </pc:sldChg>
      <pc:sldChg chg="modSp mod">
        <pc:chgData name="Jean Didier Kouakou  Kouame" userId="52991461-7a82-46dd-972c-fd684d87277b" providerId="ADAL" clId="{14BFACFA-84B8-44EA-9AA2-3D4CB165ADC0}" dt="2023-12-29T01:01:24.829" v="202" actId="27636"/>
        <pc:sldMkLst>
          <pc:docMk/>
          <pc:sldMk cId="24456552" sldId="269"/>
        </pc:sldMkLst>
        <pc:spChg chg="mod">
          <ac:chgData name="Jean Didier Kouakou  Kouame" userId="52991461-7a82-46dd-972c-fd684d87277b" providerId="ADAL" clId="{14BFACFA-84B8-44EA-9AA2-3D4CB165ADC0}" dt="2023-12-29T01:01:24.829" v="202" actId="27636"/>
          <ac:spMkLst>
            <pc:docMk/>
            <pc:sldMk cId="24456552" sldId="269"/>
            <ac:spMk id="3" creationId="{47DCA8FA-45C7-4582-BB23-3F16A099431C}"/>
          </ac:spMkLst>
        </pc:spChg>
      </pc:sldChg>
      <pc:sldChg chg="modSp add del mod">
        <pc:chgData name="Jean Didier Kouakou  Kouame" userId="52991461-7a82-46dd-972c-fd684d87277b" providerId="ADAL" clId="{14BFACFA-84B8-44EA-9AA2-3D4CB165ADC0}" dt="2023-12-29T01:05:27.586" v="227" actId="2696"/>
        <pc:sldMkLst>
          <pc:docMk/>
          <pc:sldMk cId="3977441165" sldId="270"/>
        </pc:sldMkLst>
        <pc:spChg chg="mod">
          <ac:chgData name="Jean Didier Kouakou  Kouame" userId="52991461-7a82-46dd-972c-fd684d87277b" providerId="ADAL" clId="{14BFACFA-84B8-44EA-9AA2-3D4CB165ADC0}" dt="2023-12-29T01:02:31.647" v="221" actId="20577"/>
          <ac:spMkLst>
            <pc:docMk/>
            <pc:sldMk cId="3977441165" sldId="270"/>
            <ac:spMk id="3" creationId="{47DCA8FA-45C7-4582-BB23-3F16A099431C}"/>
          </ac:spMkLst>
        </pc:spChg>
      </pc:sldChg>
      <pc:sldChg chg="modSp add mod">
        <pc:chgData name="Jean Didier Kouakou  Kouame" userId="52991461-7a82-46dd-972c-fd684d87277b" providerId="ADAL" clId="{14BFACFA-84B8-44EA-9AA2-3D4CB165ADC0}" dt="2023-12-29T01:23:47.112" v="608" actId="20577"/>
        <pc:sldMkLst>
          <pc:docMk/>
          <pc:sldMk cId="3663086967" sldId="271"/>
        </pc:sldMkLst>
        <pc:spChg chg="mod">
          <ac:chgData name="Jean Didier Kouakou  Kouame" userId="52991461-7a82-46dd-972c-fd684d87277b" providerId="ADAL" clId="{14BFACFA-84B8-44EA-9AA2-3D4CB165ADC0}" dt="2023-12-29T01:23:47.112" v="608" actId="20577"/>
          <ac:spMkLst>
            <pc:docMk/>
            <pc:sldMk cId="3663086967" sldId="271"/>
            <ac:spMk id="3" creationId="{47DCA8FA-45C7-4582-BB23-3F16A099431C}"/>
          </ac:spMkLst>
        </pc:spChg>
      </pc:sldChg>
      <pc:sldChg chg="add del">
        <pc:chgData name="Jean Didier Kouakou  Kouame" userId="52991461-7a82-46dd-972c-fd684d87277b" providerId="ADAL" clId="{14BFACFA-84B8-44EA-9AA2-3D4CB165ADC0}" dt="2023-12-29T01:05:17.644" v="226" actId="2890"/>
        <pc:sldMkLst>
          <pc:docMk/>
          <pc:sldMk cId="1935997795" sldId="272"/>
        </pc:sldMkLst>
      </pc:sldChg>
      <pc:sldChg chg="modSp add mod">
        <pc:chgData name="Jean Didier Kouakou  Kouame" userId="52991461-7a82-46dd-972c-fd684d87277b" providerId="ADAL" clId="{14BFACFA-84B8-44EA-9AA2-3D4CB165ADC0}" dt="2023-12-29T01:29:16.979" v="617" actId="20577"/>
        <pc:sldMkLst>
          <pc:docMk/>
          <pc:sldMk cId="3776724508" sldId="272"/>
        </pc:sldMkLst>
        <pc:spChg chg="mod">
          <ac:chgData name="Jean Didier Kouakou  Kouame" userId="52991461-7a82-46dd-972c-fd684d87277b" providerId="ADAL" clId="{14BFACFA-84B8-44EA-9AA2-3D4CB165ADC0}" dt="2023-12-29T01:29:16.979" v="617" actId="20577"/>
          <ac:spMkLst>
            <pc:docMk/>
            <pc:sldMk cId="3776724508" sldId="272"/>
            <ac:spMk id="3" creationId="{47DCA8FA-45C7-4582-BB23-3F16A099431C}"/>
          </ac:spMkLst>
        </pc:spChg>
      </pc:sldChg>
      <pc:sldChg chg="modSp add mod">
        <pc:chgData name="Jean Didier Kouakou  Kouame" userId="52991461-7a82-46dd-972c-fd684d87277b" providerId="ADAL" clId="{14BFACFA-84B8-44EA-9AA2-3D4CB165ADC0}" dt="2023-12-29T01:42:21.506" v="720" actId="20577"/>
        <pc:sldMkLst>
          <pc:docMk/>
          <pc:sldMk cId="480811457" sldId="273"/>
        </pc:sldMkLst>
        <pc:spChg chg="mod">
          <ac:chgData name="Jean Didier Kouakou  Kouame" userId="52991461-7a82-46dd-972c-fd684d87277b" providerId="ADAL" clId="{14BFACFA-84B8-44EA-9AA2-3D4CB165ADC0}" dt="2023-12-29T01:42:21.506" v="720" actId="20577"/>
          <ac:spMkLst>
            <pc:docMk/>
            <pc:sldMk cId="480811457" sldId="273"/>
            <ac:spMk id="3" creationId="{47DCA8FA-45C7-4582-BB23-3F16A099431C}"/>
          </ac:spMkLst>
        </pc:spChg>
      </pc:sldChg>
      <pc:sldChg chg="modSp add mod ord">
        <pc:chgData name="Jean Didier Kouakou  Kouame" userId="52991461-7a82-46dd-972c-fd684d87277b" providerId="ADAL" clId="{14BFACFA-84B8-44EA-9AA2-3D4CB165ADC0}" dt="2023-12-29T01:59:23.647" v="1153" actId="20577"/>
        <pc:sldMkLst>
          <pc:docMk/>
          <pc:sldMk cId="218077253" sldId="274"/>
        </pc:sldMkLst>
        <pc:spChg chg="mod">
          <ac:chgData name="Jean Didier Kouakou  Kouame" userId="52991461-7a82-46dd-972c-fd684d87277b" providerId="ADAL" clId="{14BFACFA-84B8-44EA-9AA2-3D4CB165ADC0}" dt="2023-12-29T01:59:23.647" v="1153" actId="20577"/>
          <ac:spMkLst>
            <pc:docMk/>
            <pc:sldMk cId="218077253" sldId="274"/>
            <ac:spMk id="3" creationId="{47DCA8FA-45C7-4582-BB23-3F16A099431C}"/>
          </ac:spMkLst>
        </pc:spChg>
      </pc:sldChg>
      <pc:sldChg chg="modSp add mod">
        <pc:chgData name="Jean Didier Kouakou  Kouame" userId="52991461-7a82-46dd-972c-fd684d87277b" providerId="ADAL" clId="{14BFACFA-84B8-44EA-9AA2-3D4CB165ADC0}" dt="2023-12-29T02:41:39.949" v="1595" actId="20577"/>
        <pc:sldMkLst>
          <pc:docMk/>
          <pc:sldMk cId="2643011836" sldId="275"/>
        </pc:sldMkLst>
        <pc:spChg chg="mod">
          <ac:chgData name="Jean Didier Kouakou  Kouame" userId="52991461-7a82-46dd-972c-fd684d87277b" providerId="ADAL" clId="{14BFACFA-84B8-44EA-9AA2-3D4CB165ADC0}" dt="2023-12-29T02:41:39.949" v="1595" actId="20577"/>
          <ac:spMkLst>
            <pc:docMk/>
            <pc:sldMk cId="2643011836" sldId="275"/>
            <ac:spMk id="3" creationId="{47DCA8FA-45C7-4582-BB23-3F16A099431C}"/>
          </ac:spMkLst>
        </pc:spChg>
      </pc:sldChg>
      <pc:sldChg chg="modSp add mod">
        <pc:chgData name="Jean Didier Kouakou  Kouame" userId="52991461-7a82-46dd-972c-fd684d87277b" providerId="ADAL" clId="{14BFACFA-84B8-44EA-9AA2-3D4CB165ADC0}" dt="2023-12-30T10:56:00.687" v="2011" actId="313"/>
        <pc:sldMkLst>
          <pc:docMk/>
          <pc:sldMk cId="3613723503" sldId="276"/>
        </pc:sldMkLst>
        <pc:spChg chg="mod">
          <ac:chgData name="Jean Didier Kouakou  Kouame" userId="52991461-7a82-46dd-972c-fd684d87277b" providerId="ADAL" clId="{14BFACFA-84B8-44EA-9AA2-3D4CB165ADC0}" dt="2023-12-30T10:56:00.687" v="2011" actId="313"/>
          <ac:spMkLst>
            <pc:docMk/>
            <pc:sldMk cId="3613723503" sldId="276"/>
            <ac:spMk id="3" creationId="{47DCA8FA-45C7-4582-BB23-3F16A099431C}"/>
          </ac:spMkLst>
        </pc:spChg>
      </pc:sldChg>
      <pc:sldChg chg="modSp add mod">
        <pc:chgData name="Jean Didier Kouakou  Kouame" userId="52991461-7a82-46dd-972c-fd684d87277b" providerId="ADAL" clId="{14BFACFA-84B8-44EA-9AA2-3D4CB165ADC0}" dt="2023-12-30T11:02:01.352" v="2249" actId="20577"/>
        <pc:sldMkLst>
          <pc:docMk/>
          <pc:sldMk cId="140704486" sldId="277"/>
        </pc:sldMkLst>
        <pc:spChg chg="mod">
          <ac:chgData name="Jean Didier Kouakou  Kouame" userId="52991461-7a82-46dd-972c-fd684d87277b" providerId="ADAL" clId="{14BFACFA-84B8-44EA-9AA2-3D4CB165ADC0}" dt="2023-12-30T11:02:01.352" v="2249" actId="20577"/>
          <ac:spMkLst>
            <pc:docMk/>
            <pc:sldMk cId="140704486" sldId="277"/>
            <ac:spMk id="3" creationId="{47DCA8FA-45C7-4582-BB23-3F16A099431C}"/>
          </ac:spMkLst>
        </pc:spChg>
      </pc:sldChg>
      <pc:sldChg chg="addSp modSp add mod">
        <pc:chgData name="Jean Didier Kouakou  Kouame" userId="52991461-7a82-46dd-972c-fd684d87277b" providerId="ADAL" clId="{14BFACFA-84B8-44EA-9AA2-3D4CB165ADC0}" dt="2023-12-30T11:56:10.637" v="2345" actId="1038"/>
        <pc:sldMkLst>
          <pc:docMk/>
          <pc:sldMk cId="3567217557" sldId="278"/>
        </pc:sldMkLst>
        <pc:spChg chg="mod">
          <ac:chgData name="Jean Didier Kouakou  Kouame" userId="52991461-7a82-46dd-972c-fd684d87277b" providerId="ADAL" clId="{14BFACFA-84B8-44EA-9AA2-3D4CB165ADC0}" dt="2023-12-30T11:55:15.216" v="2283" actId="255"/>
          <ac:spMkLst>
            <pc:docMk/>
            <pc:sldMk cId="3567217557" sldId="278"/>
            <ac:spMk id="3" creationId="{47DCA8FA-45C7-4582-BB23-3F16A099431C}"/>
          </ac:spMkLst>
        </pc:spChg>
        <pc:spChg chg="add mod">
          <ac:chgData name="Jean Didier Kouakou  Kouame" userId="52991461-7a82-46dd-972c-fd684d87277b" providerId="ADAL" clId="{14BFACFA-84B8-44EA-9AA2-3D4CB165ADC0}" dt="2023-12-30T11:56:10.637" v="2345" actId="1038"/>
          <ac:spMkLst>
            <pc:docMk/>
            <pc:sldMk cId="3567217557" sldId="278"/>
            <ac:spMk id="6" creationId="{F7F48487-C77F-4BAB-8531-FC76D9351785}"/>
          </ac:spMkLst>
        </pc:spChg>
      </pc:sldChg>
    </pc:docChg>
  </pc:docChgLst>
  <pc:docChgLst>
    <pc:chgData name="Jean Didier Kouakou" userId="52991461-7a82-46dd-972c-fd684d87277b" providerId="ADAL" clId="{14BFACFA-84B8-44EA-9AA2-3D4CB165ADC0}"/>
    <pc:docChg chg="undo custSel addSld delSld modSld sldOrd">
      <pc:chgData name="Jean Didier Kouakou" userId="52991461-7a82-46dd-972c-fd684d87277b" providerId="ADAL" clId="{14BFACFA-84B8-44EA-9AA2-3D4CB165ADC0}" dt="2023-12-28T05:26:33.097" v="1492" actId="20577"/>
      <pc:docMkLst>
        <pc:docMk/>
      </pc:docMkLst>
      <pc:sldChg chg="addSp modSp mod">
        <pc:chgData name="Jean Didier Kouakou" userId="52991461-7a82-46dd-972c-fd684d87277b" providerId="ADAL" clId="{14BFACFA-84B8-44EA-9AA2-3D4CB165ADC0}" dt="2023-12-28T03:23:22.377" v="423" actId="20577"/>
        <pc:sldMkLst>
          <pc:docMk/>
          <pc:sldMk cId="4043737824" sldId="257"/>
        </pc:sldMkLst>
        <pc:spChg chg="mod">
          <ac:chgData name="Jean Didier Kouakou" userId="52991461-7a82-46dd-972c-fd684d87277b" providerId="ADAL" clId="{14BFACFA-84B8-44EA-9AA2-3D4CB165ADC0}" dt="2023-12-28T03:23:22.377" v="423" actId="20577"/>
          <ac:spMkLst>
            <pc:docMk/>
            <pc:sldMk cId="4043737824" sldId="257"/>
            <ac:spMk id="3" creationId="{A8E9CFF2-3777-4FF4-A759-8491175B0B7C}"/>
          </ac:spMkLst>
        </pc:spChg>
        <pc:picChg chg="add mod">
          <ac:chgData name="Jean Didier Kouakou" userId="52991461-7a82-46dd-972c-fd684d87277b" providerId="ADAL" clId="{14BFACFA-84B8-44EA-9AA2-3D4CB165ADC0}" dt="2023-12-28T02:57:37.295" v="35" actId="1076"/>
          <ac:picMkLst>
            <pc:docMk/>
            <pc:sldMk cId="4043737824" sldId="257"/>
            <ac:picMk id="6" creationId="{C7631D62-1E12-4050-B205-008D8A703B04}"/>
          </ac:picMkLst>
        </pc:picChg>
        <pc:picChg chg="add mod">
          <ac:chgData name="Jean Didier Kouakou" userId="52991461-7a82-46dd-972c-fd684d87277b" providerId="ADAL" clId="{14BFACFA-84B8-44EA-9AA2-3D4CB165ADC0}" dt="2023-12-28T02:58:11.964" v="37" actId="1076"/>
          <ac:picMkLst>
            <pc:docMk/>
            <pc:sldMk cId="4043737824" sldId="257"/>
            <ac:picMk id="8" creationId="{70A678AB-B66D-4CBE-9032-6E63570EF30E}"/>
          </ac:picMkLst>
        </pc:picChg>
      </pc:sldChg>
      <pc:sldChg chg="modSp mod">
        <pc:chgData name="Jean Didier Kouakou" userId="52991461-7a82-46dd-972c-fd684d87277b" providerId="ADAL" clId="{14BFACFA-84B8-44EA-9AA2-3D4CB165ADC0}" dt="2023-12-28T03:23:04.475" v="420" actId="20577"/>
        <pc:sldMkLst>
          <pc:docMk/>
          <pc:sldMk cId="191714609" sldId="258"/>
        </pc:sldMkLst>
        <pc:spChg chg="mod">
          <ac:chgData name="Jean Didier Kouakou" userId="52991461-7a82-46dd-972c-fd684d87277b" providerId="ADAL" clId="{14BFACFA-84B8-44EA-9AA2-3D4CB165ADC0}" dt="2023-12-28T03:22:37.102" v="392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Jean Didier Kouakou" userId="52991461-7a82-46dd-972c-fd684d87277b" providerId="ADAL" clId="{14BFACFA-84B8-44EA-9AA2-3D4CB165ADC0}" dt="2023-12-28T03:23:04.475" v="420" actId="20577"/>
          <ac:spMkLst>
            <pc:docMk/>
            <pc:sldMk cId="191714609" sldId="258"/>
            <ac:spMk id="3" creationId="{255E1F2F-E259-4EA8-9FFD-3A10AF541859}"/>
          </ac:spMkLst>
        </pc:spChg>
      </pc:sldChg>
      <pc:sldChg chg="modSp mod">
        <pc:chgData name="Jean Didier Kouakou" userId="52991461-7a82-46dd-972c-fd684d87277b" providerId="ADAL" clId="{14BFACFA-84B8-44EA-9AA2-3D4CB165ADC0}" dt="2023-12-28T03:01:12.386" v="64" actId="5793"/>
        <pc:sldMkLst>
          <pc:docMk/>
          <pc:sldMk cId="3100920841" sldId="259"/>
        </pc:sldMkLst>
        <pc:spChg chg="mod">
          <ac:chgData name="Jean Didier Kouakou" userId="52991461-7a82-46dd-972c-fd684d87277b" providerId="ADAL" clId="{14BFACFA-84B8-44EA-9AA2-3D4CB165ADC0}" dt="2023-12-28T03:01:12.386" v="64" actId="5793"/>
          <ac:spMkLst>
            <pc:docMk/>
            <pc:sldMk cId="3100920841" sldId="259"/>
            <ac:spMk id="3" creationId="{47DCA8FA-45C7-4582-BB23-3F16A099431C}"/>
          </ac:spMkLst>
        </pc:spChg>
      </pc:sldChg>
      <pc:sldChg chg="modSp add mod">
        <pc:chgData name="Jean Didier Kouakou" userId="52991461-7a82-46dd-972c-fd684d87277b" providerId="ADAL" clId="{14BFACFA-84B8-44EA-9AA2-3D4CB165ADC0}" dt="2023-12-28T03:02:23.325" v="110" actId="20577"/>
        <pc:sldMkLst>
          <pc:docMk/>
          <pc:sldMk cId="2130173665" sldId="260"/>
        </pc:sldMkLst>
        <pc:spChg chg="mod">
          <ac:chgData name="Jean Didier Kouakou" userId="52991461-7a82-46dd-972c-fd684d87277b" providerId="ADAL" clId="{14BFACFA-84B8-44EA-9AA2-3D4CB165ADC0}" dt="2023-12-28T03:02:23.325" v="110" actId="20577"/>
          <ac:spMkLst>
            <pc:docMk/>
            <pc:sldMk cId="2130173665" sldId="260"/>
            <ac:spMk id="3" creationId="{47DCA8FA-45C7-4582-BB23-3F16A099431C}"/>
          </ac:spMkLst>
        </pc:spChg>
      </pc:sldChg>
      <pc:sldChg chg="modSp add mod">
        <pc:chgData name="Jean Didier Kouakou" userId="52991461-7a82-46dd-972c-fd684d87277b" providerId="ADAL" clId="{14BFACFA-84B8-44EA-9AA2-3D4CB165ADC0}" dt="2023-12-28T03:05:47.563" v="158" actId="20577"/>
        <pc:sldMkLst>
          <pc:docMk/>
          <pc:sldMk cId="1130156023" sldId="261"/>
        </pc:sldMkLst>
        <pc:spChg chg="mod">
          <ac:chgData name="Jean Didier Kouakou" userId="52991461-7a82-46dd-972c-fd684d87277b" providerId="ADAL" clId="{14BFACFA-84B8-44EA-9AA2-3D4CB165ADC0}" dt="2023-12-28T03:05:47.563" v="158" actId="20577"/>
          <ac:spMkLst>
            <pc:docMk/>
            <pc:sldMk cId="1130156023" sldId="261"/>
            <ac:spMk id="3" creationId="{47DCA8FA-45C7-4582-BB23-3F16A099431C}"/>
          </ac:spMkLst>
        </pc:spChg>
      </pc:sldChg>
      <pc:sldChg chg="addSp modSp add mod">
        <pc:chgData name="Jean Didier Kouakou" userId="52991461-7a82-46dd-972c-fd684d87277b" providerId="ADAL" clId="{14BFACFA-84B8-44EA-9AA2-3D4CB165ADC0}" dt="2023-12-28T03:08:53.946" v="219" actId="20577"/>
        <pc:sldMkLst>
          <pc:docMk/>
          <pc:sldMk cId="2348695359" sldId="262"/>
        </pc:sldMkLst>
        <pc:spChg chg="mod">
          <ac:chgData name="Jean Didier Kouakou" userId="52991461-7a82-46dd-972c-fd684d87277b" providerId="ADAL" clId="{14BFACFA-84B8-44EA-9AA2-3D4CB165ADC0}" dt="2023-12-28T03:08:53.946" v="219" actId="20577"/>
          <ac:spMkLst>
            <pc:docMk/>
            <pc:sldMk cId="2348695359" sldId="262"/>
            <ac:spMk id="3" creationId="{47DCA8FA-45C7-4582-BB23-3F16A099431C}"/>
          </ac:spMkLst>
        </pc:spChg>
        <pc:picChg chg="add mod">
          <ac:chgData name="Jean Didier Kouakou" userId="52991461-7a82-46dd-972c-fd684d87277b" providerId="ADAL" clId="{14BFACFA-84B8-44EA-9AA2-3D4CB165ADC0}" dt="2023-12-28T03:08:22.571" v="199" actId="1076"/>
          <ac:picMkLst>
            <pc:docMk/>
            <pc:sldMk cId="2348695359" sldId="262"/>
            <ac:picMk id="4" creationId="{B6EDE258-CA2C-42AB-9359-DBB059BE674A}"/>
          </ac:picMkLst>
        </pc:picChg>
        <pc:picChg chg="add mod">
          <ac:chgData name="Jean Didier Kouakou" userId="52991461-7a82-46dd-972c-fd684d87277b" providerId="ADAL" clId="{14BFACFA-84B8-44EA-9AA2-3D4CB165ADC0}" dt="2023-12-28T03:08:24.630" v="200" actId="1076"/>
          <ac:picMkLst>
            <pc:docMk/>
            <pc:sldMk cId="2348695359" sldId="262"/>
            <ac:picMk id="5" creationId="{AF22A060-EA13-49C4-B202-5BAC4B24D7B5}"/>
          </ac:picMkLst>
        </pc:picChg>
      </pc:sldChg>
      <pc:sldChg chg="add del ord">
        <pc:chgData name="Jean Didier Kouakou" userId="52991461-7a82-46dd-972c-fd684d87277b" providerId="ADAL" clId="{14BFACFA-84B8-44EA-9AA2-3D4CB165ADC0}" dt="2023-12-28T03:09:35.305" v="224" actId="2890"/>
        <pc:sldMkLst>
          <pc:docMk/>
          <pc:sldMk cId="1144425096" sldId="263"/>
        </pc:sldMkLst>
      </pc:sldChg>
      <pc:sldChg chg="delSp modSp add mod">
        <pc:chgData name="Jean Didier Kouakou" userId="52991461-7a82-46dd-972c-fd684d87277b" providerId="ADAL" clId="{14BFACFA-84B8-44EA-9AA2-3D4CB165ADC0}" dt="2023-12-28T03:21:07.506" v="340" actId="255"/>
        <pc:sldMkLst>
          <pc:docMk/>
          <pc:sldMk cId="1964292153" sldId="263"/>
        </pc:sldMkLst>
        <pc:spChg chg="mod">
          <ac:chgData name="Jean Didier Kouakou" userId="52991461-7a82-46dd-972c-fd684d87277b" providerId="ADAL" clId="{14BFACFA-84B8-44EA-9AA2-3D4CB165ADC0}" dt="2023-12-28T03:21:07.506" v="340" actId="255"/>
          <ac:spMkLst>
            <pc:docMk/>
            <pc:sldMk cId="1964292153" sldId="263"/>
            <ac:spMk id="3" creationId="{47DCA8FA-45C7-4582-BB23-3F16A099431C}"/>
          </ac:spMkLst>
        </pc:spChg>
        <pc:picChg chg="del">
          <ac:chgData name="Jean Didier Kouakou" userId="52991461-7a82-46dd-972c-fd684d87277b" providerId="ADAL" clId="{14BFACFA-84B8-44EA-9AA2-3D4CB165ADC0}" dt="2023-12-28T03:09:41.502" v="226" actId="478"/>
          <ac:picMkLst>
            <pc:docMk/>
            <pc:sldMk cId="1964292153" sldId="263"/>
            <ac:picMk id="4" creationId="{B6EDE258-CA2C-42AB-9359-DBB059BE674A}"/>
          </ac:picMkLst>
        </pc:picChg>
        <pc:picChg chg="del">
          <ac:chgData name="Jean Didier Kouakou" userId="52991461-7a82-46dd-972c-fd684d87277b" providerId="ADAL" clId="{14BFACFA-84B8-44EA-9AA2-3D4CB165ADC0}" dt="2023-12-28T03:09:42.936" v="227" actId="478"/>
          <ac:picMkLst>
            <pc:docMk/>
            <pc:sldMk cId="1964292153" sldId="263"/>
            <ac:picMk id="5" creationId="{AF22A060-EA13-49C4-B202-5BAC4B24D7B5}"/>
          </ac:picMkLst>
        </pc:picChg>
      </pc:sldChg>
      <pc:sldChg chg="modSp add mod">
        <pc:chgData name="Jean Didier Kouakou" userId="52991461-7a82-46dd-972c-fd684d87277b" providerId="ADAL" clId="{14BFACFA-84B8-44EA-9AA2-3D4CB165ADC0}" dt="2023-12-28T03:40:17.124" v="611" actId="113"/>
        <pc:sldMkLst>
          <pc:docMk/>
          <pc:sldMk cId="624053930" sldId="264"/>
        </pc:sldMkLst>
        <pc:spChg chg="mod">
          <ac:chgData name="Jean Didier Kouakou" userId="52991461-7a82-46dd-972c-fd684d87277b" providerId="ADAL" clId="{14BFACFA-84B8-44EA-9AA2-3D4CB165ADC0}" dt="2023-12-28T03:40:17.124" v="611" actId="113"/>
          <ac:spMkLst>
            <pc:docMk/>
            <pc:sldMk cId="624053930" sldId="264"/>
            <ac:spMk id="3" creationId="{47DCA8FA-45C7-4582-BB23-3F16A099431C}"/>
          </ac:spMkLst>
        </pc:spChg>
      </pc:sldChg>
      <pc:sldChg chg="modSp add mod">
        <pc:chgData name="Jean Didier Kouakou" userId="52991461-7a82-46dd-972c-fd684d87277b" providerId="ADAL" clId="{14BFACFA-84B8-44EA-9AA2-3D4CB165ADC0}" dt="2023-12-28T04:43:56.960" v="915" actId="20577"/>
        <pc:sldMkLst>
          <pc:docMk/>
          <pc:sldMk cId="3123539472" sldId="265"/>
        </pc:sldMkLst>
        <pc:spChg chg="mod">
          <ac:chgData name="Jean Didier Kouakou" userId="52991461-7a82-46dd-972c-fd684d87277b" providerId="ADAL" clId="{14BFACFA-84B8-44EA-9AA2-3D4CB165ADC0}" dt="2023-12-28T04:43:56.960" v="915" actId="20577"/>
          <ac:spMkLst>
            <pc:docMk/>
            <pc:sldMk cId="3123539472" sldId="265"/>
            <ac:spMk id="3" creationId="{47DCA8FA-45C7-4582-BB23-3F16A099431C}"/>
          </ac:spMkLst>
        </pc:spChg>
        <pc:spChg chg="mod">
          <ac:chgData name="Jean Didier Kouakou" userId="52991461-7a82-46dd-972c-fd684d87277b" providerId="ADAL" clId="{14BFACFA-84B8-44EA-9AA2-3D4CB165ADC0}" dt="2023-12-28T04:13:07.568" v="808" actId="20577"/>
          <ac:spMkLst>
            <pc:docMk/>
            <pc:sldMk cId="3123539472" sldId="265"/>
            <ac:spMk id="4" creationId="{D68EAF6B-3EBF-41C6-8DC6-5D0413515CED}"/>
          </ac:spMkLst>
        </pc:spChg>
      </pc:sldChg>
      <pc:sldChg chg="modSp add mod ord">
        <pc:chgData name="Jean Didier Kouakou" userId="52991461-7a82-46dd-972c-fd684d87277b" providerId="ADAL" clId="{14BFACFA-84B8-44EA-9AA2-3D4CB165ADC0}" dt="2023-12-28T04:17:15.131" v="840" actId="20577"/>
        <pc:sldMkLst>
          <pc:docMk/>
          <pc:sldMk cId="589206642" sldId="266"/>
        </pc:sldMkLst>
        <pc:spChg chg="mod">
          <ac:chgData name="Jean Didier Kouakou" userId="52991461-7a82-46dd-972c-fd684d87277b" providerId="ADAL" clId="{14BFACFA-84B8-44EA-9AA2-3D4CB165ADC0}" dt="2023-12-28T04:17:15.131" v="840" actId="20577"/>
          <ac:spMkLst>
            <pc:docMk/>
            <pc:sldMk cId="589206642" sldId="266"/>
            <ac:spMk id="3" creationId="{47DCA8FA-45C7-4582-BB23-3F16A099431C}"/>
          </ac:spMkLst>
        </pc:spChg>
      </pc:sldChg>
      <pc:sldChg chg="modSp add mod">
        <pc:chgData name="Jean Didier Kouakou" userId="52991461-7a82-46dd-972c-fd684d87277b" providerId="ADAL" clId="{14BFACFA-84B8-44EA-9AA2-3D4CB165ADC0}" dt="2023-12-28T04:59:09.133" v="1013" actId="20577"/>
        <pc:sldMkLst>
          <pc:docMk/>
          <pc:sldMk cId="149757400" sldId="267"/>
        </pc:sldMkLst>
        <pc:spChg chg="mod">
          <ac:chgData name="Jean Didier Kouakou" userId="52991461-7a82-46dd-972c-fd684d87277b" providerId="ADAL" clId="{14BFACFA-84B8-44EA-9AA2-3D4CB165ADC0}" dt="2023-12-28T04:59:09.133" v="1013" actId="20577"/>
          <ac:spMkLst>
            <pc:docMk/>
            <pc:sldMk cId="149757400" sldId="267"/>
            <ac:spMk id="3" creationId="{47DCA8FA-45C7-4582-BB23-3F16A099431C}"/>
          </ac:spMkLst>
        </pc:spChg>
      </pc:sldChg>
      <pc:sldChg chg="modSp add mod">
        <pc:chgData name="Jean Didier Kouakou" userId="52991461-7a82-46dd-972c-fd684d87277b" providerId="ADAL" clId="{14BFACFA-84B8-44EA-9AA2-3D4CB165ADC0}" dt="2023-12-28T05:15:16.723" v="1421" actId="27636"/>
        <pc:sldMkLst>
          <pc:docMk/>
          <pc:sldMk cId="3366034820" sldId="268"/>
        </pc:sldMkLst>
        <pc:spChg chg="mod">
          <ac:chgData name="Jean Didier Kouakou" userId="52991461-7a82-46dd-972c-fd684d87277b" providerId="ADAL" clId="{14BFACFA-84B8-44EA-9AA2-3D4CB165ADC0}" dt="2023-12-28T05:15:16.723" v="1421" actId="27636"/>
          <ac:spMkLst>
            <pc:docMk/>
            <pc:sldMk cId="3366034820" sldId="268"/>
            <ac:spMk id="3" creationId="{47DCA8FA-45C7-4582-BB23-3F16A099431C}"/>
          </ac:spMkLst>
        </pc:spChg>
      </pc:sldChg>
      <pc:sldChg chg="modSp add mod">
        <pc:chgData name="Jean Didier Kouakou" userId="52991461-7a82-46dd-972c-fd684d87277b" providerId="ADAL" clId="{14BFACFA-84B8-44EA-9AA2-3D4CB165ADC0}" dt="2023-12-28T05:26:33.097" v="1492" actId="20577"/>
        <pc:sldMkLst>
          <pc:docMk/>
          <pc:sldMk cId="24456552" sldId="269"/>
        </pc:sldMkLst>
        <pc:spChg chg="mod">
          <ac:chgData name="Jean Didier Kouakou" userId="52991461-7a82-46dd-972c-fd684d87277b" providerId="ADAL" clId="{14BFACFA-84B8-44EA-9AA2-3D4CB165ADC0}" dt="2023-12-28T05:26:33.097" v="1492" actId="20577"/>
          <ac:spMkLst>
            <pc:docMk/>
            <pc:sldMk cId="24456552" sldId="269"/>
            <ac:spMk id="3" creationId="{47DCA8FA-45C7-4582-BB23-3F16A09943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1E1EB-FA4C-46F2-9A7F-807AFEF0FC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6F573-E4D6-40A5-8B4A-9A30F2B822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4A24D-A686-4B87-8E0E-45A0C32ADA3E}" type="datetimeFigureOut">
              <a:rPr lang="en-GH" smtClean="0"/>
              <a:t>30/12/2023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F983-185C-4884-8C69-16F2477377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7C02D-E0BA-4F1F-9006-AD209356D1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55606-D7D0-49C2-9AD4-3F9F17FE2D0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5120009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F0AA1-65DF-4B62-9D75-1EAFD61757C4}" type="datetimeFigureOut">
              <a:rPr lang="en-GH" smtClean="0"/>
              <a:t>29/12/2023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8051F-28EA-43C5-BC0B-22059691089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220273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CC31-8F54-4C9E-BBCD-2107907A5B5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018F-DC73-4622-A7CF-244F1D6883B3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092B-89E9-4161-8605-C329A66FAB7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9BBD-C2A9-4584-8621-79B7527A26C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940A-C083-47D5-A654-49817FAD6F3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FCC7-2D2B-4B20-BB06-567FEB5FF04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309B-9E3C-4AFB-A618-8FF19B931569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800-96FD-4917-8D7B-34AAD17CB50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240F-EF61-4795-9AD9-3B7428CAF07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3A64BD7-2E5E-4AEF-8140-EA4884CBE90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3E3760-C22B-4883-B2EB-0BAAF45C5267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B627E14-04CF-46EB-804D-BFBBD0B852C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724" y="639098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Initiation au </a:t>
            </a:r>
            <a:r>
              <a:rPr lang="en-US" sz="8000" dirty="0" err="1"/>
              <a:t>langage</a:t>
            </a:r>
            <a:r>
              <a:rPr lang="en-US" sz="8000" dirty="0"/>
              <a:t> ‘Python’’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1316" y="4653550"/>
            <a:ext cx="6269347" cy="22044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didier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Kouakou</a:t>
            </a:r>
            <a:endParaRPr lang="en-US" sz="2400" cap="none" dirty="0">
              <a:solidFill>
                <a:srgbClr val="FFFFFF"/>
              </a:solidFill>
            </a:endParaRPr>
          </a:p>
          <a:p>
            <a:endParaRPr lang="en-US" cap="none" dirty="0"/>
          </a:p>
          <a:p>
            <a:r>
              <a:rPr lang="en-US" cap="none" dirty="0"/>
              <a:t>jeandidikouakou@gmail.com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420" y="159306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631D62-1E12-4050-B205-008D8A703B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5897" t="30548" r="18994" b="12697"/>
          <a:stretch/>
        </p:blipFill>
        <p:spPr>
          <a:xfrm>
            <a:off x="-441296" y="3429000"/>
            <a:ext cx="2005265" cy="1633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678AB-B66D-4CBE-9032-6E63570EF3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2324" t="26036" r="34301" b="29073"/>
          <a:stretch/>
        </p:blipFill>
        <p:spPr>
          <a:xfrm>
            <a:off x="1227007" y="2482104"/>
            <a:ext cx="2149642" cy="186698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D4FCAC-4046-475A-AD3D-19F73F00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22D48A-6591-4741-BD1C-FF816EE5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447136"/>
            <a:ext cx="10735734" cy="4716597"/>
          </a:xfrm>
        </p:spPr>
        <p:txBody>
          <a:bodyPr>
            <a:normAutofit fontScale="62500" lnSpcReduction="20000"/>
          </a:bodyPr>
          <a:lstStyle/>
          <a:p>
            <a:pPr marL="201168" lvl="1" indent="0">
              <a:buNone/>
            </a:pPr>
            <a:r>
              <a:rPr lang="fr-FR" sz="4700" b="1" dirty="0"/>
              <a:t>Chap. 3 : </a:t>
            </a:r>
            <a:r>
              <a:rPr lang="fr-FR" sz="4800" b="1" dirty="0"/>
              <a:t>Variables et Opérateurs </a:t>
            </a:r>
            <a:r>
              <a:rPr lang="fr-FR" sz="4700" b="1" dirty="0"/>
              <a:t>;</a:t>
            </a:r>
          </a:p>
          <a:p>
            <a:pPr marL="201168" lvl="1" indent="0">
              <a:buNone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dirty="0"/>
              <a:t>		</a:t>
            </a:r>
            <a:r>
              <a:rPr lang="fr-FR" sz="3200" b="1" dirty="0"/>
              <a:t>7. </a:t>
            </a:r>
            <a:r>
              <a:rPr lang="fr-FR" sz="3200" dirty="0"/>
              <a:t>accès aux caractères </a:t>
            </a:r>
          </a:p>
          <a:p>
            <a:pPr marL="201168" lvl="1" indent="0">
              <a:buNone/>
            </a:pPr>
            <a:endParaRPr lang="fr-FR" sz="3200" b="1" dirty="0"/>
          </a:p>
          <a:p>
            <a:pPr marL="201168" lvl="1" indent="0">
              <a:buNone/>
            </a:pPr>
            <a:r>
              <a:rPr lang="fr-FR" sz="3200" dirty="0"/>
              <a:t>Les caractères qui composent une chaîne sont numérotés à partir de zéro. On peut y accéder individuellement en faisant suivre le nom de la chaîne d’un entier encadré par une paire de crochets : </a:t>
            </a:r>
          </a:p>
          <a:p>
            <a:pPr marL="201168" lvl="1" indent="0">
              <a:buNone/>
            </a:pPr>
            <a:r>
              <a:rPr lang="fr-FR" sz="3200" dirty="0"/>
              <a:t>&gt;&gt;&gt; "bonjour"[3]. Rep ; ’j’. Aussi, "bonjour"[2:]; "bonjour"[:3]; "bonjour"[3:5]. Rep ; ’</a:t>
            </a:r>
            <a:r>
              <a:rPr lang="fr-FR" sz="3200" dirty="0" err="1"/>
              <a:t>njour</a:t>
            </a:r>
            <a:r>
              <a:rPr lang="fr-FR" sz="3200" dirty="0"/>
              <a:t>’ ’bon’ ’</a:t>
            </a:r>
            <a:r>
              <a:rPr lang="fr-FR" sz="3200" dirty="0" err="1"/>
              <a:t>jo</a:t>
            </a:r>
            <a:r>
              <a:rPr lang="fr-FR" sz="3200" dirty="0"/>
              <a:t>’ </a:t>
            </a:r>
          </a:p>
          <a:p>
            <a:pPr marL="201168" lvl="1" indent="0">
              <a:buNone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dirty="0"/>
              <a:t>NB : En python ; </a:t>
            </a:r>
          </a:p>
          <a:p>
            <a:pPr marL="201168" lvl="1" indent="0">
              <a:buNone/>
            </a:pPr>
            <a:r>
              <a:rPr lang="fr-FR" sz="3200" dirty="0"/>
              <a:t>/ désigne une division décimale </a:t>
            </a:r>
          </a:p>
          <a:p>
            <a:pPr marL="201168" lvl="1" indent="0">
              <a:buNone/>
            </a:pPr>
            <a:r>
              <a:rPr lang="fr-FR" sz="3200" dirty="0"/>
              <a:t>// désigne une division entière c’est-à-dire retourne que la partie entière de la division. </a:t>
            </a:r>
          </a:p>
          <a:p>
            <a:pPr marL="201168" lvl="1" indent="0">
              <a:buNone/>
            </a:pPr>
            <a:r>
              <a:rPr lang="fr-FR" sz="3200" dirty="0"/>
              <a:t>% retourne le reste de la division </a:t>
            </a:r>
          </a:p>
          <a:p>
            <a:pPr marL="201168" lvl="1" indent="0">
              <a:buNone/>
            </a:pPr>
            <a:r>
              <a:rPr lang="fr-FR" sz="3200" dirty="0"/>
              <a:t>** est utilisé pour faire les calculs de puissance ;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447136"/>
            <a:ext cx="10735734" cy="4716597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fr-FR" sz="2400" b="1" dirty="0"/>
              <a:t>Chap. 4 : Les entrées au clavier;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Dans ce chapitre, nous allons voir les instructions à utiliser pour récupérer et  stocker une donnée dans une variables.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		</a:t>
            </a:r>
            <a:r>
              <a:rPr lang="fr-FR" sz="1600" b="1" dirty="0"/>
              <a:t>1. Instruction à utiliser </a:t>
            </a:r>
          </a:p>
          <a:p>
            <a:pPr marL="201168" lvl="1" indent="0">
              <a:buNone/>
            </a:pPr>
            <a:r>
              <a:rPr lang="fr-FR" sz="1600" dirty="0"/>
              <a:t>❖ On utilise l’instruction </a:t>
            </a:r>
            <a:r>
              <a:rPr lang="fr-FR" sz="1600" b="1" i="1" dirty="0"/>
              <a:t>input</a:t>
            </a:r>
            <a:r>
              <a:rPr lang="fr-FR" sz="1600" dirty="0"/>
              <a:t>. </a:t>
            </a:r>
          </a:p>
          <a:p>
            <a:pPr marL="201168" lvl="1" indent="0">
              <a:buNone/>
            </a:pPr>
            <a:r>
              <a:rPr lang="fr-FR" sz="1600" b="1" dirty="0"/>
              <a:t>Exemple : </a:t>
            </a:r>
            <a:r>
              <a:rPr lang="fr-FR" sz="1600" b="1" dirty="0" err="1"/>
              <a:t>name</a:t>
            </a:r>
            <a:r>
              <a:rPr lang="fr-FR" sz="1600" b="1" dirty="0"/>
              <a:t> = input(‘’Entrez votre nom : ’’)</a:t>
            </a:r>
          </a:p>
          <a:p>
            <a:pPr marL="201168" lvl="1" indent="0">
              <a:buNone/>
            </a:pPr>
            <a:r>
              <a:rPr lang="fr-FR" sz="1600" dirty="0"/>
              <a:t>NB : cette instruction ne permet que de stocker une chaine de caractère. La variable phrase va contenir une chaine de caractère grâce au symbole = qui désigne une affectation. </a:t>
            </a:r>
          </a:p>
          <a:p>
            <a:pPr marL="201168" lvl="1" indent="0">
              <a:buNone/>
            </a:pPr>
            <a:r>
              <a:rPr lang="fr-FR" sz="1600" dirty="0"/>
              <a:t>❖ Pour stocker un autre type de variable, on utilise l’instruction </a:t>
            </a:r>
            <a:r>
              <a:rPr lang="fr-FR" sz="1600" b="1" i="1" dirty="0"/>
              <a:t>input</a:t>
            </a:r>
            <a:r>
              <a:rPr lang="fr-FR" sz="1600" dirty="0"/>
              <a:t> puis on fait une conversion dans le type de donnée adapté. </a:t>
            </a:r>
          </a:p>
          <a:p>
            <a:pPr marL="201168" lvl="1" indent="0">
              <a:buNone/>
            </a:pPr>
            <a:r>
              <a:rPr lang="fr-FR" sz="1600" b="1" dirty="0"/>
              <a:t>Exemple : </a:t>
            </a:r>
            <a:r>
              <a:rPr lang="fr-FR" sz="1600" b="1" dirty="0" err="1"/>
              <a:t>age</a:t>
            </a:r>
            <a:r>
              <a:rPr lang="fr-FR" sz="1600" b="1" dirty="0"/>
              <a:t> = </a:t>
            </a:r>
            <a:r>
              <a:rPr lang="fr-FR" sz="1600" b="1" dirty="0" err="1"/>
              <a:t>int</a:t>
            </a:r>
            <a:r>
              <a:rPr lang="fr-FR" sz="1600" b="1" dirty="0"/>
              <a:t>(input(‘’Entrez votre </a:t>
            </a:r>
            <a:r>
              <a:rPr lang="fr-FR" sz="1600" b="1" dirty="0" err="1"/>
              <a:t>age</a:t>
            </a:r>
            <a:r>
              <a:rPr lang="fr-FR" sz="1600" b="1" dirty="0"/>
              <a:t> : ’’))	#En </a:t>
            </a:r>
            <a:r>
              <a:rPr lang="fr-FR" sz="1600" b="1" dirty="0" err="1"/>
              <a:t>considerant</a:t>
            </a:r>
            <a:r>
              <a:rPr lang="fr-FR" sz="1600" b="1" dirty="0"/>
              <a:t> que </a:t>
            </a:r>
            <a:r>
              <a:rPr lang="fr-FR" sz="1600" b="1" dirty="0" err="1"/>
              <a:t>l’age</a:t>
            </a:r>
            <a:r>
              <a:rPr lang="fr-FR" sz="1600" b="1" dirty="0"/>
              <a:t> á saisir est un entier</a:t>
            </a:r>
          </a:p>
          <a:p>
            <a:pPr marL="201168" lvl="1" indent="0">
              <a:buNone/>
            </a:pPr>
            <a:r>
              <a:rPr lang="fr-FR" sz="1600" b="1" dirty="0"/>
              <a:t>	   moyenne = </a:t>
            </a:r>
            <a:r>
              <a:rPr lang="fr-FR" sz="1600" b="1" dirty="0" err="1"/>
              <a:t>float</a:t>
            </a:r>
            <a:r>
              <a:rPr lang="fr-FR" sz="1600" b="1" dirty="0"/>
              <a:t>(input(‘’Entrez votre moyenne : ’’)) 	#En </a:t>
            </a:r>
            <a:r>
              <a:rPr lang="fr-FR" sz="1600" b="1" dirty="0" err="1"/>
              <a:t>considerant</a:t>
            </a:r>
            <a:r>
              <a:rPr lang="fr-FR" sz="1600" b="1" dirty="0"/>
              <a:t> que la moyenne á saisir est un réel</a:t>
            </a:r>
          </a:p>
          <a:p>
            <a:pPr marL="201168" lvl="1" indent="0">
              <a:buNone/>
            </a:pPr>
            <a:endParaRPr lang="fr-FR" sz="1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L’instruction</a:t>
            </a:r>
            <a:r>
              <a:rPr lang="fr-FR" sz="1600" b="1" dirty="0"/>
              <a:t>, moyenne = </a:t>
            </a:r>
            <a:r>
              <a:rPr lang="fr-FR" sz="1600" b="1" dirty="0" err="1"/>
              <a:t>eval</a:t>
            </a:r>
            <a:r>
              <a:rPr lang="fr-FR" sz="1600" b="1" dirty="0"/>
              <a:t>(input(‘’Entrez votre moyenne : ’’)) </a:t>
            </a:r>
            <a:r>
              <a:rPr lang="fr-FR" sz="1600" dirty="0"/>
              <a:t>permet d’évaluer l’opération que l’utilisateur saisira.</a:t>
            </a:r>
            <a:endParaRPr lang="fr-FR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3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447136"/>
            <a:ext cx="10735734" cy="471659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sz="2400" b="1" dirty="0"/>
              <a:t>Chap. 5 : Les instructions conditionnelles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b="1" dirty="0"/>
              <a:t>		1. L’indentation </a:t>
            </a:r>
          </a:p>
          <a:p>
            <a:pPr marL="201168" lvl="1" indent="0">
              <a:buNone/>
            </a:pPr>
            <a:r>
              <a:rPr lang="fr-FR" sz="1600" dirty="0"/>
              <a:t>Les fonctions Python n’ont pas de </a:t>
            </a:r>
            <a:r>
              <a:rPr lang="fr-FR" sz="1600" dirty="0" err="1"/>
              <a:t>begin</a:t>
            </a:r>
            <a:r>
              <a:rPr lang="fr-FR" sz="1600" dirty="0"/>
              <a:t> ou end explicites, ni d’accolades qui pourraient marquer là où commence et où se termine le code de la fonction. Le seul délimiteur est les deux points (« : ») et l’indentation du code lui-même. Les blocs de code (fonctions, instructions if, boucles for ou </a:t>
            </a:r>
            <a:r>
              <a:rPr lang="fr-FR" sz="1600" dirty="0" err="1"/>
              <a:t>while</a:t>
            </a:r>
            <a:r>
              <a:rPr lang="fr-FR" sz="1600" dirty="0"/>
              <a:t> </a:t>
            </a:r>
            <a:r>
              <a:rPr lang="fr-FR" sz="1600" dirty="0" err="1"/>
              <a:t>etc</a:t>
            </a:r>
            <a:r>
              <a:rPr lang="fr-FR" sz="1600" dirty="0"/>
              <a:t>) sont définis par leur indentation. L’indentation démarre le bloc et la </a:t>
            </a:r>
            <a:r>
              <a:rPr lang="fr-FR" sz="1600" dirty="0" err="1"/>
              <a:t>désindentation</a:t>
            </a:r>
            <a:r>
              <a:rPr lang="fr-FR" sz="1600" dirty="0"/>
              <a:t> le termine. Il n’y a pas d’accolades, de crochets ou de mots clés spécifiques. Cela signifie que les espaces blancs sont significatifs et qu’ils doivent être cohérents. </a:t>
            </a:r>
          </a:p>
          <a:p>
            <a:pPr marL="201168" lvl="1" indent="0">
              <a:buNone/>
            </a:pPr>
            <a:r>
              <a:rPr lang="fr-FR" sz="1600" dirty="0"/>
              <a:t>Voici un exemple : </a:t>
            </a:r>
          </a:p>
          <a:p>
            <a:pPr marL="201168" lvl="1" indent="0">
              <a:buNone/>
            </a:pPr>
            <a:r>
              <a:rPr lang="fr-FR" sz="1600" dirty="0"/>
              <a:t>ligne d’en-tête </a:t>
            </a:r>
          </a:p>
          <a:p>
            <a:pPr marL="201168" lvl="1" indent="0">
              <a:buNone/>
            </a:pPr>
            <a:r>
              <a:rPr lang="fr-FR" sz="1600" dirty="0"/>
              <a:t>	première instruction du bloc </a:t>
            </a:r>
          </a:p>
          <a:p>
            <a:pPr marL="201168" lvl="1" indent="0">
              <a:buNone/>
            </a:pPr>
            <a:r>
              <a:rPr lang="fr-FR" sz="1600" dirty="0"/>
              <a:t>	. . .</a:t>
            </a:r>
          </a:p>
          <a:p>
            <a:pPr marL="201168" lvl="1" indent="0">
              <a:buNone/>
            </a:pPr>
            <a:r>
              <a:rPr lang="fr-FR" sz="1600" dirty="0"/>
              <a:t>	dernière instruction du bloc </a:t>
            </a:r>
            <a:endParaRPr lang="fr-FR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447136"/>
            <a:ext cx="10735734" cy="4716597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fr-FR" sz="2400" b="1" dirty="0"/>
              <a:t>Chap. 5 : Les instructions conditionnelles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b="1" dirty="0"/>
              <a:t>		2. Contexte</a:t>
            </a:r>
          </a:p>
          <a:p>
            <a:pPr marL="201168" lvl="1" indent="0">
              <a:buNone/>
            </a:pPr>
            <a:r>
              <a:rPr lang="fr-FR" sz="1600" dirty="0"/>
              <a:t>Dans le déroulement d’un algorithme, certaines instructions sont exécutées que si une condition a été satisfaite auparavant. La condition est une comparaison entre deux valeurs du même type. </a:t>
            </a:r>
          </a:p>
          <a:p>
            <a:pPr marL="201168" lvl="1" indent="0">
              <a:buNone/>
            </a:pPr>
            <a:r>
              <a:rPr lang="fr-FR" sz="1600" dirty="0"/>
              <a:t>❖ En langage mathématique, les opérateurs de comparaison sont : = , ≠ , &lt; , &gt; , ≤ et ≥ </a:t>
            </a:r>
          </a:p>
          <a:p>
            <a:pPr marL="201168" lvl="1" indent="0">
              <a:buNone/>
            </a:pPr>
            <a:r>
              <a:rPr lang="fr-FR" sz="1600" dirty="0"/>
              <a:t>❖ En langage Python, ces opérateurs de comparaison s’écrivent respectivement : == , != , &lt; , &gt; , &lt;= et &gt;=</a:t>
            </a:r>
          </a:p>
          <a:p>
            <a:pPr marL="201168" lvl="1" indent="0">
              <a:buNone/>
            </a:pPr>
            <a:endParaRPr lang="fr-FR" sz="1600" b="1" dirty="0"/>
          </a:p>
          <a:p>
            <a:pPr marL="201168" lvl="1" indent="0">
              <a:buNone/>
            </a:pPr>
            <a:r>
              <a:rPr lang="fr-FR" sz="1600" b="1" dirty="0"/>
              <a:t>		3. Instruction conditionnelle du type : Si… alors… </a:t>
            </a:r>
          </a:p>
          <a:p>
            <a:pPr marL="201168" lvl="1" indent="0">
              <a:buNone/>
            </a:pPr>
            <a:r>
              <a:rPr lang="fr-FR" sz="1600" dirty="0"/>
              <a:t>En langage Python, l’instruction s’écrit : </a:t>
            </a:r>
            <a:r>
              <a:rPr lang="fr-FR" sz="1600" b="1" i="1" dirty="0"/>
              <a:t>if condition </a:t>
            </a:r>
            <a:r>
              <a:rPr lang="fr-FR" sz="1600" dirty="0"/>
              <a:t>: </a:t>
            </a:r>
          </a:p>
          <a:p>
            <a:pPr marL="201168" lvl="1" indent="0">
              <a:buNone/>
            </a:pPr>
            <a:r>
              <a:rPr lang="fr-FR" sz="1600" dirty="0"/>
              <a:t>Le bloc d’instruction qui suit le if sera placé en dessous et décalé d’une tabulation (en général 3 ou 4 caractères). On dit que les instructions sont indentées.</a:t>
            </a:r>
          </a:p>
          <a:p>
            <a:pPr marL="201168" lvl="1" indent="0">
              <a:buNone/>
            </a:pPr>
            <a:r>
              <a:rPr lang="fr-FR" sz="1600" b="1" dirty="0"/>
              <a:t>Exemple :</a:t>
            </a:r>
          </a:p>
          <a:p>
            <a:pPr marL="201168" lvl="1" indent="0">
              <a:buNone/>
            </a:pPr>
            <a:r>
              <a:rPr lang="fr-FR" sz="1600" dirty="0"/>
              <a:t>a = -150 </a:t>
            </a:r>
          </a:p>
          <a:p>
            <a:pPr marL="201168" lvl="1" indent="0">
              <a:buNone/>
            </a:pPr>
            <a:r>
              <a:rPr lang="fr-FR" sz="1600" dirty="0"/>
              <a:t>if a &lt; 0: </a:t>
            </a:r>
          </a:p>
          <a:p>
            <a:pPr marL="201168" lvl="1" indent="0">
              <a:buNone/>
            </a:pPr>
            <a:r>
              <a:rPr lang="fr-FR" sz="1600" dirty="0"/>
              <a:t>      	</a:t>
            </a:r>
            <a:r>
              <a:rPr lang="fr-FR" sz="1600" dirty="0" err="1"/>
              <a:t>print</a:t>
            </a:r>
            <a:r>
              <a:rPr lang="fr-FR" sz="1600" dirty="0"/>
              <a:t>(’a est </a:t>
            </a:r>
            <a:r>
              <a:rPr lang="fr-FR" sz="1600" dirty="0" err="1"/>
              <a:t>negatif</a:t>
            </a:r>
            <a:r>
              <a:rPr lang="fr-FR" sz="1600" dirty="0"/>
              <a:t>’)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8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447136"/>
            <a:ext cx="10735734" cy="4716597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fr-FR" sz="2400" b="1" dirty="0"/>
              <a:t>Chap. 5 : Les instructions conditionnelles</a:t>
            </a:r>
          </a:p>
          <a:p>
            <a:pPr marL="201168" lvl="1" indent="0">
              <a:buNone/>
            </a:pPr>
            <a:endParaRPr lang="fr-FR" sz="1000" b="1" dirty="0"/>
          </a:p>
          <a:p>
            <a:pPr marL="201168" lvl="1" indent="0">
              <a:buNone/>
            </a:pPr>
            <a:r>
              <a:rPr lang="fr-FR" sz="1600" b="1" dirty="0"/>
              <a:t>		3. Instruction conditionnelle du type : Si… alors… </a:t>
            </a:r>
          </a:p>
          <a:p>
            <a:pPr marL="201168" lvl="1" indent="0">
              <a:buNone/>
            </a:pPr>
            <a:r>
              <a:rPr lang="fr-FR" sz="1600" dirty="0"/>
              <a:t>En langage Python, l’instruction s’écrit : </a:t>
            </a:r>
            <a:r>
              <a:rPr lang="fr-FR" sz="1600" b="1" i="1" dirty="0"/>
              <a:t>if condition </a:t>
            </a:r>
            <a:r>
              <a:rPr lang="fr-FR" sz="1600" dirty="0"/>
              <a:t>: Le bloc d’instruction qui suit le if sera placé en dessous et décalé d’une tabulation (en général 3 ou 4 caractères). On dit que les instructions sont indentées.</a:t>
            </a:r>
          </a:p>
          <a:p>
            <a:pPr marL="201168" lvl="1" indent="0">
              <a:buNone/>
            </a:pPr>
            <a:r>
              <a:rPr lang="fr-FR" sz="1600" b="1" dirty="0"/>
              <a:t>Exemple :</a:t>
            </a:r>
          </a:p>
          <a:p>
            <a:pPr marL="201168" lvl="1" indent="0">
              <a:buNone/>
            </a:pPr>
            <a:r>
              <a:rPr lang="fr-FR" sz="1600" dirty="0"/>
              <a:t>a = -150 </a:t>
            </a:r>
          </a:p>
          <a:p>
            <a:pPr marL="201168" lvl="1" indent="0">
              <a:buNone/>
            </a:pPr>
            <a:r>
              <a:rPr lang="fr-FR" sz="1600" dirty="0"/>
              <a:t>if a &lt; 0: </a:t>
            </a:r>
          </a:p>
          <a:p>
            <a:pPr marL="201168" lvl="1" indent="0">
              <a:buNone/>
            </a:pPr>
            <a:r>
              <a:rPr lang="fr-FR" sz="1600" dirty="0"/>
              <a:t>      	</a:t>
            </a:r>
            <a:r>
              <a:rPr lang="fr-FR" sz="1600" dirty="0" err="1"/>
              <a:t>print</a:t>
            </a:r>
            <a:r>
              <a:rPr lang="fr-FR" sz="1600" dirty="0"/>
              <a:t>(’a est </a:t>
            </a:r>
            <a:r>
              <a:rPr lang="fr-FR" sz="1600" dirty="0" err="1"/>
              <a:t>negatif</a:t>
            </a:r>
            <a:r>
              <a:rPr lang="fr-FR" sz="1600" dirty="0"/>
              <a:t>’) 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La condition peut comporter plusieurs tests.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</a:t>
            </a:r>
            <a:r>
              <a:rPr lang="fr-FR" sz="1600" b="1" i="1" dirty="0"/>
              <a:t>if (condition1) and (condition2) </a:t>
            </a:r>
            <a:r>
              <a:rPr lang="fr-FR" sz="1600" dirty="0"/>
              <a:t>vraie, signifie que la condition1 est vraie et que la condition2 est vrai. Les deux conditions doivent obligatoirement être vraies pour que le test soit vrai.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b="1" dirty="0"/>
              <a:t> if (condition1) or (condition2) </a:t>
            </a:r>
            <a:r>
              <a:rPr lang="fr-FR" sz="1600" dirty="0"/>
              <a:t>vraie, signifie que la condition1 est vraie ou que la condition2 est vrai ou que les deux conditions sont vraies. </a:t>
            </a:r>
          </a:p>
          <a:p>
            <a:pPr marL="201168" lvl="1" indent="0">
              <a:buNone/>
            </a:pPr>
            <a:r>
              <a:rPr lang="fr-FR" sz="1600" dirty="0"/>
              <a:t>Exemple ; </a:t>
            </a:r>
          </a:p>
          <a:p>
            <a:pPr marL="201168" lvl="1" indent="0">
              <a:buNone/>
            </a:pPr>
            <a:r>
              <a:rPr lang="fr-FR" sz="1600" dirty="0"/>
              <a:t>A = </a:t>
            </a:r>
            <a:r>
              <a:rPr lang="fr-FR" sz="1600" dirty="0" err="1"/>
              <a:t>float</a:t>
            </a:r>
            <a:r>
              <a:rPr lang="fr-FR" sz="1600" dirty="0"/>
              <a:t>(input(‘’Veuillez entrer la valeur de A : ’’))</a:t>
            </a:r>
          </a:p>
          <a:p>
            <a:pPr marL="201168" lvl="1" indent="0">
              <a:buNone/>
            </a:pPr>
            <a:r>
              <a:rPr lang="fr-FR" sz="1600" dirty="0"/>
              <a:t>if A&lt;0 and A!=0 :</a:t>
            </a:r>
          </a:p>
          <a:p>
            <a:pPr marL="201168" lvl="1" indent="0">
              <a:buNone/>
            </a:pPr>
            <a:r>
              <a:rPr lang="fr-FR" sz="1600" dirty="0"/>
              <a:t>    </a:t>
            </a:r>
            <a:r>
              <a:rPr lang="fr-FR" sz="1600" dirty="0" err="1"/>
              <a:t>print</a:t>
            </a:r>
            <a:r>
              <a:rPr lang="fr-FR" sz="1600" dirty="0"/>
              <a:t>(‘’ L’ensemble de </a:t>
            </a:r>
            <a:r>
              <a:rPr lang="fr-FR" sz="1600" dirty="0" err="1"/>
              <a:t>definition</a:t>
            </a:r>
            <a:r>
              <a:rPr lang="fr-FR" sz="1600" dirty="0"/>
              <a:t> est ]-infini; 0[’’)</a:t>
            </a:r>
          </a:p>
          <a:p>
            <a:pPr marL="201168" lvl="1" indent="0">
              <a:buNone/>
            </a:pPr>
            <a:endParaRPr lang="fr-FR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2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447136"/>
            <a:ext cx="10735734" cy="4716597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fr-FR" sz="2400" b="1" dirty="0"/>
              <a:t>Chap. 5 : Les instructions conditionnelles</a:t>
            </a:r>
          </a:p>
          <a:p>
            <a:pPr marL="201168" lvl="1" indent="0">
              <a:buNone/>
            </a:pPr>
            <a:endParaRPr lang="fr-FR" sz="1000" b="1" dirty="0"/>
          </a:p>
          <a:p>
            <a:pPr marL="201168" lvl="1" indent="0">
              <a:buNone/>
            </a:pPr>
            <a:r>
              <a:rPr lang="fr-FR" sz="1600" b="1" dirty="0"/>
              <a:t>		4. Instruction conditionnelle du type : Si… alors…sinon </a:t>
            </a:r>
          </a:p>
          <a:p>
            <a:pPr marL="201168" lvl="1" indent="0">
              <a:buNone/>
            </a:pPr>
            <a:r>
              <a:rPr lang="fr-FR" sz="1600" dirty="0"/>
              <a:t>En langage python, l’instruction s’écrit : En reprenant l’exemple précédent, on peut ajouter ; </a:t>
            </a:r>
          </a:p>
          <a:p>
            <a:pPr marL="201168" lvl="1" indent="0">
              <a:buNone/>
            </a:pPr>
            <a:r>
              <a:rPr lang="fr-FR" sz="1600" dirty="0"/>
              <a:t>if condition: </a:t>
            </a:r>
          </a:p>
          <a:p>
            <a:pPr marL="201168" lvl="1" indent="0">
              <a:buNone/>
            </a:pPr>
            <a:r>
              <a:rPr lang="fr-FR" sz="1600" dirty="0"/>
              <a:t>	instructions </a:t>
            </a:r>
          </a:p>
          <a:p>
            <a:pPr marL="201168" lvl="1" indent="0">
              <a:buNone/>
            </a:pPr>
            <a:r>
              <a:rPr lang="fr-FR" sz="1600" dirty="0" err="1"/>
              <a:t>else</a:t>
            </a:r>
            <a:r>
              <a:rPr lang="fr-FR" sz="1600" dirty="0"/>
              <a:t> : </a:t>
            </a:r>
          </a:p>
          <a:p>
            <a:pPr marL="201168" lvl="1" indent="0">
              <a:buNone/>
            </a:pPr>
            <a:r>
              <a:rPr lang="fr-FR" sz="1600" dirty="0"/>
              <a:t>	instructions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b="1" dirty="0"/>
              <a:t>		5. Instruction conditionnelle du type : Si… alors…sinon si… alors… sinon</a:t>
            </a: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if condition : </a:t>
            </a:r>
          </a:p>
          <a:p>
            <a:pPr marL="201168" lvl="1" indent="0">
              <a:buNone/>
            </a:pPr>
            <a:r>
              <a:rPr lang="fr-FR" sz="1600" dirty="0"/>
              <a:t>	instructions </a:t>
            </a:r>
          </a:p>
          <a:p>
            <a:pPr marL="201168" lvl="1" indent="0">
              <a:buNone/>
            </a:pPr>
            <a:r>
              <a:rPr lang="fr-FR" sz="1600" dirty="0" err="1"/>
              <a:t>elif</a:t>
            </a:r>
            <a:r>
              <a:rPr lang="fr-FR" sz="1600" dirty="0"/>
              <a:t> condition : </a:t>
            </a:r>
          </a:p>
          <a:p>
            <a:pPr marL="201168" lvl="1" indent="0">
              <a:buNone/>
            </a:pPr>
            <a:r>
              <a:rPr lang="fr-FR" sz="1600" dirty="0"/>
              <a:t>	instructions … </a:t>
            </a:r>
          </a:p>
          <a:p>
            <a:pPr marL="201168" lvl="1" indent="0">
              <a:buNone/>
            </a:pPr>
            <a:r>
              <a:rPr lang="fr-FR" sz="1600" dirty="0" err="1"/>
              <a:t>else</a:t>
            </a:r>
            <a:r>
              <a:rPr lang="fr-FR" sz="1600" dirty="0"/>
              <a:t> : </a:t>
            </a:r>
          </a:p>
          <a:p>
            <a:pPr marL="201168" lvl="1" indent="0">
              <a:buNone/>
            </a:pPr>
            <a:r>
              <a:rPr lang="fr-FR" sz="1600" dirty="0"/>
              <a:t>	instructions</a:t>
            </a:r>
          </a:p>
          <a:p>
            <a:pPr marL="201168" lvl="1" indent="0">
              <a:buNone/>
            </a:pPr>
            <a:r>
              <a:rPr lang="fr-FR" sz="1600" b="1" dirty="0"/>
              <a:t>Exercice :</a:t>
            </a:r>
            <a:r>
              <a:rPr lang="fr-FR" sz="1600" dirty="0"/>
              <a:t> Ecrit un programme python qui demande d’entrer une note supérieure à 10 et donne par la suite la mention correspondante à cette note.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1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46" y="1415332"/>
            <a:ext cx="10776521" cy="5031506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fr-FR" sz="2400" b="1" dirty="0"/>
              <a:t>Chap. 6 : Les instructions itératives ;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Les instructions itératives sont aussi appelées les boucles. Pour cette initiation, nous allons étudier </a:t>
            </a:r>
            <a:r>
              <a:rPr lang="fr-FR" sz="1600" b="1" i="1" dirty="0"/>
              <a:t>la boucle for </a:t>
            </a:r>
            <a:r>
              <a:rPr lang="fr-FR" sz="1600" dirty="0"/>
              <a:t>et </a:t>
            </a:r>
            <a:r>
              <a:rPr lang="fr-FR" sz="1600" b="1" i="1" dirty="0"/>
              <a:t>la boucle </a:t>
            </a:r>
            <a:r>
              <a:rPr lang="fr-FR" sz="1600" b="1" i="1" dirty="0" err="1"/>
              <a:t>while</a:t>
            </a:r>
            <a:r>
              <a:rPr lang="fr-FR" sz="1600" b="1" i="1" dirty="0"/>
              <a:t>.</a:t>
            </a:r>
          </a:p>
          <a:p>
            <a:pPr marL="201168" lvl="1" indent="0">
              <a:buNone/>
            </a:pPr>
            <a:r>
              <a:rPr lang="fr-FR" sz="1600" dirty="0"/>
              <a:t>		</a:t>
            </a:r>
            <a:r>
              <a:rPr lang="fr-FR" sz="1600" b="1" dirty="0"/>
              <a:t>1. La boucle for</a:t>
            </a:r>
          </a:p>
          <a:p>
            <a:pPr marL="201168" lvl="1" indent="0">
              <a:buNone/>
            </a:pPr>
            <a:r>
              <a:rPr lang="fr-FR" sz="1600" b="1" dirty="0"/>
              <a:t>Pour … allant de … à… faire </a:t>
            </a:r>
            <a:r>
              <a:rPr lang="fr-FR" sz="1600" dirty="0"/>
              <a:t>; ainsi peut être décrite la boucle for.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Ce type de boucle est appelé boucle bornée. En effet, le nombre d’itération (répétitions) est connu à l’avance.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On utilise donc un compteur qui, une fois atteint une certaine valeur, arrête l’exécution de la boucle.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A chaque passage dans la boucle, le compteur sera incrémenté (avancé de +1) ou décrémenté (soustraire de -1) selon le cas. En langage python, l’instruction (la syntaxe) s’écrit :</a:t>
            </a:r>
          </a:p>
          <a:p>
            <a:pPr marL="201168" lvl="1" indent="0">
              <a:buNone/>
            </a:pPr>
            <a:r>
              <a:rPr lang="fr-FR" sz="1600" dirty="0"/>
              <a:t>for … in range (</a:t>
            </a:r>
            <a:r>
              <a:rPr lang="fr-FR" sz="1600" dirty="0" err="1"/>
              <a:t>debut</a:t>
            </a:r>
            <a:r>
              <a:rPr lang="fr-FR" sz="1600" dirty="0"/>
              <a:t>, fin, pas) : #Le </a:t>
            </a:r>
            <a:r>
              <a:rPr lang="fr-FR" sz="1600" dirty="0" err="1"/>
              <a:t>debut</a:t>
            </a:r>
            <a:r>
              <a:rPr lang="fr-FR" sz="1600" dirty="0"/>
              <a:t>, la fin et le pas sont des nombres relatifs</a:t>
            </a:r>
          </a:p>
          <a:p>
            <a:pPr marL="201168" lvl="1" indent="0">
              <a:buNone/>
            </a:pPr>
            <a:r>
              <a:rPr lang="fr-FR" sz="1600" dirty="0"/>
              <a:t>	instructions </a:t>
            </a:r>
          </a:p>
          <a:p>
            <a:pPr marL="201168" lvl="1" indent="0">
              <a:buNone/>
            </a:pPr>
            <a:r>
              <a:rPr lang="fr-FR" sz="1600" dirty="0"/>
              <a:t>ou bien</a:t>
            </a:r>
          </a:p>
          <a:p>
            <a:pPr marL="201168" lvl="1" indent="0">
              <a:buNone/>
            </a:pPr>
            <a:r>
              <a:rPr lang="fr-FR" sz="1600" dirty="0"/>
              <a:t>for … in range (</a:t>
            </a:r>
            <a:r>
              <a:rPr lang="fr-FR" sz="1600" dirty="0" err="1"/>
              <a:t>debut</a:t>
            </a:r>
            <a:r>
              <a:rPr lang="fr-FR" sz="1600" dirty="0"/>
              <a:t>, fin) : 	 #Le pas est égale á 1.</a:t>
            </a:r>
          </a:p>
          <a:p>
            <a:pPr marL="201168" lvl="1" indent="0">
              <a:buNone/>
            </a:pPr>
            <a:r>
              <a:rPr lang="fr-FR" sz="1600" dirty="0"/>
              <a:t>	instructions </a:t>
            </a:r>
          </a:p>
          <a:p>
            <a:pPr marL="201168" lvl="1" indent="0">
              <a:buNone/>
            </a:pPr>
            <a:r>
              <a:rPr lang="fr-FR" sz="1600" dirty="0"/>
              <a:t>ou bien </a:t>
            </a:r>
          </a:p>
          <a:p>
            <a:pPr marL="201168" lvl="1" indent="0">
              <a:buNone/>
            </a:pPr>
            <a:r>
              <a:rPr lang="fr-FR" sz="1600" dirty="0"/>
              <a:t>for … in range (fin) :		#Le pas est égale á 1 et le </a:t>
            </a:r>
            <a:r>
              <a:rPr lang="fr-FR" sz="1600" dirty="0" err="1"/>
              <a:t>debut</a:t>
            </a:r>
            <a:r>
              <a:rPr lang="fr-FR" sz="1600" dirty="0"/>
              <a:t> est 0.</a:t>
            </a:r>
          </a:p>
          <a:p>
            <a:pPr marL="201168" lvl="1" indent="0">
              <a:buNone/>
            </a:pPr>
            <a:r>
              <a:rPr lang="fr-FR" sz="1600" dirty="0"/>
              <a:t>	instructions</a:t>
            </a:r>
            <a:endParaRPr lang="fr-FR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46" y="1415332"/>
            <a:ext cx="10776521" cy="479463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sz="2400" b="1" dirty="0"/>
              <a:t>Chap. 6 : Les instructions itératives ;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		</a:t>
            </a:r>
            <a:r>
              <a:rPr lang="fr-FR" sz="1600" b="1" dirty="0"/>
              <a:t>2. La boucle </a:t>
            </a:r>
            <a:r>
              <a:rPr lang="fr-FR" sz="1600" b="1" dirty="0" err="1"/>
              <a:t>while</a:t>
            </a:r>
            <a:endParaRPr lang="fr-FR" sz="1600" b="1" dirty="0"/>
          </a:p>
          <a:p>
            <a:pPr marL="201168" lvl="1" indent="0">
              <a:buNone/>
            </a:pPr>
            <a:r>
              <a:rPr lang="fr-FR" sz="1600" b="1" dirty="0"/>
              <a:t>Tant que… faire </a:t>
            </a:r>
            <a:r>
              <a:rPr lang="fr-FR" sz="1600" dirty="0"/>
              <a:t>; ainsi peut être décrite la boucle </a:t>
            </a:r>
            <a:r>
              <a:rPr lang="fr-FR" sz="1600" dirty="0" err="1"/>
              <a:t>while</a:t>
            </a:r>
            <a:r>
              <a:rPr lang="fr-FR" sz="1600" dirty="0"/>
              <a:t>. </a:t>
            </a:r>
          </a:p>
          <a:p>
            <a:pPr marL="201168" lvl="1" indent="0">
              <a:buNone/>
            </a:pPr>
            <a:r>
              <a:rPr lang="fr-FR" sz="1600" dirty="0"/>
              <a:t>Avec ce type de boucle, on répète l’exécution tant qu’une condition préalable définie est satisfaite. Le test s’effectue en début de boucle, a chaque passage. Ce type de boucle est appelée boucle non bornée ou </a:t>
            </a:r>
            <a:r>
              <a:rPr lang="fr-FR" sz="1600" b="1" dirty="0"/>
              <a:t>boucle conditionnelle</a:t>
            </a:r>
            <a:r>
              <a:rPr lang="fr-FR" sz="1600" dirty="0"/>
              <a:t>. En effet, le nombre d’itération (répétitions) n’est pas connu à l’avance.</a:t>
            </a:r>
          </a:p>
          <a:p>
            <a:pPr marL="201168" lvl="1" indent="0">
              <a:buNone/>
            </a:pPr>
            <a:endParaRPr lang="fr-FR" sz="1600" b="1" dirty="0"/>
          </a:p>
          <a:p>
            <a:pPr marL="201168" lvl="1" indent="0">
              <a:buNone/>
            </a:pPr>
            <a:r>
              <a:rPr lang="fr-FR" sz="1600" dirty="0" err="1"/>
              <a:t>while</a:t>
            </a:r>
            <a:r>
              <a:rPr lang="fr-FR" sz="1600" dirty="0"/>
              <a:t> … condition :		</a:t>
            </a:r>
          </a:p>
          <a:p>
            <a:pPr marL="201168" lvl="1" indent="0">
              <a:buNone/>
            </a:pPr>
            <a:r>
              <a:rPr lang="fr-FR" sz="1600" dirty="0"/>
              <a:t>	instructions</a:t>
            </a:r>
            <a:endParaRPr lang="fr-FR" sz="1600" b="1" dirty="0"/>
          </a:p>
          <a:p>
            <a:pPr marL="201168" lvl="1" indent="0">
              <a:buNone/>
            </a:pPr>
            <a:r>
              <a:rPr lang="fr-FR" sz="1600" b="1" dirty="0"/>
              <a:t>Exercice  1 : Un programme qui liste les nombres de 0 á 100 par pas de 10. </a:t>
            </a:r>
          </a:p>
          <a:p>
            <a:pPr marL="201168" lvl="1" indent="0">
              <a:buNone/>
            </a:pPr>
            <a:r>
              <a:rPr lang="fr-FR" sz="1600" b="1" dirty="0"/>
              <a:t>Exercice  2 : Déclarez une variable qui stock un mot de passe de votre choix </a:t>
            </a:r>
          </a:p>
          <a:p>
            <a:pPr marL="544068" lvl="1" indent="-342900">
              <a:buAutoNum type="arabicPeriod"/>
            </a:pPr>
            <a:r>
              <a:rPr lang="fr-FR" sz="1600" b="1" dirty="0"/>
              <a:t>Demander á un utilisateur de s’identifier á travers le mot de passe</a:t>
            </a:r>
          </a:p>
          <a:p>
            <a:pPr marL="544068" lvl="1" indent="-342900">
              <a:buAutoNum type="arabicPeriod"/>
            </a:pPr>
            <a:r>
              <a:rPr lang="fr-FR" sz="1600" b="1" dirty="0"/>
              <a:t>Affiche un msg d’encouragement pour le </a:t>
            </a:r>
            <a:r>
              <a:rPr lang="fr-FR" sz="1600" b="1" dirty="0" err="1"/>
              <a:t>mdp</a:t>
            </a:r>
            <a:r>
              <a:rPr lang="fr-FR" sz="1600" b="1" dirty="0"/>
              <a:t> trouvé</a:t>
            </a:r>
          </a:p>
          <a:p>
            <a:pPr marL="544068" lvl="1" indent="-342900">
              <a:buAutoNum type="arabicPeriod"/>
            </a:pPr>
            <a:r>
              <a:rPr lang="fr-FR" sz="1600" b="1" dirty="0"/>
              <a:t>Apres 03 tentatives affiche que le code est erroné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1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46" y="1415332"/>
            <a:ext cx="10776521" cy="479463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sz="2400" b="1" dirty="0"/>
              <a:t>Chap. 7 : Mon premier jeu avec python;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Ce jeu va nous permettre de passer en </a:t>
            </a:r>
            <a:r>
              <a:rPr lang="fr-FR" sz="1600" dirty="0" err="1"/>
              <a:t>révu</a:t>
            </a:r>
            <a:r>
              <a:rPr lang="fr-FR" sz="1600" dirty="0"/>
              <a:t> les notions étudiées lors de cette formation.</a:t>
            </a:r>
          </a:p>
          <a:p>
            <a:pPr marL="201168" lvl="1" indent="0">
              <a:buNone/>
            </a:pPr>
            <a:r>
              <a:rPr lang="fr-FR" sz="1600" dirty="0"/>
              <a:t>		</a:t>
            </a:r>
            <a:r>
              <a:rPr lang="fr-FR" sz="1600" b="1" dirty="0"/>
              <a:t>1. Nom du jeu</a:t>
            </a:r>
          </a:p>
          <a:p>
            <a:pPr marL="201168" lvl="1" indent="0">
              <a:buNone/>
            </a:pPr>
            <a:r>
              <a:rPr lang="fr-FR" sz="1600" dirty="0"/>
              <a:t>Le nom du jeu sera le juste nombre selon </a:t>
            </a:r>
            <a:r>
              <a:rPr lang="fr-FR" sz="1600" dirty="0" err="1"/>
              <a:t>JeanDi</a:t>
            </a:r>
            <a:endParaRPr lang="fr-FR" sz="1600" dirty="0"/>
          </a:p>
          <a:p>
            <a:pPr marL="201168" lvl="1" indent="0">
              <a:buNone/>
            </a:pPr>
            <a:r>
              <a:rPr lang="fr-FR" sz="1600" b="1" dirty="0"/>
              <a:t>		2. But et règles du jeu</a:t>
            </a:r>
          </a:p>
          <a:p>
            <a:pPr marL="201168" lvl="1" indent="0">
              <a:buNone/>
            </a:pPr>
            <a:r>
              <a:rPr lang="fr-FR" sz="1600" dirty="0"/>
              <a:t>Le but du jeu est de trouver un nombre </a:t>
            </a:r>
            <a:r>
              <a:rPr lang="fr-FR" sz="1600" b="1" dirty="0"/>
              <a:t>tiré au hasard entre 1 et 100 </a:t>
            </a:r>
            <a:r>
              <a:rPr lang="fr-FR" sz="1600" dirty="0"/>
              <a:t>en ayant au plus 10 tentatives. </a:t>
            </a:r>
          </a:p>
          <a:p>
            <a:pPr marL="201168" lvl="1" indent="0">
              <a:buNone/>
            </a:pPr>
            <a:r>
              <a:rPr lang="fr-FR" sz="1600" dirty="0"/>
              <a:t>A chaque proposition de nombre par le joueur, l’animateur (le programme) répond par :</a:t>
            </a:r>
          </a:p>
          <a:p>
            <a:pPr marL="201168" lvl="1" indent="0">
              <a:buNone/>
            </a:pPr>
            <a:r>
              <a:rPr lang="fr-FR" sz="1600" dirty="0"/>
              <a:t>▪ C’est plus (Ce qui veut dire que vous devez augmenter le nombre que vous avez proposé)</a:t>
            </a:r>
          </a:p>
          <a:p>
            <a:pPr marL="201168" lvl="1" indent="0">
              <a:buNone/>
            </a:pPr>
            <a:r>
              <a:rPr lang="fr-FR" sz="1600" dirty="0"/>
              <a:t>▪ C’est moins </a:t>
            </a:r>
          </a:p>
          <a:p>
            <a:pPr marL="201168" lvl="1" indent="0">
              <a:buNone/>
            </a:pPr>
            <a:r>
              <a:rPr lang="fr-FR" sz="1600" dirty="0"/>
              <a:t>▪ Bravo ! Vous avez trouvé le juste nombre. </a:t>
            </a:r>
          </a:p>
          <a:p>
            <a:pPr marL="201168" lvl="1" indent="0">
              <a:buNone/>
            </a:pPr>
            <a:r>
              <a:rPr lang="fr-FR" sz="1600" dirty="0"/>
              <a:t>Si après 10 tentatives le joueur n’a pas trouvé la bonne réponse, la programme met fin au jeu en annonçant que la partie est perdue. </a:t>
            </a:r>
            <a:endParaRPr lang="fr-FR" sz="1600" b="1" dirty="0"/>
          </a:p>
          <a:p>
            <a:pPr marL="201168" lvl="1" indent="0">
              <a:buNone/>
            </a:pPr>
            <a:endParaRPr lang="fr-FR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46" y="1415332"/>
            <a:ext cx="10776521" cy="479463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sz="2400" b="1" dirty="0"/>
              <a:t>Chap. 7 : Mon premier jeu avec python;</a:t>
            </a:r>
          </a:p>
          <a:p>
            <a:pPr marL="201168" lvl="1" indent="0">
              <a:buNone/>
            </a:pPr>
            <a:endParaRPr lang="fr-FR" sz="1600" dirty="0"/>
          </a:p>
          <a:p>
            <a:pPr marL="201168" lvl="1" indent="0">
              <a:buNone/>
            </a:pPr>
            <a:r>
              <a:rPr lang="fr-FR" sz="1600" b="1" dirty="0"/>
              <a:t>		3. Indications</a:t>
            </a: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Pour programmer ce jeu, on a besoin d’une bibliothèque qui va tirer au hasard un nombre entre 1 et 100. Cette bibliothèque n’a pas encore été étudié donc il est nécessaire de la préciser. Le programme doit commencer par : </a:t>
            </a:r>
          </a:p>
          <a:p>
            <a:pPr marL="201168" lvl="1" indent="0">
              <a:buNone/>
            </a:pPr>
            <a:r>
              <a:rPr lang="fr-FR" sz="1600" dirty="0"/>
              <a:t># Importation des librairies </a:t>
            </a:r>
            <a:r>
              <a:rPr lang="fr-FR" sz="1600" dirty="0" err="1"/>
              <a:t>nécéssaires</a:t>
            </a:r>
            <a:endParaRPr lang="fr-FR" sz="1600" dirty="0"/>
          </a:p>
          <a:p>
            <a:pPr marL="201168" lvl="1" indent="0">
              <a:buNone/>
            </a:pPr>
            <a:r>
              <a:rPr lang="fr-FR" sz="1600" dirty="0"/>
              <a:t>import </a:t>
            </a:r>
            <a:r>
              <a:rPr lang="fr-FR" sz="1600" dirty="0" err="1"/>
              <a:t>random</a:t>
            </a:r>
            <a:r>
              <a:rPr lang="fr-FR" sz="1600" dirty="0"/>
              <a:t> </a:t>
            </a:r>
          </a:p>
          <a:p>
            <a:pPr marL="201168" lvl="1" indent="0">
              <a:buNone/>
            </a:pPr>
            <a:r>
              <a:rPr lang="fr-FR" sz="1600" dirty="0"/>
              <a:t>#Initialisation des variables</a:t>
            </a:r>
          </a:p>
          <a:p>
            <a:pPr marL="201168" lvl="1" indent="0">
              <a:buNone/>
            </a:pPr>
            <a:r>
              <a:rPr lang="fr-FR" sz="1600" dirty="0" err="1"/>
              <a:t>Nbre_JeanDi</a:t>
            </a:r>
            <a:r>
              <a:rPr lang="fr-FR" sz="1600" dirty="0"/>
              <a:t> = </a:t>
            </a:r>
            <a:r>
              <a:rPr lang="fr-FR" sz="1600" dirty="0" err="1"/>
              <a:t>random.randint</a:t>
            </a:r>
            <a:r>
              <a:rPr lang="fr-FR" sz="1600" dirty="0"/>
              <a:t>(1,100) #le juste nombre á trouver</a:t>
            </a:r>
          </a:p>
          <a:p>
            <a:pPr marL="201168" lvl="1" indent="0">
              <a:buNone/>
            </a:pPr>
            <a:r>
              <a:rPr lang="fr-FR" sz="1600" dirty="0"/>
              <a:t>Tentative = 10</a:t>
            </a:r>
          </a:p>
          <a:p>
            <a:pPr marL="201168" lvl="1" indent="0">
              <a:buNone/>
            </a:pPr>
            <a:r>
              <a:rPr lang="fr-FR" sz="1600" dirty="0"/>
              <a:t>Proposition = 0</a:t>
            </a:r>
          </a:p>
          <a:p>
            <a:pPr marL="201168" lvl="1" indent="0">
              <a:buNone/>
            </a:pPr>
            <a:endParaRPr lang="fr-FR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75874"/>
            <a:ext cx="10169091" cy="43932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300" b="1" dirty="0" err="1"/>
              <a:t>C’est</a:t>
            </a:r>
            <a:r>
              <a:rPr lang="en-GB" sz="2300" b="1" dirty="0"/>
              <a:t> quoi python ?</a:t>
            </a:r>
          </a:p>
          <a:p>
            <a:pPr marL="0" indent="0">
              <a:buNone/>
            </a:pPr>
            <a:r>
              <a:rPr lang="fr-FR" dirty="0"/>
              <a:t>Python est un langage de programmation (au même titre que le C, C++, fortran, java . . .), développé en 1989. Ses principales caractéristiques sont les suivantes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«open-source» : son utilisation est gratuite et les fichiers sources sont disponibles et modifiables 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Simple et très lisible ; doté d’une bibliothèque de base très fournie 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Importante quantité de bibliothèques disponibles : pour les calculs scientifiques, les statistiques, les bases de données, la visualisation, le traitement de données, l’</a:t>
            </a:r>
            <a:r>
              <a:rPr lang="fr-FR" dirty="0" err="1"/>
              <a:t>inteligence</a:t>
            </a:r>
            <a:r>
              <a:rPr lang="fr-FR" dirty="0"/>
              <a:t> artificielle  . . . 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Grande portabilité : indépendant vis à vis du système d’exploitation (linux, </a:t>
            </a:r>
            <a:r>
              <a:rPr lang="fr-FR" dirty="0" err="1"/>
              <a:t>windows</a:t>
            </a:r>
            <a:r>
              <a:rPr lang="fr-FR" dirty="0"/>
              <a:t>, </a:t>
            </a:r>
            <a:r>
              <a:rPr lang="fr-FR" dirty="0" err="1"/>
              <a:t>MacOS</a:t>
            </a:r>
            <a:r>
              <a:rPr lang="fr-FR" dirty="0"/>
              <a:t>) 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Etc. </a:t>
            </a:r>
            <a:endParaRPr lang="en-G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3AC5B-4568-4263-9F4F-2223F7F0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E53B6-2D43-42B6-B0BE-34863BF3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2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46" y="1415332"/>
            <a:ext cx="10776521" cy="4794637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sz="2400" b="1" dirty="0"/>
              <a:t>Chap. 7 : Mon premier jeu avec python;</a:t>
            </a:r>
          </a:p>
          <a:p>
            <a:pPr marL="201168" lvl="1" indent="0">
              <a:buNone/>
            </a:pPr>
            <a:endParaRPr lang="fr-FR" sz="1500" dirty="0"/>
          </a:p>
          <a:p>
            <a:pPr marL="201168" lvl="1" indent="0">
              <a:buNone/>
            </a:pPr>
            <a:r>
              <a:rPr lang="fr-FR" sz="1600" b="1" dirty="0"/>
              <a:t>		3. Programme</a:t>
            </a:r>
            <a:endParaRPr lang="fr-FR" sz="1600" dirty="0"/>
          </a:p>
          <a:p>
            <a:pPr marL="201168" lvl="1" indent="0">
              <a:buNone/>
            </a:pPr>
            <a:endParaRPr lang="fr-FR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F48487-C77F-4BAB-8531-FC76D9351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69" y="2542752"/>
            <a:ext cx="775383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Importation des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librairies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nécéssaires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#Initialisation des variables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Nbre_JeanDi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random.randint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#le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juste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nombre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á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trouver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Tentative =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Proposition =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"Le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nombre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recherché,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est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un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nombre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compris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entre 1 et 100."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Vous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avez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Tentative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tentatives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Proposition !=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Nbre_JeanDi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Tentative !=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Tentative = Tentative-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Proposition =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Veuillez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rentrer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le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juste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nombre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selon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JeanDi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: 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#print("Il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vous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reste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", Tentative, "tentative(s).")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Proposition &gt;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Nbre_JeanDi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C'est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moins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Proposition &lt;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Nbre_JeanDi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C'est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plus"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"Bravo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vous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avez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trouvé le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juste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nombre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!"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Proposition!=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Nbre_JeanDi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Tentative ==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Désolé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vous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GH" altLang="en-GH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avez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perdu"</a:t>
            </a:r>
            <a:r>
              <a:rPr kumimoji="0" lang="en-GH" altLang="en-GH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GH" altLang="en-GH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1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Keep learning, look for skills not for marks 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Jean Didier Kouakou</a:t>
            </a:r>
          </a:p>
          <a:p>
            <a:r>
              <a:rPr lang="en-US" cap="none" dirty="0">
                <a:solidFill>
                  <a:srgbClr val="FFFFFF"/>
                </a:solidFill>
              </a:rPr>
              <a:t>jeandidikouakou@gmail.com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2ACFF-17C5-40A1-B54C-8EC9A335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2DC0-AFDC-4FC3-83D2-83FEC34E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75874"/>
            <a:ext cx="10169091" cy="43932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600" b="1" dirty="0"/>
              <a:t>Utilisations de Python et </a:t>
            </a:r>
            <a:r>
              <a:rPr lang="en-GB" sz="2600" b="1" dirty="0" err="1"/>
              <a:t>librairies</a:t>
            </a:r>
            <a:r>
              <a:rPr lang="en-GB" sz="2600" b="1" dirty="0"/>
              <a:t> </a:t>
            </a:r>
            <a:endParaRPr lang="en-GB" sz="2300" b="1" dirty="0"/>
          </a:p>
          <a:p>
            <a:endParaRPr lang="en-GB" sz="25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Programmation</a:t>
            </a:r>
            <a:r>
              <a:rPr lang="en-GB" dirty="0"/>
              <a:t> web : Django, </a:t>
            </a:r>
            <a:r>
              <a:rPr lang="en-GB" dirty="0" err="1"/>
              <a:t>Zope</a:t>
            </a:r>
            <a:r>
              <a:rPr lang="en-GB" dirty="0"/>
              <a:t>, </a:t>
            </a:r>
            <a:r>
              <a:rPr lang="en-GB" dirty="0" err="1"/>
              <a:t>Plone</a:t>
            </a:r>
            <a:r>
              <a:rPr lang="en-GB" dirty="0"/>
              <a:t>,. .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Bases de </a:t>
            </a:r>
            <a:r>
              <a:rPr lang="en-GB" dirty="0" err="1"/>
              <a:t>données</a:t>
            </a:r>
            <a:r>
              <a:rPr lang="en-GB" dirty="0"/>
              <a:t> : MySQL, Oracle,. .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Réseaux</a:t>
            </a:r>
            <a:r>
              <a:rPr lang="en-GB" dirty="0"/>
              <a:t> : </a:t>
            </a:r>
            <a:r>
              <a:rPr lang="en-GB" dirty="0" err="1"/>
              <a:t>TwistedMatrix</a:t>
            </a:r>
            <a:r>
              <a:rPr lang="en-GB" dirty="0"/>
              <a:t>, </a:t>
            </a:r>
            <a:r>
              <a:rPr lang="en-GB" dirty="0" err="1"/>
              <a:t>PyRO</a:t>
            </a:r>
            <a:r>
              <a:rPr lang="en-GB" dirty="0"/>
              <a:t>, VTK,. .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Représentation</a:t>
            </a:r>
            <a:r>
              <a:rPr lang="en-GB" dirty="0"/>
              <a:t> </a:t>
            </a:r>
            <a:r>
              <a:rPr lang="en-GB" dirty="0" err="1"/>
              <a:t>graphique</a:t>
            </a:r>
            <a:r>
              <a:rPr lang="en-GB" dirty="0"/>
              <a:t> : matplotlib, VTK,. .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Calcul</a:t>
            </a:r>
            <a:r>
              <a:rPr lang="en-GB" dirty="0"/>
              <a:t> </a:t>
            </a:r>
            <a:r>
              <a:rPr lang="en-GB" dirty="0" err="1"/>
              <a:t>scientifique</a:t>
            </a:r>
            <a:r>
              <a:rPr lang="en-GB" dirty="0"/>
              <a:t> :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scipy</a:t>
            </a:r>
            <a:r>
              <a:rPr lang="en-GB" dirty="0"/>
              <a:t>, . . . 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AF4-F1BB-4F74-912C-A464C6E4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B0391-A88F-49AA-BB44-D210824F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7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75874"/>
            <a:ext cx="10169091" cy="4393218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GB" sz="2600" b="1" dirty="0"/>
              <a:t>Table de matière</a:t>
            </a:r>
            <a:endParaRPr lang="en-GB" sz="2300" b="1" dirty="0"/>
          </a:p>
          <a:p>
            <a:endParaRPr lang="en-GB" sz="2500" b="1" dirty="0"/>
          </a:p>
          <a:p>
            <a:pPr marL="0" indent="0">
              <a:buNone/>
            </a:pPr>
            <a:r>
              <a:rPr lang="fr-FR" dirty="0"/>
              <a:t>Chap. 1 : Installation de </a:t>
            </a:r>
            <a:r>
              <a:rPr lang="fr-FR" dirty="0" err="1"/>
              <a:t>Pycharm</a:t>
            </a:r>
            <a:r>
              <a:rPr lang="fr-FR" dirty="0"/>
              <a:t> &amp; Python; </a:t>
            </a:r>
          </a:p>
          <a:p>
            <a:pPr marL="0" indent="0">
              <a:buNone/>
            </a:pPr>
            <a:r>
              <a:rPr lang="fr-FR" dirty="0"/>
              <a:t>Chap. 2 : Premier programme en langage python </a:t>
            </a:r>
          </a:p>
          <a:p>
            <a:pPr marL="0" indent="0">
              <a:buNone/>
            </a:pPr>
            <a:r>
              <a:rPr lang="fr-FR" dirty="0"/>
              <a:t>Chap. 3 : Variables et Opérateurs </a:t>
            </a:r>
          </a:p>
          <a:p>
            <a:pPr marL="0" indent="0">
              <a:buNone/>
            </a:pPr>
            <a:r>
              <a:rPr lang="fr-FR" dirty="0"/>
              <a:t>Chap. 4 : Les entrées au clavier </a:t>
            </a:r>
          </a:p>
          <a:p>
            <a:pPr marL="0" indent="0">
              <a:buNone/>
            </a:pPr>
            <a:r>
              <a:rPr lang="fr-FR" dirty="0"/>
              <a:t>Chap. 5 : Instructions Conditionnelles </a:t>
            </a:r>
          </a:p>
          <a:p>
            <a:pPr marL="0" indent="0">
              <a:buNone/>
            </a:pPr>
            <a:r>
              <a:rPr lang="fr-FR" dirty="0"/>
              <a:t>Chap. 6 : Instructions Itératives </a:t>
            </a:r>
          </a:p>
          <a:p>
            <a:pPr marL="0" indent="0">
              <a:buNone/>
            </a:pPr>
            <a:r>
              <a:rPr lang="fr-FR" dirty="0"/>
              <a:t>Chap. 7 : Mon premier jeu avec le langage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77C8A-187A-4114-990C-212FE312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5632-F8FB-4C55-B642-98C0354B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5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391478"/>
            <a:ext cx="10169091" cy="447761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fr-FR" sz="3200" b="1" dirty="0"/>
              <a:t>Chap. 1 : Installation de </a:t>
            </a:r>
            <a:r>
              <a:rPr lang="fr-FR" sz="3200" b="1" dirty="0" err="1"/>
              <a:t>Pycharm</a:t>
            </a:r>
            <a:r>
              <a:rPr lang="fr-FR" sz="3200" b="1" dirty="0"/>
              <a:t> &amp; Python; </a:t>
            </a:r>
          </a:p>
          <a:p>
            <a:pPr marL="201168" lvl="1" indent="0">
              <a:buNone/>
            </a:pPr>
            <a:r>
              <a:rPr lang="en-GB" sz="2600" b="1" dirty="0"/>
              <a:t> </a:t>
            </a:r>
          </a:p>
          <a:p>
            <a:pPr marL="201168" lvl="1" indent="0">
              <a:buNone/>
            </a:pPr>
            <a:endParaRPr lang="en-GB" sz="2600" b="1" dirty="0"/>
          </a:p>
          <a:p>
            <a:pPr marL="201168" lvl="1" indent="0">
              <a:buNone/>
            </a:pPr>
            <a:endParaRPr lang="en-GB" sz="2600" b="1" dirty="0"/>
          </a:p>
          <a:p>
            <a:pPr marL="201168" lvl="1" indent="0">
              <a:buNone/>
            </a:pPr>
            <a:endParaRPr lang="en-GB" sz="2600" b="1" dirty="0"/>
          </a:p>
          <a:p>
            <a:pPr marL="201168" lvl="1" indent="0">
              <a:buNone/>
            </a:pPr>
            <a:endParaRPr lang="en-GB" sz="2600" b="1" dirty="0"/>
          </a:p>
          <a:p>
            <a:pPr marL="201168" lvl="1" indent="0">
              <a:buNone/>
            </a:pPr>
            <a:endParaRPr lang="en-GB" sz="2600" b="1" dirty="0"/>
          </a:p>
          <a:p>
            <a:pPr marL="201168" lvl="1" indent="0">
              <a:buNone/>
            </a:pPr>
            <a:endParaRPr lang="en-GB" sz="2600" b="1" dirty="0"/>
          </a:p>
          <a:p>
            <a:pPr marL="201168" lvl="1" indent="0">
              <a:buNone/>
            </a:pPr>
            <a:r>
              <a:rPr lang="fr-FR" sz="2800" b="1" dirty="0"/>
              <a:t> 	Python						</a:t>
            </a:r>
            <a:r>
              <a:rPr lang="fr-FR" sz="2400" b="1" dirty="0"/>
              <a:t> </a:t>
            </a:r>
            <a:r>
              <a:rPr lang="fr-FR" sz="2400" b="1" dirty="0" err="1"/>
              <a:t>Pycharm</a:t>
            </a:r>
            <a:r>
              <a:rPr lang="fr-FR" sz="2400" b="1" dirty="0"/>
              <a:t> </a:t>
            </a:r>
            <a:endParaRPr lang="en-GB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DE258-CA2C-42AB-9359-DBB059BE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47879"/>
            <a:ext cx="4063766" cy="2631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2A060-EA13-49C4-B202-5BAC4B24D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14" y="2505932"/>
            <a:ext cx="3896054" cy="251566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A22F-8BB6-4BF1-8D2B-D37A109F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C8DB-03D1-461C-B671-1BBE62FA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47136"/>
            <a:ext cx="10169091" cy="4421955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buNone/>
            </a:pPr>
            <a:r>
              <a:rPr lang="fr-FR" sz="4700" b="1" dirty="0"/>
              <a:t>Chap. 2 : Premier programme en langage python ;</a:t>
            </a:r>
          </a:p>
          <a:p>
            <a:pPr marL="201168" lvl="1" indent="0">
              <a:buNone/>
            </a:pPr>
            <a:endParaRPr lang="fr-FR" sz="3200" b="1" dirty="0"/>
          </a:p>
          <a:p>
            <a:pPr marL="201168" lvl="1" indent="0">
              <a:buNone/>
            </a:pPr>
            <a:r>
              <a:rPr lang="fr-FR" sz="2800" dirty="0"/>
              <a:t>Pour commencer à écrire un programme, il faudra avoir quelques instructions de départ. </a:t>
            </a:r>
          </a:p>
          <a:p>
            <a:pPr marL="201168" lvl="1" indent="0">
              <a:buNone/>
            </a:pPr>
            <a:endParaRPr lang="fr-FR" sz="2800" dirty="0"/>
          </a:p>
          <a:p>
            <a:pPr marL="201168" lvl="1" indent="0">
              <a:buNone/>
            </a:pPr>
            <a:r>
              <a:rPr lang="fr-FR" sz="2800" dirty="0"/>
              <a:t>		</a:t>
            </a:r>
            <a:r>
              <a:rPr lang="fr-FR" sz="2800" b="1" dirty="0"/>
              <a:t>1. Insertion d’un commentaire</a:t>
            </a:r>
          </a:p>
          <a:p>
            <a:pPr marL="201168" lvl="1" indent="0">
              <a:buNone/>
            </a:pPr>
            <a:r>
              <a:rPr lang="fr-FR" sz="2800" dirty="0"/>
              <a:t>C’est une partie du code qui n’est pas interpréter par la machine. En python pour insérer un commentaire, on utilise le symbole ‘’# ‘’ suivi du commentaire </a:t>
            </a:r>
          </a:p>
          <a:p>
            <a:pPr marL="201168" lvl="1" indent="0">
              <a:buNone/>
            </a:pPr>
            <a:r>
              <a:rPr lang="fr-FR" sz="2800" dirty="0"/>
              <a:t>Exemple : # Ceci est un commentaire sur une ligne en python </a:t>
            </a:r>
          </a:p>
          <a:p>
            <a:pPr marL="201168" lvl="1" indent="0">
              <a:buNone/>
            </a:pPr>
            <a:endParaRPr lang="fr-FR" sz="2800" dirty="0"/>
          </a:p>
          <a:p>
            <a:pPr marL="201168" lvl="1" indent="0">
              <a:buNone/>
            </a:pPr>
            <a:r>
              <a:rPr lang="fr-FR" sz="2800" b="1" dirty="0"/>
              <a:t>		2. Affichage dans la console </a:t>
            </a:r>
          </a:p>
          <a:p>
            <a:pPr marL="201168" lvl="1" indent="0">
              <a:buNone/>
            </a:pPr>
            <a:r>
              <a:rPr lang="fr-FR" sz="2800" dirty="0"/>
              <a:t>Pour afficher les informations liées au programme, on utilise l’instruction </a:t>
            </a:r>
            <a:r>
              <a:rPr lang="fr-FR" sz="2800" b="1" i="1" dirty="0" err="1"/>
              <a:t>print</a:t>
            </a:r>
            <a:r>
              <a:rPr lang="fr-FR" sz="2800" dirty="0"/>
              <a:t> </a:t>
            </a:r>
          </a:p>
          <a:p>
            <a:pPr marL="201168" lvl="1" indent="0">
              <a:buNone/>
            </a:pPr>
            <a:r>
              <a:rPr lang="fr-FR" sz="2800" b="1" dirty="0"/>
              <a:t>Syntaxe :</a:t>
            </a:r>
            <a:r>
              <a:rPr lang="fr-FR" sz="2800" dirty="0"/>
              <a:t> </a:t>
            </a:r>
            <a:r>
              <a:rPr lang="fr-FR" sz="2800" dirty="0" err="1"/>
              <a:t>print</a:t>
            </a:r>
            <a:r>
              <a:rPr lang="fr-FR" sz="2800" dirty="0"/>
              <a:t>(‘’ l’information à afficher ‘’)</a:t>
            </a:r>
          </a:p>
          <a:p>
            <a:pPr marL="201168" lvl="1" indent="0">
              <a:buNone/>
            </a:pPr>
            <a:r>
              <a:rPr lang="fr-FR" sz="2800" dirty="0"/>
              <a:t>Exemple : </a:t>
            </a:r>
            <a:r>
              <a:rPr lang="fr-FR" sz="2800" dirty="0" err="1"/>
              <a:t>print</a:t>
            </a:r>
            <a:r>
              <a:rPr lang="fr-FR" sz="2800" dirty="0"/>
              <a:t> (‘’ J’aime coder en python ’’)</a:t>
            </a:r>
          </a:p>
          <a:p>
            <a:pPr marL="201168" lvl="1" indent="0">
              <a:buNone/>
            </a:pPr>
            <a:endParaRPr lang="en-GB" sz="2600" b="1" dirty="0"/>
          </a:p>
          <a:p>
            <a:pPr marL="201168" lvl="1" indent="0">
              <a:buNone/>
            </a:pPr>
            <a:r>
              <a:rPr lang="fr-FR" sz="2400" b="1" dirty="0"/>
              <a:t>		</a:t>
            </a:r>
            <a:r>
              <a:rPr lang="fr-FR" sz="2700" b="1" dirty="0"/>
              <a:t>3. Cas pratique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00066-5F83-4869-966E-F0611B49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6DEF-15FB-40D7-9FFD-DE258225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9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47136"/>
            <a:ext cx="10479192" cy="4421955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buNone/>
            </a:pPr>
            <a:r>
              <a:rPr lang="fr-FR" sz="4700" b="1" dirty="0"/>
              <a:t>Chap. 3 : </a:t>
            </a:r>
            <a:r>
              <a:rPr lang="fr-FR" sz="4800" b="1" dirty="0"/>
              <a:t>Variables et Opérateurs </a:t>
            </a:r>
            <a:r>
              <a:rPr lang="fr-FR" sz="4700" b="1" dirty="0"/>
              <a:t>;</a:t>
            </a:r>
          </a:p>
          <a:p>
            <a:pPr marL="201168" lvl="1" indent="0">
              <a:buNone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dirty="0"/>
              <a:t>		</a:t>
            </a:r>
            <a:r>
              <a:rPr lang="fr-FR" sz="3200" b="1" dirty="0"/>
              <a:t>1. Utilisation d’une variable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Une variable est un espace mémoire réservé á une inconnue. Elle est utilisée pour stocker une valeur qui peut être de différentes type ; soit un nombre, une chaine de caractère, un booléen, …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Une variable est identifiée par un nom. Ce nom doit commencer par une lettre et ne peut contenir ni espace, ni caractères spéciaux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 Pour affecter une valeur à une variable (c’est-à-dire stocker une valeur dans une variable), on utilise le symbole = suivi de la valeur.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dirty="0"/>
              <a:t>		</a:t>
            </a:r>
            <a:r>
              <a:rPr lang="fr-FR" sz="3200" b="1" dirty="0"/>
              <a:t>2. Types d’une variable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 entiers (32 bits), Type : </a:t>
            </a:r>
            <a:r>
              <a:rPr lang="fr-FR" sz="3200" dirty="0" err="1"/>
              <a:t>int</a:t>
            </a:r>
            <a:r>
              <a:rPr lang="fr-FR" sz="32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 réels (64 bits), type : </a:t>
            </a:r>
            <a:r>
              <a:rPr lang="fr-FR" sz="3200" dirty="0" err="1"/>
              <a:t>float</a:t>
            </a:r>
            <a:r>
              <a:rPr lang="fr-FR" sz="3200" dirty="0"/>
              <a:t>. Exemples de valeurs : 4. ; 5.1 ; 1.23e-6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 complexes type : </a:t>
            </a:r>
            <a:r>
              <a:rPr lang="fr-FR" sz="3200" dirty="0" err="1"/>
              <a:t>complex</a:t>
            </a:r>
            <a:r>
              <a:rPr lang="fr-FR" sz="3200" dirty="0"/>
              <a:t>. Exemples de valeurs : 3+4j ; 3+4J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 booléens type : </a:t>
            </a:r>
            <a:r>
              <a:rPr lang="fr-FR" sz="3200" dirty="0" err="1"/>
              <a:t>bool</a:t>
            </a:r>
            <a:r>
              <a:rPr lang="fr-FR" sz="3200" dirty="0"/>
              <a:t>. Exemples de valeurs : </a:t>
            </a:r>
            <a:r>
              <a:rPr lang="fr-FR" sz="3200" dirty="0" err="1"/>
              <a:t>True</a:t>
            </a:r>
            <a:r>
              <a:rPr lang="fr-FR" sz="3200" dirty="0"/>
              <a:t> ; False.</a:t>
            </a:r>
            <a:endParaRPr lang="fr-FR" sz="3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8FD0B-E426-4E7B-ABAC-0E3F7D5B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BFBA-32DD-4F4D-A56D-59CFD1B1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5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47136"/>
            <a:ext cx="10479192" cy="4716597"/>
          </a:xfrm>
        </p:spPr>
        <p:txBody>
          <a:bodyPr>
            <a:normAutofit fontScale="47500" lnSpcReduction="20000"/>
          </a:bodyPr>
          <a:lstStyle/>
          <a:p>
            <a:pPr marL="201168" lvl="1" indent="0">
              <a:buNone/>
            </a:pPr>
            <a:r>
              <a:rPr lang="fr-FR" sz="4700" b="1" dirty="0"/>
              <a:t>Chap. 3 : </a:t>
            </a:r>
            <a:r>
              <a:rPr lang="fr-FR" sz="4800" b="1" dirty="0"/>
              <a:t>Variables et Opérateurs </a:t>
            </a:r>
            <a:r>
              <a:rPr lang="fr-FR" sz="4700" b="1" dirty="0"/>
              <a:t>;</a:t>
            </a:r>
          </a:p>
          <a:p>
            <a:pPr marL="201168" lvl="1" indent="0">
              <a:buNone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dirty="0"/>
              <a:t>		</a:t>
            </a:r>
            <a:r>
              <a:rPr lang="fr-FR" sz="3200" b="1" dirty="0"/>
              <a:t>3. Operateurs de base</a:t>
            </a:r>
          </a:p>
          <a:p>
            <a:pPr marL="201168" lvl="1" indent="0">
              <a:buNone/>
            </a:pPr>
            <a:endParaRPr lang="fr-FR" sz="3200" b="1" dirty="0"/>
          </a:p>
          <a:p>
            <a:pPr marL="201168" lvl="1" indent="0">
              <a:buNone/>
            </a:pPr>
            <a:r>
              <a:rPr lang="fr-FR" sz="3200" dirty="0"/>
              <a:t>— affectation </a:t>
            </a:r>
          </a:p>
          <a:p>
            <a:pPr marL="201168" lvl="1" indent="0">
              <a:buNone/>
            </a:pPr>
            <a:r>
              <a:rPr lang="fr-FR" sz="3200" dirty="0"/>
              <a:t>&gt;&gt;&gt; i = 3 # i vaut 3 </a:t>
            </a:r>
          </a:p>
          <a:p>
            <a:pPr marL="201168" lvl="1" indent="0">
              <a:buNone/>
            </a:pPr>
            <a:r>
              <a:rPr lang="fr-FR" sz="3200" dirty="0"/>
              <a:t>&gt;&gt;&gt; k=r=2.15</a:t>
            </a:r>
          </a:p>
          <a:p>
            <a:pPr marL="201168" lvl="1" indent="0">
              <a:buNone/>
            </a:pPr>
            <a:r>
              <a:rPr lang="fr-FR" sz="3200" dirty="0"/>
              <a:t>&gt;&gt;&gt; x=</a:t>
            </a:r>
            <a:r>
              <a:rPr lang="fr-FR" sz="3200" dirty="0" err="1"/>
              <a:t>complex</a:t>
            </a:r>
            <a:r>
              <a:rPr lang="fr-FR" sz="3200" dirty="0"/>
              <a:t>(3,4) </a:t>
            </a:r>
          </a:p>
          <a:p>
            <a:pPr marL="201168" lvl="1" indent="0">
              <a:buNone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b="1" dirty="0"/>
              <a:t>		4. Operations de base</a:t>
            </a:r>
          </a:p>
          <a:p>
            <a:pPr marL="201168" lvl="1" indent="0">
              <a:buNone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dirty="0"/>
              <a:t>— Opérateurs addition, soustraction, multiplication, division +, -, *, \. </a:t>
            </a:r>
          </a:p>
          <a:p>
            <a:pPr marL="201168" lvl="1" indent="0">
              <a:buNone/>
            </a:pPr>
            <a:r>
              <a:rPr lang="fr-FR" sz="3200" dirty="0"/>
              <a:t>— Opérateurs puissance, valeur absolue **, </a:t>
            </a:r>
            <a:r>
              <a:rPr lang="fr-FR" sz="3200" dirty="0" err="1"/>
              <a:t>pow</a:t>
            </a:r>
            <a:r>
              <a:rPr lang="fr-FR" sz="3200" dirty="0"/>
              <a:t>, abs, \dots</a:t>
            </a:r>
          </a:p>
          <a:p>
            <a:pPr marL="201168" lvl="1" indent="0">
              <a:buNone/>
            </a:pPr>
            <a:r>
              <a:rPr lang="fr-FR" sz="3200" dirty="0"/>
              <a:t>— Opérateurs de comparaison ==, </a:t>
            </a:r>
            <a:r>
              <a:rPr lang="fr-FR" sz="3200" dirty="0" err="1"/>
              <a:t>is</a:t>
            </a:r>
            <a:r>
              <a:rPr lang="fr-FR" sz="3200" dirty="0"/>
              <a:t>, !=, </a:t>
            </a:r>
            <a:r>
              <a:rPr lang="fr-FR" sz="3200" dirty="0" err="1"/>
              <a:t>is</a:t>
            </a:r>
            <a:r>
              <a:rPr lang="fr-FR" sz="3200" dirty="0"/>
              <a:t> not, &gt;, &gt;=, &lt;= Opérateurs logiques or, and, not </a:t>
            </a:r>
          </a:p>
          <a:p>
            <a:pPr marL="201168" lvl="1" indent="0">
              <a:buNone/>
            </a:pPr>
            <a:r>
              <a:rPr lang="fr-FR" sz="3200" dirty="0"/>
              <a:t>— Conversion : &gt;&gt;&gt; </a:t>
            </a:r>
            <a:r>
              <a:rPr lang="fr-FR" sz="3200" dirty="0" err="1"/>
              <a:t>int</a:t>
            </a:r>
            <a:r>
              <a:rPr lang="fr-FR" sz="3200" dirty="0"/>
              <a:t>(3.1415) correspond á 3.</a:t>
            </a:r>
          </a:p>
          <a:p>
            <a:pPr marL="201168" lvl="1" indent="0">
              <a:buNone/>
            </a:pPr>
            <a:r>
              <a:rPr lang="fr-FR" sz="3200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43E-C7A5-4783-8A3A-AB7D7EB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0302"/>
          </a:xfrm>
        </p:spPr>
        <p:txBody>
          <a:bodyPr/>
          <a:lstStyle/>
          <a:p>
            <a:r>
              <a:rPr lang="en-GB" dirty="0"/>
              <a:t>Initiation au </a:t>
            </a:r>
            <a:r>
              <a:rPr lang="en-GB" dirty="0" err="1"/>
              <a:t>langage</a:t>
            </a:r>
            <a:r>
              <a:rPr lang="en-GB" dirty="0"/>
              <a:t> python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8FA-45C7-4582-BB23-3F16A09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9" y="1447136"/>
            <a:ext cx="10479192" cy="4716597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buNone/>
            </a:pPr>
            <a:r>
              <a:rPr lang="fr-FR" sz="4700" b="1" dirty="0"/>
              <a:t>Chap. 3 : </a:t>
            </a:r>
            <a:r>
              <a:rPr lang="fr-FR" sz="4800" b="1" dirty="0"/>
              <a:t>Variables et Opérateurs </a:t>
            </a:r>
            <a:r>
              <a:rPr lang="fr-FR" sz="4700" b="1" dirty="0"/>
              <a:t>;</a:t>
            </a:r>
          </a:p>
          <a:p>
            <a:pPr marL="201168" lvl="1" indent="0">
              <a:buNone/>
            </a:pPr>
            <a:endParaRPr lang="fr-FR" sz="3200" dirty="0"/>
          </a:p>
          <a:p>
            <a:pPr marL="201168" lvl="1" indent="0">
              <a:buNone/>
            </a:pPr>
            <a:r>
              <a:rPr lang="fr-FR" sz="3200" dirty="0"/>
              <a:t>		</a:t>
            </a:r>
            <a:r>
              <a:rPr lang="fr-FR" sz="3200" b="1" dirty="0"/>
              <a:t>5. Chaines de </a:t>
            </a:r>
            <a:r>
              <a:rPr lang="fr-FR" sz="3200" b="1" dirty="0" err="1"/>
              <a:t>caracteres</a:t>
            </a:r>
            <a:endParaRPr lang="fr-FR" sz="3200" b="1" dirty="0"/>
          </a:p>
          <a:p>
            <a:pPr marL="201168" lvl="1" indent="0">
              <a:buNone/>
            </a:pPr>
            <a:endParaRPr lang="fr-FR" sz="3200" b="1" dirty="0"/>
          </a:p>
          <a:p>
            <a:pPr marL="201168" lvl="1" indent="0">
              <a:buNone/>
            </a:pPr>
            <a:r>
              <a:rPr lang="fr-FR" sz="3200" dirty="0"/>
              <a:t>(string en anglais) est un objet de type, </a:t>
            </a:r>
            <a:r>
              <a:rPr lang="fr-FR" sz="3200" dirty="0" err="1"/>
              <a:t>str</a:t>
            </a:r>
            <a:r>
              <a:rPr lang="fr-FR" sz="3200" dirty="0"/>
              <a:t>. </a:t>
            </a:r>
          </a:p>
          <a:p>
            <a:pPr marL="201168" lvl="1" indent="0">
              <a:buNone/>
            </a:pPr>
            <a:r>
              <a:rPr lang="fr-FR" sz="3200" dirty="0"/>
              <a:t>&gt;&gt;&gt; "je suis une chaine" ou, &gt;&gt;&gt; ’je suis une chaine’ </a:t>
            </a:r>
          </a:p>
          <a:p>
            <a:pPr marL="201168" lvl="1" indent="0">
              <a:buNone/>
            </a:pPr>
            <a:r>
              <a:rPr lang="fr-FR" sz="3200" dirty="0"/>
              <a:t>&gt;&gt;&gt; ’pour prendre l\’apostrophe’ ou &gt;&gt;&gt; "pour prendre l’apostrophe" </a:t>
            </a:r>
          </a:p>
          <a:p>
            <a:pPr marL="201168" lvl="1" indent="0">
              <a:buNone/>
            </a:pPr>
            <a:r>
              <a:rPr lang="fr-FR" sz="3200" dirty="0"/>
              <a:t>&gt;&gt;&gt; " " "</a:t>
            </a:r>
            <a:r>
              <a:rPr lang="fr-FR" sz="3200" dirty="0" err="1"/>
              <a:t>ecrire</a:t>
            </a:r>
            <a:r>
              <a:rPr lang="fr-FR" sz="3200" dirty="0"/>
              <a:t> sur plusieurs lignes" " " ou ’</a:t>
            </a:r>
            <a:r>
              <a:rPr lang="fr-FR" sz="3200" dirty="0" err="1"/>
              <a:t>ecrire</a:t>
            </a:r>
            <a:r>
              <a:rPr lang="fr-FR" sz="3200" dirty="0"/>
              <a:t>\</a:t>
            </a:r>
            <a:r>
              <a:rPr lang="fr-FR" sz="3200" dirty="0" err="1"/>
              <a:t>nsur</a:t>
            </a:r>
            <a:r>
              <a:rPr lang="fr-FR" sz="3200" dirty="0"/>
              <a:t>\</a:t>
            </a:r>
            <a:r>
              <a:rPr lang="fr-FR" sz="3200" dirty="0" err="1"/>
              <a:t>nplusieurs</a:t>
            </a:r>
            <a:r>
              <a:rPr lang="fr-FR" sz="3200" dirty="0"/>
              <a:t>\</a:t>
            </a:r>
            <a:r>
              <a:rPr lang="fr-FR" sz="3200" dirty="0" err="1"/>
              <a:t>nlignes</a:t>
            </a:r>
            <a:r>
              <a:rPr lang="fr-FR" sz="3200" dirty="0"/>
              <a:t>’</a:t>
            </a:r>
          </a:p>
          <a:p>
            <a:pPr marL="201168" lvl="1" indent="0">
              <a:buNone/>
            </a:pPr>
            <a:r>
              <a:rPr lang="fr-FR" sz="3200" b="1" dirty="0"/>
              <a:t>		</a:t>
            </a:r>
          </a:p>
          <a:p>
            <a:pPr marL="201168" lvl="1" indent="0">
              <a:buNone/>
            </a:pPr>
            <a:r>
              <a:rPr lang="fr-FR" sz="3200" b="1" dirty="0"/>
              <a:t>		6. </a:t>
            </a:r>
            <a:r>
              <a:rPr lang="fr-FR" sz="3200" b="1" dirty="0" err="1"/>
              <a:t>Concacténation</a:t>
            </a:r>
            <a:endParaRPr lang="fr-FR" sz="3200" dirty="0"/>
          </a:p>
          <a:p>
            <a:pPr marL="201168" lvl="1" indent="0">
              <a:buNone/>
            </a:pPr>
            <a:r>
              <a:rPr lang="en-GB" sz="3200" dirty="0"/>
              <a:t>On </a:t>
            </a:r>
            <a:r>
              <a:rPr lang="en-GB" sz="3200" dirty="0" err="1"/>
              <a:t>peut</a:t>
            </a:r>
            <a:r>
              <a:rPr lang="en-GB" sz="3200" dirty="0"/>
              <a:t> </a:t>
            </a:r>
            <a:r>
              <a:rPr lang="en-GB" sz="3200" dirty="0" err="1"/>
              <a:t>mettre</a:t>
            </a:r>
            <a:r>
              <a:rPr lang="en-GB" sz="3200" dirty="0"/>
              <a:t> </a:t>
            </a:r>
            <a:r>
              <a:rPr lang="en-GB" sz="3200" dirty="0" err="1"/>
              <a:t>plusieurs</a:t>
            </a:r>
            <a:r>
              <a:rPr lang="en-GB" sz="3200" dirty="0"/>
              <a:t> </a:t>
            </a:r>
            <a:r>
              <a:rPr lang="en-GB" sz="3200" dirty="0" err="1"/>
              <a:t>chaînes</a:t>
            </a:r>
            <a:r>
              <a:rPr lang="en-GB" sz="3200" dirty="0"/>
              <a:t> de </a:t>
            </a:r>
            <a:r>
              <a:rPr lang="en-GB" sz="3200" dirty="0" err="1"/>
              <a:t>caractères</a:t>
            </a:r>
            <a:r>
              <a:rPr lang="en-GB" sz="3200" dirty="0"/>
              <a:t> bout à bout avec </a:t>
            </a:r>
            <a:r>
              <a:rPr lang="en-GB" sz="3200" dirty="0" err="1"/>
              <a:t>l’opérateur</a:t>
            </a:r>
            <a:r>
              <a:rPr lang="en-GB" sz="3200" dirty="0"/>
              <a:t> </a:t>
            </a:r>
            <a:r>
              <a:rPr lang="en-GB" sz="3200" dirty="0" err="1"/>
              <a:t>binaire</a:t>
            </a:r>
            <a:r>
              <a:rPr lang="en-GB" sz="3200" dirty="0"/>
              <a:t> de </a:t>
            </a:r>
            <a:r>
              <a:rPr lang="en-GB" sz="3200" dirty="0" err="1"/>
              <a:t>concaténation</a:t>
            </a:r>
            <a:r>
              <a:rPr lang="en-GB" sz="3200" dirty="0"/>
              <a:t>, </a:t>
            </a:r>
            <a:r>
              <a:rPr lang="en-GB" sz="3200" dirty="0" err="1"/>
              <a:t>noté</a:t>
            </a:r>
            <a:r>
              <a:rPr lang="en-GB" sz="3200" dirty="0"/>
              <a:t> +. </a:t>
            </a:r>
          </a:p>
          <a:p>
            <a:pPr marL="201168" lvl="1" indent="0">
              <a:buNone/>
            </a:pPr>
            <a:r>
              <a:rPr lang="en-GB" sz="3200" dirty="0"/>
              <a:t>&gt;&gt;&gt; s = ’</a:t>
            </a:r>
            <a:r>
              <a:rPr lang="en-GB" sz="3200" dirty="0" err="1"/>
              <a:t>i</a:t>
            </a:r>
            <a:r>
              <a:rPr lang="en-GB" sz="3200" dirty="0"/>
              <a:t> </a:t>
            </a:r>
            <a:r>
              <a:rPr lang="en-GB" sz="3200" dirty="0" err="1"/>
              <a:t>vaut</a:t>
            </a:r>
            <a:r>
              <a:rPr lang="en-GB" sz="3200" dirty="0"/>
              <a:t>’ </a:t>
            </a:r>
          </a:p>
          <a:p>
            <a:pPr marL="201168" lvl="1" indent="0">
              <a:buNone/>
            </a:pPr>
            <a:r>
              <a:rPr lang="en-GB" sz="3200" dirty="0"/>
              <a:t>&gt;&gt;&gt; </a:t>
            </a:r>
            <a:r>
              <a:rPr lang="en-GB" sz="3200" dirty="0" err="1"/>
              <a:t>i</a:t>
            </a:r>
            <a:r>
              <a:rPr lang="en-GB" sz="3200" dirty="0"/>
              <a:t> = 1 </a:t>
            </a:r>
          </a:p>
          <a:p>
            <a:pPr marL="201168" lvl="1" indent="0">
              <a:buNone/>
            </a:pPr>
            <a:r>
              <a:rPr lang="en-GB" sz="3200" dirty="0"/>
              <a:t>&gt;&gt;&gt; print( </a:t>
            </a:r>
            <a:r>
              <a:rPr lang="en-GB" sz="3200" dirty="0" err="1"/>
              <a:t>s+i</a:t>
            </a:r>
            <a:r>
              <a:rPr lang="en-GB" sz="3200" dirty="0"/>
              <a:t> ) &gt;&gt;&gt; print( s + ’ ’ + str(</a:t>
            </a:r>
            <a:r>
              <a:rPr lang="en-GB" sz="3200" dirty="0" err="1"/>
              <a:t>i</a:t>
            </a:r>
            <a:r>
              <a:rPr lang="en-GB" sz="3200" dirty="0"/>
              <a:t>)) </a:t>
            </a:r>
            <a:r>
              <a:rPr lang="fr-FR" sz="3200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EAF6B-3EBF-41C6-8DC6-5D04135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INITIATION AU LANGAGE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6EE3E-1F8F-42C6-9E26-D1450D5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9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{95730F09-80AF-456E-84F3-86AF47592DF5}tf56160789_win32</Template>
  <TotalTime>1947</TotalTime>
  <Words>2697</Words>
  <Application>Microsoft Office PowerPoint</Application>
  <PresentationFormat>Widescreen</PresentationFormat>
  <Paragraphs>285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JetBrains Mono</vt:lpstr>
      <vt:lpstr>Wingdings</vt:lpstr>
      <vt:lpstr>Custom</vt:lpstr>
      <vt:lpstr>Initiation au langage ‘Python’’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Initiation au langage python</vt:lpstr>
      <vt:lpstr>Keep learning, look for skills not for marks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langage ‘Python’’</dc:title>
  <dc:creator>KOUAKOU JEAN DIDIER</dc:creator>
  <cp:lastModifiedBy>Jean Didier Kouakou  Kouame</cp:lastModifiedBy>
  <cp:revision>20</cp:revision>
  <dcterms:created xsi:type="dcterms:W3CDTF">2023-12-28T02:38:05Z</dcterms:created>
  <dcterms:modified xsi:type="dcterms:W3CDTF">2023-12-30T11:56:13Z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