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4660"/>
  </p:normalViewPr>
  <p:slideViewPr>
    <p:cSldViewPr snapToGrid="0">
      <p:cViewPr varScale="1">
        <p:scale>
          <a:sx n="256" d="100"/>
          <a:sy n="256" d="100"/>
        </p:scale>
        <p:origin x="186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235644"/>
            <a:ext cx="4319588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756262"/>
            <a:ext cx="4319588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1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3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76660"/>
            <a:ext cx="1241881" cy="12202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76660"/>
            <a:ext cx="3653651" cy="12202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3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0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358966"/>
            <a:ext cx="4967526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963575"/>
            <a:ext cx="4967526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383297"/>
            <a:ext cx="2447766" cy="91358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383297"/>
            <a:ext cx="2447766" cy="91358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6659"/>
            <a:ext cx="4967526" cy="27830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352967"/>
            <a:ext cx="2436517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525950"/>
            <a:ext cx="2436517" cy="77359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352967"/>
            <a:ext cx="244851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525950"/>
            <a:ext cx="2448516" cy="77359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0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0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7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95991"/>
            <a:ext cx="1857572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207314"/>
            <a:ext cx="2915722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431959"/>
            <a:ext cx="1857572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95991"/>
            <a:ext cx="1857572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207314"/>
            <a:ext cx="2915722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431959"/>
            <a:ext cx="1857572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3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76659"/>
            <a:ext cx="4967526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383297"/>
            <a:ext cx="4967526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334540"/>
            <a:ext cx="129587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5B60-7926-446D-BBA2-2990A866E2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334540"/>
            <a:ext cx="194381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334540"/>
            <a:ext cx="129587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6C01A-F5E0-40C0-BAD6-D6EA01039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7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FC19971-E900-4774-8B32-97DBA9F3C5A7}"/>
              </a:ext>
            </a:extLst>
          </p:cNvPr>
          <p:cNvGrpSpPr/>
          <p:nvPr/>
        </p:nvGrpSpPr>
        <p:grpSpPr>
          <a:xfrm>
            <a:off x="-2768773" y="749488"/>
            <a:ext cx="11296995" cy="1320458"/>
            <a:chOff x="-3041428" y="559143"/>
            <a:chExt cx="11296995" cy="1320458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AB4B0F2-8335-48B3-AA9B-08BBB40EAD01}"/>
                </a:ext>
              </a:extLst>
            </p:cNvPr>
            <p:cNvSpPr txBox="1"/>
            <p:nvPr/>
          </p:nvSpPr>
          <p:spPr>
            <a:xfrm>
              <a:off x="217166" y="559143"/>
              <a:ext cx="4779816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1"/>
                </a:lnSpc>
              </a:pPr>
              <a:r>
                <a:rPr lang="fr-FR" sz="9602" dirty="0">
                  <a:solidFill>
                    <a:schemeClr val="accent1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DLG</a:t>
              </a:r>
              <a:r>
                <a:rPr lang="fr-FR" sz="9602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</a:t>
              </a:r>
              <a:r>
                <a:rPr lang="fr-FR" sz="9602" dirty="0">
                  <a:solidFill>
                    <a:schemeClr val="accent4"/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E</a:t>
              </a:r>
              <a:endParaRPr lang="fr-FR" sz="9602" dirty="0">
                <a:solidFill>
                  <a:schemeClr val="accent6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  <a:p>
              <a:pPr algn="ctr">
                <a:lnSpc>
                  <a:spcPts val="2000"/>
                </a:lnSpc>
              </a:pPr>
              <a:r>
                <a:rPr lang="fr-FR" sz="3606" dirty="0" err="1">
                  <a:solidFill>
                    <a:schemeClr val="accent1"/>
                  </a:solidFill>
                  <a:latin typeface="Dubai Light" panose="020B0303030403030204" pitchFamily="34" charset="-78"/>
                  <a:cs typeface="Dubai Light" panose="020B0303030403030204" pitchFamily="34" charset="-78"/>
                </a:rPr>
                <a:t>DataLoG</a:t>
              </a:r>
              <a:r>
                <a:rPr lang="fr-FR" sz="3606" dirty="0" err="1">
                  <a:latin typeface="Dubai Medium" panose="020B0603030403030204" pitchFamily="34" charset="-78"/>
                  <a:cs typeface="Dubai Medium" panose="020B0603030403030204" pitchFamily="34" charset="-78"/>
                </a:rPr>
                <a:t>+</a:t>
              </a:r>
              <a:r>
                <a:rPr lang="fr-FR" sz="3606" dirty="0" err="1">
                  <a:solidFill>
                    <a:schemeClr val="accent4"/>
                  </a:solidFill>
                  <a:latin typeface="Dubai Light" panose="020B0303030403030204" pitchFamily="34" charset="-78"/>
                  <a:cs typeface="Dubai Light" panose="020B0303030403030204" pitchFamily="34" charset="-78"/>
                </a:rPr>
                <a:t>Extended</a:t>
              </a:r>
              <a:endParaRPr lang="fr-FR" sz="3606" dirty="0">
                <a:solidFill>
                  <a:schemeClr val="accent4"/>
                </a:solidFill>
                <a:latin typeface="Dubai Light" panose="020B0303030403030204" pitchFamily="34" charset="-78"/>
                <a:cs typeface="Dubai Light" panose="020B0303030403030204" pitchFamily="34" charset="-78"/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F267FB4-16CE-4727-9C5C-701DF24E4377}"/>
                </a:ext>
              </a:extLst>
            </p:cNvPr>
            <p:cNvSpPr txBox="1"/>
            <p:nvPr/>
          </p:nvSpPr>
          <p:spPr>
            <a:xfrm>
              <a:off x="-3041428" y="931136"/>
              <a:ext cx="11296995" cy="948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1"/>
                </a:lnSpc>
              </a:pPr>
              <a:r>
                <a:rPr lang="fr-FR" sz="16004" dirty="0">
                  <a:solidFill>
                    <a:schemeClr val="accent6">
                      <a:lumMod val="75000"/>
                    </a:schemeClr>
                  </a:solidFill>
                  <a:latin typeface="Dubai Medium" panose="020B0603030403030204" pitchFamily="34" charset="-78"/>
                  <a:cs typeface="Dubai Medium" panose="020B0603030403030204" pitchFamily="34" charset="-78"/>
                </a:rPr>
                <a:t>&lt;       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800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6</Words>
  <Application>Microsoft Office PowerPoint</Application>
  <PresentationFormat>Personnalisé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Dubai Light</vt:lpstr>
      <vt:lpstr>Dubai Medium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Jean-Francois BAGET</dc:creator>
  <cp:lastModifiedBy>Jean-Francois BAGET</cp:lastModifiedBy>
  <cp:revision>9</cp:revision>
  <dcterms:created xsi:type="dcterms:W3CDTF">2024-09-29T15:57:20Z</dcterms:created>
  <dcterms:modified xsi:type="dcterms:W3CDTF">2024-09-30T06:53:59Z</dcterms:modified>
</cp:coreProperties>
</file>