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C599F-9FB5-450C-8F76-739FD9E2A839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D633B-E259-4C54-ABBC-BF8335392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57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7F79-8E5D-47AF-9AA1-268CEADCC4F9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84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534-DF3C-48D0-B16E-48FD8E3408F7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1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5565-F0DC-4A52-9CBD-E4A995F56B12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89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7458-C267-41E2-938A-8D602CFB5441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29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FBB-D51D-4A13-AD7B-108DD6C983A4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318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47A5-FC81-44E2-A715-5C1277FFC79A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6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9AB1-6379-4FF2-A8B3-A6D3C17D07E3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347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594B-0845-4C8D-9F51-664A31CBE767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9EA1-8046-4012-BC87-662F68DF67AA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2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7047-665C-4EF9-8727-130474A1DB5C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22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305-050A-4F7E-AC92-FACAD20EAA97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5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387E-1108-49A5-A2EE-75E7208CCF3B}" type="datetime1">
              <a:rPr lang="fr-FR" smtClean="0"/>
              <a:t>17/12/2017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24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DB8C-C1FA-469B-BB38-3DB902A2C66E}" type="datetime1">
              <a:rPr lang="fr-FR" smtClean="0"/>
              <a:t>17/12/2017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255A-D53A-4444-B6D5-959AD8016E74}" type="datetime1">
              <a:rPr lang="fr-FR" smtClean="0"/>
              <a:t>17/12/2017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4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9B36-6BA2-4241-B889-7AF6B60C22E9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0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A87D-6411-46E3-8216-7B94F1FEE637}" type="datetime1">
              <a:rPr lang="fr-FR" smtClean="0"/>
              <a:t>17/12/2017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42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8F1-4E4D-47AE-B054-61A9ED71A8F8}" type="datetime1">
              <a:rPr lang="fr-FR" smtClean="0"/>
              <a:t>17/12/2017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6633A6-CA9F-4BC7-AE6A-481C50A82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90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INNOVATION :</a:t>
            </a:r>
            <a:br>
              <a:rPr lang="fr-FR" dirty="0"/>
            </a:br>
            <a:r>
              <a:rPr lang="fr-FR" dirty="0"/>
              <a:t>SAFRAN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GROUPE 2 :</a:t>
            </a:r>
          </a:p>
          <a:p>
            <a:r>
              <a:rPr lang="fr-FR" dirty="0"/>
              <a:t>Clément </a:t>
            </a:r>
            <a:r>
              <a:rPr lang="fr-FR" dirty="0" err="1"/>
              <a:t>chabrier</a:t>
            </a:r>
            <a:r>
              <a:rPr lang="fr-FR" dirty="0"/>
              <a:t>	Antoine </a:t>
            </a:r>
            <a:r>
              <a:rPr lang="fr-FR" dirty="0" err="1"/>
              <a:t>Caillet</a:t>
            </a:r>
            <a:endParaRPr lang="fr-FR" dirty="0"/>
          </a:p>
          <a:p>
            <a:r>
              <a:rPr lang="fr-FR" dirty="0"/>
              <a:t>Alexis </a:t>
            </a:r>
            <a:r>
              <a:rPr lang="fr-FR" dirty="0" err="1"/>
              <a:t>Billequin</a:t>
            </a:r>
            <a:r>
              <a:rPr lang="fr-FR" dirty="0"/>
              <a:t>		Jean-Guillaume Ponsard</a:t>
            </a:r>
            <a:fld id="{E3BA9888-7CF2-4B8A-BF3B-0C63015B1FF4}" type="slidenum">
              <a:rPr lang="fr-FR" smtClean="0"/>
              <a:t>1</a:t>
            </a:fld>
            <a:fld id="{56C87966-C38A-4217-86DF-B891ABDF7E62}" type="slidenum">
              <a:rPr lang="fr-FR" smtClean="0"/>
              <a:t>1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89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AutoNum type="romanUcParenR"/>
            </a:pPr>
            <a:r>
              <a:rPr lang="fr-FR" dirty="0"/>
              <a:t>Rappel du sujet</a:t>
            </a:r>
          </a:p>
          <a:p>
            <a:pPr marL="400050" indent="-400050">
              <a:buAutoNum type="romanUcParenR"/>
            </a:pPr>
            <a:endParaRPr lang="fr-FR" dirty="0"/>
          </a:p>
          <a:p>
            <a:pPr marL="400050" indent="-400050">
              <a:buAutoNum type="romanUcParenR"/>
            </a:pPr>
            <a:r>
              <a:rPr lang="fr-FR" dirty="0"/>
              <a:t>Le projet SAFRAN</a:t>
            </a:r>
          </a:p>
          <a:p>
            <a:pPr marL="400050" indent="-400050">
              <a:buAutoNum type="romanUcParenR"/>
            </a:pPr>
            <a:endParaRPr lang="fr-FR" dirty="0"/>
          </a:p>
          <a:p>
            <a:pPr marL="400050" indent="-400050">
              <a:buAutoNum type="romanUcParenR"/>
            </a:pPr>
            <a:r>
              <a:rPr lang="fr-FR" dirty="0"/>
              <a:t>Démonstration</a:t>
            </a:r>
          </a:p>
          <a:p>
            <a:pPr marL="400050" indent="-400050">
              <a:buAutoNum type="romanUcParenR"/>
            </a:pPr>
            <a:endParaRPr lang="fr-FR" dirty="0"/>
          </a:p>
          <a:p>
            <a:pPr marL="400050" indent="-400050">
              <a:buAutoNum type="romanUcParenR"/>
            </a:pPr>
            <a:r>
              <a:rPr lang="fr-FR" dirty="0"/>
              <a:t>Conclusion</a:t>
            </a:r>
          </a:p>
          <a:p>
            <a:pPr marL="400050" indent="-400050">
              <a:buAutoNum type="romanU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32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inter-écoles</a:t>
            </a:r>
          </a:p>
          <a:p>
            <a:endParaRPr lang="fr-FR" dirty="0"/>
          </a:p>
          <a:p>
            <a:r>
              <a:rPr lang="fr-FR" dirty="0"/>
              <a:t>Produit innovant</a:t>
            </a:r>
          </a:p>
          <a:p>
            <a:endParaRPr lang="fr-FR" dirty="0"/>
          </a:p>
          <a:p>
            <a:r>
              <a:rPr lang="fr-FR" dirty="0"/>
              <a:t>Thème alimentaire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2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SAFRAN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9100" y="2133600"/>
            <a:ext cx="8915400" cy="3777622"/>
          </a:xfrm>
        </p:spPr>
        <p:txBody>
          <a:bodyPr/>
          <a:lstStyle/>
          <a:p>
            <a:r>
              <a:rPr lang="fr-FR" dirty="0"/>
              <a:t>Faciliter les tâches </a:t>
            </a:r>
          </a:p>
          <a:p>
            <a:pPr marL="0" indent="0">
              <a:buNone/>
            </a:pPr>
            <a:r>
              <a:rPr lang="fr-FR" dirty="0"/>
              <a:t>	quotidiennes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Gestion d’inventaire</a:t>
            </a:r>
          </a:p>
          <a:p>
            <a:endParaRPr lang="fr-FR" dirty="0"/>
          </a:p>
          <a:p>
            <a:r>
              <a:rPr lang="fr-FR" dirty="0"/>
              <a:t>Moyens de reconnaissance</a:t>
            </a:r>
          </a:p>
          <a:p>
            <a:endParaRPr lang="fr-FR" dirty="0"/>
          </a:p>
          <a:p>
            <a:r>
              <a:rPr lang="fr-FR" dirty="0"/>
              <a:t>Création et partage de </a:t>
            </a:r>
          </a:p>
          <a:p>
            <a:pPr marL="0" indent="0">
              <a:buNone/>
            </a:pPr>
            <a:r>
              <a:rPr lang="fr-FR" dirty="0"/>
              <a:t>	recettes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269" y="1376039"/>
            <a:ext cx="64484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5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SAFRAN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1344" y="2133600"/>
            <a:ext cx="8915400" cy="3777622"/>
          </a:xfrm>
        </p:spPr>
        <p:txBody>
          <a:bodyPr/>
          <a:lstStyle/>
          <a:p>
            <a:r>
              <a:rPr lang="fr-FR" dirty="0"/>
              <a:t>Consultation du stock</a:t>
            </a:r>
          </a:p>
          <a:p>
            <a:endParaRPr lang="fr-FR" dirty="0"/>
          </a:p>
          <a:p>
            <a:r>
              <a:rPr lang="fr-FR" dirty="0"/>
              <a:t>Application mobile</a:t>
            </a:r>
          </a:p>
          <a:p>
            <a:endParaRPr lang="fr-FR" dirty="0"/>
          </a:p>
          <a:p>
            <a:r>
              <a:rPr lang="fr-FR" dirty="0"/>
              <a:t>Suivis de régime alimentaire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269" y="1376039"/>
            <a:ext cx="64484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8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38147" y="2772507"/>
            <a:ext cx="8911687" cy="1280890"/>
          </a:xfrm>
        </p:spPr>
        <p:txBody>
          <a:bodyPr/>
          <a:lstStyle/>
          <a:p>
            <a:r>
              <a:rPr lang="fr-FR" dirty="0"/>
              <a:t>DEMONSTRATION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68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30606" y="2843529"/>
            <a:ext cx="8911687" cy="128089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44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30606" y="2843529"/>
            <a:ext cx="8911687" cy="1280890"/>
          </a:xfrm>
        </p:spPr>
        <p:txBody>
          <a:bodyPr/>
          <a:lstStyle/>
          <a:p>
            <a:r>
              <a:rPr lang="fr-FR" dirty="0"/>
              <a:t>Vos questions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33A6-CA9F-4BC7-AE6A-481C50A8291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33584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56</Words>
  <Application>Microsoft Office PowerPoint</Application>
  <PresentationFormat>Grand écran</PresentationFormat>
  <Paragraphs>51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Brin</vt:lpstr>
      <vt:lpstr>PROJET INNOVATION : SAFRAN</vt:lpstr>
      <vt:lpstr>Plan</vt:lpstr>
      <vt:lpstr>Rappel du sujet</vt:lpstr>
      <vt:lpstr>Le projet SAFRAN</vt:lpstr>
      <vt:lpstr>Le projet SAFRAN</vt:lpstr>
      <vt:lpstr>DEMONSTRATION</vt:lpstr>
      <vt:lpstr>Conclusion</vt:lpstr>
      <vt:lpstr>Vos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INNOVATION : SAFRAN</dc:title>
  <dc:creator>CHABRIER CLÉMENT</dc:creator>
  <cp:lastModifiedBy>CHABRIER CLÉMENT</cp:lastModifiedBy>
  <cp:revision>8</cp:revision>
  <dcterms:created xsi:type="dcterms:W3CDTF">2017-12-17T15:38:53Z</dcterms:created>
  <dcterms:modified xsi:type="dcterms:W3CDTF">2017-12-17T16:16:20Z</dcterms:modified>
</cp:coreProperties>
</file>