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C599F-9FB5-450C-8F76-739FD9E2A839}" type="datetimeFigureOut">
              <a:rPr lang="fr-FR" smtClean="0"/>
              <a:t>17/12/2017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D633B-E259-4C54-ABBC-BF83353926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5574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7F79-8E5D-47AF-9AA1-268CEADCC4F9}" type="datetime1">
              <a:rPr lang="fr-FR" smtClean="0"/>
              <a:t>17/12/2017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26633A6-CA9F-4BC7-AE6A-481C50A829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5849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9534-DF3C-48D0-B16E-48FD8E3408F7}" type="datetime1">
              <a:rPr lang="fr-FR" smtClean="0"/>
              <a:t>17/12/2017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26633A6-CA9F-4BC7-AE6A-481C50A829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9114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B5565-F0DC-4A52-9CBD-E4A995F56B12}" type="datetime1">
              <a:rPr lang="fr-FR" smtClean="0"/>
              <a:t>17/12/2017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26633A6-CA9F-4BC7-AE6A-481C50A82913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0897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7458-C267-41E2-938A-8D602CFB5441}" type="datetime1">
              <a:rPr lang="fr-FR" smtClean="0"/>
              <a:t>17/12/2017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26633A6-CA9F-4BC7-AE6A-481C50A829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5294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C3FBB-D51D-4A13-AD7B-108DD6C983A4}" type="datetime1">
              <a:rPr lang="fr-FR" smtClean="0"/>
              <a:t>17/12/2017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26633A6-CA9F-4BC7-AE6A-481C50A82913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2318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47A5-FC81-44E2-A715-5C1277FFC79A}" type="datetime1">
              <a:rPr lang="fr-FR" smtClean="0"/>
              <a:t>17/12/2017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26633A6-CA9F-4BC7-AE6A-481C50A829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5565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19AB1-6379-4FF2-A8B3-A6D3C17D07E3}" type="datetime1">
              <a:rPr lang="fr-FR" smtClean="0"/>
              <a:t>17/12/2017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33A6-CA9F-4BC7-AE6A-481C50A829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63479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594B-0845-4C8D-9F51-664A31CBE767}" type="datetime1">
              <a:rPr lang="fr-FR" smtClean="0"/>
              <a:t>17/12/2017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33A6-CA9F-4BC7-AE6A-481C50A829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96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9EA1-8046-4012-BC87-662F68DF67AA}" type="datetime1">
              <a:rPr lang="fr-FR" smtClean="0"/>
              <a:t>17/12/2017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33A6-CA9F-4BC7-AE6A-481C50A829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8520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37047-665C-4EF9-8727-130474A1DB5C}" type="datetime1">
              <a:rPr lang="fr-FR" smtClean="0"/>
              <a:t>17/12/2017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26633A6-CA9F-4BC7-AE6A-481C50A829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1226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7305-050A-4F7E-AC92-FACAD20EAA97}" type="datetime1">
              <a:rPr lang="fr-FR" smtClean="0"/>
              <a:t>17/12/2017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26633A6-CA9F-4BC7-AE6A-481C50A829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5655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387E-1108-49A5-A2EE-75E7208CCF3B}" type="datetime1">
              <a:rPr lang="fr-FR" smtClean="0"/>
              <a:t>17/12/2017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26633A6-CA9F-4BC7-AE6A-481C50A829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7249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7DB8C-C1FA-469B-BB38-3DB902A2C66E}" type="datetime1">
              <a:rPr lang="fr-FR" smtClean="0"/>
              <a:t>17/12/2017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33A6-CA9F-4BC7-AE6A-481C50A829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444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255A-D53A-4444-B6D5-959AD8016E74}" type="datetime1">
              <a:rPr lang="fr-FR" smtClean="0"/>
              <a:t>17/12/2017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33A6-CA9F-4BC7-AE6A-481C50A829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4042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F9B36-6BA2-4241-B889-7AF6B60C22E9}" type="datetime1">
              <a:rPr lang="fr-FR" smtClean="0"/>
              <a:t>17/12/2017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33A6-CA9F-4BC7-AE6A-481C50A829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8700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AA87D-6411-46E3-8216-7B94F1FEE637}" type="datetime1">
              <a:rPr lang="fr-FR" smtClean="0"/>
              <a:t>17/12/2017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26633A6-CA9F-4BC7-AE6A-481C50A829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4425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D88F1-4E4D-47AE-B054-61A9ED71A8F8}" type="datetime1">
              <a:rPr lang="fr-FR" smtClean="0"/>
              <a:t>17/12/2017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26633A6-CA9F-4BC7-AE6A-481C50A829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2907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INNOVATION :</a:t>
            </a:r>
            <a:br>
              <a:rPr lang="fr-FR" dirty="0"/>
            </a:br>
            <a:r>
              <a:rPr lang="fr-FR" dirty="0"/>
              <a:t>SAFRAN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GROUPE 2 :</a:t>
            </a:r>
          </a:p>
          <a:p>
            <a:r>
              <a:rPr lang="fr-FR" dirty="0"/>
              <a:t>Clément </a:t>
            </a:r>
            <a:r>
              <a:rPr lang="fr-FR" dirty="0" err="1"/>
              <a:t>chabrier</a:t>
            </a:r>
            <a:r>
              <a:rPr lang="fr-FR" dirty="0"/>
              <a:t>	Antoine </a:t>
            </a:r>
            <a:r>
              <a:rPr lang="fr-FR" dirty="0" err="1"/>
              <a:t>Caillet</a:t>
            </a:r>
            <a:endParaRPr lang="fr-FR" dirty="0"/>
          </a:p>
          <a:p>
            <a:r>
              <a:rPr lang="fr-FR" dirty="0"/>
              <a:t>Alexis </a:t>
            </a:r>
            <a:r>
              <a:rPr lang="fr-FR" dirty="0" err="1"/>
              <a:t>Billequin</a:t>
            </a:r>
            <a:r>
              <a:rPr lang="fr-FR" dirty="0"/>
              <a:t>		</a:t>
            </a:r>
            <a:r>
              <a:rPr lang="fr-FR"/>
              <a:t>Jean-Guillaume Ponsard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33A6-CA9F-4BC7-AE6A-481C50A8291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7894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indent="-400050">
              <a:buAutoNum type="romanUcParenR"/>
            </a:pPr>
            <a:r>
              <a:rPr lang="fr-FR" dirty="0"/>
              <a:t>Rappel du sujet</a:t>
            </a:r>
          </a:p>
          <a:p>
            <a:pPr marL="400050" indent="-400050">
              <a:buAutoNum type="romanUcParenR"/>
            </a:pPr>
            <a:endParaRPr lang="fr-FR" dirty="0"/>
          </a:p>
          <a:p>
            <a:pPr marL="400050" indent="-400050">
              <a:buAutoNum type="romanUcParenR"/>
            </a:pPr>
            <a:r>
              <a:rPr lang="fr-FR" dirty="0"/>
              <a:t>Le projet SAFRAN</a:t>
            </a:r>
          </a:p>
          <a:p>
            <a:pPr marL="400050" indent="-400050">
              <a:buAutoNum type="romanUcParenR"/>
            </a:pPr>
            <a:endParaRPr lang="fr-FR" dirty="0"/>
          </a:p>
          <a:p>
            <a:pPr marL="400050" indent="-400050">
              <a:buAutoNum type="romanUcParenR"/>
            </a:pPr>
            <a:r>
              <a:rPr lang="fr-FR" dirty="0"/>
              <a:t>Démonstration</a:t>
            </a:r>
          </a:p>
          <a:p>
            <a:pPr marL="400050" indent="-400050">
              <a:buAutoNum type="romanUcParenR"/>
            </a:pPr>
            <a:endParaRPr lang="fr-FR" dirty="0"/>
          </a:p>
          <a:p>
            <a:pPr marL="400050" indent="-400050">
              <a:buAutoNum type="romanUcParenR"/>
            </a:pPr>
            <a:r>
              <a:rPr lang="fr-FR" dirty="0"/>
              <a:t>Conclusion</a:t>
            </a:r>
          </a:p>
          <a:p>
            <a:pPr marL="400050" indent="-400050">
              <a:buAutoNum type="romanUcParenR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33A6-CA9F-4BC7-AE6A-481C50A8291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4320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 du sujet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Conception inter-écoles</a:t>
            </a:r>
          </a:p>
          <a:p>
            <a:endParaRPr lang="fr-FR" dirty="0"/>
          </a:p>
          <a:p>
            <a:r>
              <a:rPr lang="fr-FR" dirty="0"/>
              <a:t>Produit innovant</a:t>
            </a:r>
          </a:p>
          <a:p>
            <a:endParaRPr lang="fr-FR" dirty="0"/>
          </a:p>
          <a:p>
            <a:r>
              <a:rPr lang="fr-FR" dirty="0"/>
              <a:t>Thème alimentaire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33A6-CA9F-4BC7-AE6A-481C50A8291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022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SAFRAN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9100" y="2133600"/>
            <a:ext cx="8915400" cy="3777622"/>
          </a:xfrm>
        </p:spPr>
        <p:txBody>
          <a:bodyPr/>
          <a:lstStyle/>
          <a:p>
            <a:r>
              <a:rPr lang="fr-FR" dirty="0"/>
              <a:t>Faciliter les tâches </a:t>
            </a:r>
          </a:p>
          <a:p>
            <a:pPr marL="0" indent="0">
              <a:buNone/>
            </a:pPr>
            <a:r>
              <a:rPr lang="fr-FR" dirty="0"/>
              <a:t>	quotidiennes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Gestion d’inventaire</a:t>
            </a:r>
          </a:p>
          <a:p>
            <a:endParaRPr lang="fr-FR" dirty="0"/>
          </a:p>
          <a:p>
            <a:r>
              <a:rPr lang="fr-FR" dirty="0"/>
              <a:t>Moyens de reconnaissance</a:t>
            </a:r>
          </a:p>
          <a:p>
            <a:endParaRPr lang="fr-FR" dirty="0"/>
          </a:p>
          <a:p>
            <a:r>
              <a:rPr lang="fr-FR" dirty="0"/>
              <a:t>Création et partage de </a:t>
            </a:r>
          </a:p>
          <a:p>
            <a:pPr marL="0" indent="0">
              <a:buNone/>
            </a:pPr>
            <a:r>
              <a:rPr lang="fr-FR" dirty="0"/>
              <a:t>	recettes</a:t>
            </a:r>
          </a:p>
          <a:p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33A6-CA9F-4BC7-AE6A-481C50A82913}" type="slidenum">
              <a:rPr lang="fr-FR" smtClean="0"/>
              <a:t>4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269" y="1376039"/>
            <a:ext cx="644842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058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SAFRAN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81344" y="2133600"/>
            <a:ext cx="8915400" cy="3777622"/>
          </a:xfrm>
        </p:spPr>
        <p:txBody>
          <a:bodyPr/>
          <a:lstStyle/>
          <a:p>
            <a:r>
              <a:rPr lang="fr-FR" dirty="0"/>
              <a:t>Consultation du stock</a:t>
            </a:r>
          </a:p>
          <a:p>
            <a:endParaRPr lang="fr-FR" dirty="0"/>
          </a:p>
          <a:p>
            <a:r>
              <a:rPr lang="fr-FR" dirty="0"/>
              <a:t>Application mobile</a:t>
            </a:r>
          </a:p>
          <a:p>
            <a:endParaRPr lang="fr-FR" dirty="0"/>
          </a:p>
          <a:p>
            <a:r>
              <a:rPr lang="fr-FR" dirty="0"/>
              <a:t>Suivis de régime alimentaire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33A6-CA9F-4BC7-AE6A-481C50A82913}" type="slidenum">
              <a:rPr lang="fr-FR" smtClean="0"/>
              <a:t>5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269" y="1376039"/>
            <a:ext cx="644842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681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38147" y="2772507"/>
            <a:ext cx="8911687" cy="1280890"/>
          </a:xfrm>
        </p:spPr>
        <p:txBody>
          <a:bodyPr/>
          <a:lstStyle/>
          <a:p>
            <a:r>
              <a:rPr lang="fr-FR" dirty="0"/>
              <a:t>DEMONSTRATION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33A6-CA9F-4BC7-AE6A-481C50A8291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2685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430606" y="2843529"/>
            <a:ext cx="8911687" cy="1280890"/>
          </a:xfrm>
        </p:spPr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33A6-CA9F-4BC7-AE6A-481C50A8291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7441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430606" y="2843529"/>
            <a:ext cx="8911687" cy="1280890"/>
          </a:xfrm>
        </p:spPr>
        <p:txBody>
          <a:bodyPr/>
          <a:lstStyle/>
          <a:p>
            <a:r>
              <a:rPr lang="fr-FR" dirty="0"/>
              <a:t>Vos questions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33A6-CA9F-4BC7-AE6A-481C50A8291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7335843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37</TotalTime>
  <Words>56</Words>
  <Application>Microsoft Office PowerPoint</Application>
  <PresentationFormat>Grand écran</PresentationFormat>
  <Paragraphs>51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Brin</vt:lpstr>
      <vt:lpstr>PROJET INNOVATION : SAFRAN</vt:lpstr>
      <vt:lpstr>Plan</vt:lpstr>
      <vt:lpstr>Rappel du sujet</vt:lpstr>
      <vt:lpstr>Le projet SAFRAN</vt:lpstr>
      <vt:lpstr>Le projet SAFRAN</vt:lpstr>
      <vt:lpstr>DEMONSTRATION</vt:lpstr>
      <vt:lpstr>Conclusion</vt:lpstr>
      <vt:lpstr>Vos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INNOVATION : SAFRAN</dc:title>
  <dc:creator>CHABRIER CLÉMENT</dc:creator>
  <cp:lastModifiedBy>CHABRIER CLÉMENT</cp:lastModifiedBy>
  <cp:revision>9</cp:revision>
  <dcterms:created xsi:type="dcterms:W3CDTF">2017-12-17T15:38:53Z</dcterms:created>
  <dcterms:modified xsi:type="dcterms:W3CDTF">2017-12-17T17:02:57Z</dcterms:modified>
</cp:coreProperties>
</file>