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9144000" cy="51435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Istok Web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Verdana" panose="020B060403050404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0LH4049vwAFfnG5HLM9xHfPYK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0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heme" Target="theme/theme1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viewProps" Target="view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5324" y="248849"/>
            <a:ext cx="1990075" cy="94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 extrusionOk="0">
                <a:moveTo>
                  <a:pt x="1213499" y="1492499"/>
                </a:moveTo>
                <a:lnTo>
                  <a:pt x="0" y="1492499"/>
                </a:lnTo>
                <a:lnTo>
                  <a:pt x="0" y="0"/>
                </a:lnTo>
                <a:lnTo>
                  <a:pt x="1213499" y="0"/>
                </a:lnTo>
                <a:lnTo>
                  <a:pt x="1213499" y="1492499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4"/>
          <p:cNvSpPr/>
          <p:nvPr/>
        </p:nvSpPr>
        <p:spPr>
          <a:xfrm>
            <a:off x="6441149" y="0"/>
            <a:ext cx="1214120" cy="1492885"/>
          </a:xfrm>
          <a:custGeom>
            <a:avLst/>
            <a:gdLst/>
            <a:ahLst/>
            <a:cxnLst/>
            <a:rect l="l" t="t" r="r" b="b"/>
            <a:pathLst>
              <a:path w="1214120" h="1492885" extrusionOk="0">
                <a:moveTo>
                  <a:pt x="0" y="0"/>
                </a:moveTo>
                <a:lnTo>
                  <a:pt x="1213499" y="0"/>
                </a:lnTo>
                <a:lnTo>
                  <a:pt x="1213499" y="1492499"/>
                </a:lnTo>
                <a:lnTo>
                  <a:pt x="0" y="1492499"/>
                </a:lnTo>
                <a:lnTo>
                  <a:pt x="0" y="0"/>
                </a:lnTo>
                <a:close/>
              </a:path>
            </a:pathLst>
          </a:custGeom>
          <a:noFill/>
          <a:ln w="9525" cap="flat" cmpd="sng">
            <a:solidFill>
              <a:srgbClr val="F1DE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79224" y="535695"/>
            <a:ext cx="737349" cy="4211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2473495" y="2376192"/>
            <a:ext cx="4197009" cy="4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900" b="1" i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7776274" y="0"/>
            <a:ext cx="1367790" cy="1917064"/>
          </a:xfrm>
          <a:custGeom>
            <a:avLst/>
            <a:gdLst/>
            <a:ahLst/>
            <a:cxnLst/>
            <a:rect l="l" t="t" r="r" b="b"/>
            <a:pathLst>
              <a:path w="1367790" h="1917064" extrusionOk="0">
                <a:moveTo>
                  <a:pt x="1367724" y="1916824"/>
                </a:moveTo>
                <a:lnTo>
                  <a:pt x="0" y="0"/>
                </a:lnTo>
                <a:lnTo>
                  <a:pt x="412493" y="0"/>
                </a:lnTo>
                <a:lnTo>
                  <a:pt x="1367724" y="1338727"/>
                </a:lnTo>
                <a:lnTo>
                  <a:pt x="1367724" y="1916824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8488160" y="0"/>
            <a:ext cx="655955" cy="877569"/>
          </a:xfrm>
          <a:custGeom>
            <a:avLst/>
            <a:gdLst/>
            <a:ahLst/>
            <a:cxnLst/>
            <a:rect l="l" t="t" r="r" b="b"/>
            <a:pathLst>
              <a:path w="655954" h="877569" extrusionOk="0">
                <a:moveTo>
                  <a:pt x="0" y="0"/>
                </a:moveTo>
                <a:lnTo>
                  <a:pt x="655839" y="877078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3"/>
          <p:cNvSpPr/>
          <p:nvPr/>
        </p:nvSpPr>
        <p:spPr>
          <a:xfrm>
            <a:off x="0" y="3862713"/>
            <a:ext cx="914400" cy="1280795"/>
          </a:xfrm>
          <a:custGeom>
            <a:avLst/>
            <a:gdLst/>
            <a:ahLst/>
            <a:cxnLst/>
            <a:rect l="l" t="t" r="r" b="b"/>
            <a:pathLst>
              <a:path w="914400" h="1280795" extrusionOk="0">
                <a:moveTo>
                  <a:pt x="913888" y="1280786"/>
                </a:moveTo>
                <a:lnTo>
                  <a:pt x="501394" y="1280786"/>
                </a:lnTo>
                <a:lnTo>
                  <a:pt x="0" y="578097"/>
                </a:lnTo>
                <a:lnTo>
                  <a:pt x="0" y="0"/>
                </a:lnTo>
                <a:lnTo>
                  <a:pt x="913888" y="1280786"/>
                </a:lnTo>
                <a:close/>
              </a:path>
            </a:pathLst>
          </a:custGeom>
          <a:solidFill>
            <a:srgbClr val="F1DE0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0" y="4890109"/>
            <a:ext cx="189865" cy="254000"/>
          </a:xfrm>
          <a:custGeom>
            <a:avLst/>
            <a:gdLst/>
            <a:ahLst/>
            <a:cxnLst/>
            <a:rect l="l" t="t" r="r" b="b"/>
            <a:pathLst>
              <a:path w="189865" h="254000" extrusionOk="0">
                <a:moveTo>
                  <a:pt x="189474" y="253390"/>
                </a:move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2639794" y="2556337"/>
            <a:ext cx="3864410" cy="7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9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424593" y="1683363"/>
            <a:ext cx="6294813" cy="173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x.dnc.group/browse" TargetMode="External"/><Relationship Id="rId7" Type="http://schemas.openxmlformats.org/officeDocument/2006/relationships/hyperlink" Target="mailto:aluno_dex16@dnc.grou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uno_dex15@dnc.group" TargetMode="External"/><Relationship Id="rId5" Type="http://schemas.openxmlformats.org/officeDocument/2006/relationships/hyperlink" Target="mailto:aluno_dex13@dnc.group" TargetMode="External"/><Relationship Id="rId4" Type="http://schemas.openxmlformats.org/officeDocument/2006/relationships/hyperlink" Target="mailto:aluno_dex2@dnc.grou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47949" y="1834303"/>
            <a:ext cx="3962400" cy="14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"/>
          <p:cNvSpPr/>
          <p:nvPr/>
        </p:nvSpPr>
        <p:spPr>
          <a:xfrm>
            <a:off x="3769347" y="814900"/>
            <a:ext cx="1605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FFFFFF"/>
                </a:solidFill>
                <a:latin typeface="Istok Web"/>
                <a:ea typeface="Istok Web"/>
                <a:cs typeface="Istok Web"/>
                <a:sym typeface="Istok Web"/>
              </a:rPr>
              <a:t>apresenta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5200" y="0"/>
            <a:ext cx="1813407" cy="95402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487147" y="4629150"/>
            <a:ext cx="384951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©escoladnc. Todos os direitos reservados.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2133600" y="285750"/>
            <a:ext cx="4419600" cy="47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 dirty="0">
                <a:solidFill>
                  <a:srgbClr val="000000"/>
                </a:solidFill>
              </a:rPr>
              <a:t>METABASE</a:t>
            </a:r>
            <a:endParaRPr sz="3000" dirty="0"/>
          </a:p>
        </p:txBody>
      </p:sp>
      <p:sp>
        <p:nvSpPr>
          <p:cNvPr id="62" name="Google Shape;62;p2"/>
          <p:cNvSpPr/>
          <p:nvPr/>
        </p:nvSpPr>
        <p:spPr>
          <a:xfrm>
            <a:off x="76200" y="1692069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228592" y="1614369"/>
            <a:ext cx="380414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Metabase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1339483" y="1614369"/>
            <a:ext cx="73758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hlinkClick r:id="rId3"/>
              </a:rPr>
              <a:t>https://dex.dnc.group/browse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Google Shape;62;p2">
            <a:extLst>
              <a:ext uri="{FF2B5EF4-FFF2-40B4-BE49-F238E27FC236}">
                <a16:creationId xmlns:a16="http://schemas.microsoft.com/office/drawing/2014/main" id="{B3D831A1-2F45-9B42-3B4B-D07074F4C7A3}"/>
              </a:ext>
            </a:extLst>
          </p:cNvPr>
          <p:cNvSpPr/>
          <p:nvPr/>
        </p:nvSpPr>
        <p:spPr>
          <a:xfrm>
            <a:off x="76200" y="2092137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63;p2">
            <a:extLst>
              <a:ext uri="{FF2B5EF4-FFF2-40B4-BE49-F238E27FC236}">
                <a16:creationId xmlns:a16="http://schemas.microsoft.com/office/drawing/2014/main" id="{B5A2CFC5-004E-F63C-7206-BD3F9C98734A}"/>
              </a:ext>
            </a:extLst>
          </p:cNvPr>
          <p:cNvSpPr txBox="1"/>
          <p:nvPr/>
        </p:nvSpPr>
        <p:spPr>
          <a:xfrm>
            <a:off x="228592" y="1999869"/>
            <a:ext cx="4108946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aluno_dex12@dnc.group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b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a9ABb01hpcfDtr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2;p2">
            <a:extLst>
              <a:ext uri="{FF2B5EF4-FFF2-40B4-BE49-F238E27FC236}">
                <a16:creationId xmlns:a16="http://schemas.microsoft.com/office/drawing/2014/main" id="{B50DC0CB-343C-5BC0-4ED5-2CD9AF41D679}"/>
              </a:ext>
            </a:extLst>
          </p:cNvPr>
          <p:cNvSpPr/>
          <p:nvPr/>
        </p:nvSpPr>
        <p:spPr>
          <a:xfrm>
            <a:off x="70555" y="2650940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63;p2">
            <a:extLst>
              <a:ext uri="{FF2B5EF4-FFF2-40B4-BE49-F238E27FC236}">
                <a16:creationId xmlns:a16="http://schemas.microsoft.com/office/drawing/2014/main" id="{620275CF-6893-1B14-2600-FB97124920E7}"/>
              </a:ext>
            </a:extLst>
          </p:cNvPr>
          <p:cNvSpPr txBox="1"/>
          <p:nvPr/>
        </p:nvSpPr>
        <p:spPr>
          <a:xfrm>
            <a:off x="222947" y="2558672"/>
            <a:ext cx="434905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  <a:hlinkClick r:id="rId5"/>
              </a:rPr>
              <a:t>aluno_dex13@dnc.group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b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Q5fnJ0oxONWZEK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2;p2">
            <a:extLst>
              <a:ext uri="{FF2B5EF4-FFF2-40B4-BE49-F238E27FC236}">
                <a16:creationId xmlns:a16="http://schemas.microsoft.com/office/drawing/2014/main" id="{1BD5D0CE-228A-BAFA-59E9-DDD6FFC28AD6}"/>
              </a:ext>
            </a:extLst>
          </p:cNvPr>
          <p:cNvSpPr/>
          <p:nvPr/>
        </p:nvSpPr>
        <p:spPr>
          <a:xfrm>
            <a:off x="36688" y="3192807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63;p2">
            <a:extLst>
              <a:ext uri="{FF2B5EF4-FFF2-40B4-BE49-F238E27FC236}">
                <a16:creationId xmlns:a16="http://schemas.microsoft.com/office/drawing/2014/main" id="{FBD71194-3A1C-C46F-34F4-6D0FD5794E27}"/>
              </a:ext>
            </a:extLst>
          </p:cNvPr>
          <p:cNvSpPr txBox="1"/>
          <p:nvPr/>
        </p:nvSpPr>
        <p:spPr>
          <a:xfrm>
            <a:off x="189080" y="3100539"/>
            <a:ext cx="399605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aluno_dex14@dnc.group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b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U2hEmgNMewmB46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2;p2">
            <a:extLst>
              <a:ext uri="{FF2B5EF4-FFF2-40B4-BE49-F238E27FC236}">
                <a16:creationId xmlns:a16="http://schemas.microsoft.com/office/drawing/2014/main" id="{0DB75173-F6C3-E14C-1022-0192F51EFB3C}"/>
              </a:ext>
            </a:extLst>
          </p:cNvPr>
          <p:cNvSpPr/>
          <p:nvPr/>
        </p:nvSpPr>
        <p:spPr>
          <a:xfrm>
            <a:off x="6181318" y="2108635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63;p2">
            <a:extLst>
              <a:ext uri="{FF2B5EF4-FFF2-40B4-BE49-F238E27FC236}">
                <a16:creationId xmlns:a16="http://schemas.microsoft.com/office/drawing/2014/main" id="{2BE3BB2F-EB66-3B1D-6D48-F7A94B9215BB}"/>
              </a:ext>
            </a:extLst>
          </p:cNvPr>
          <p:cNvSpPr txBox="1"/>
          <p:nvPr/>
        </p:nvSpPr>
        <p:spPr>
          <a:xfrm>
            <a:off x="6333710" y="2016367"/>
            <a:ext cx="8627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  <a:hlinkClick r:id="rId6"/>
              </a:rPr>
              <a:t>aluno_dex15@dnc.group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b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12vk3irXI?q0gv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62;p2">
            <a:extLst>
              <a:ext uri="{FF2B5EF4-FFF2-40B4-BE49-F238E27FC236}">
                <a16:creationId xmlns:a16="http://schemas.microsoft.com/office/drawing/2014/main" id="{02C64E74-8930-9961-4F46-E43449873774}"/>
              </a:ext>
            </a:extLst>
          </p:cNvPr>
          <p:cNvSpPr/>
          <p:nvPr/>
        </p:nvSpPr>
        <p:spPr>
          <a:xfrm>
            <a:off x="6148759" y="2607949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3;p2">
            <a:extLst>
              <a:ext uri="{FF2B5EF4-FFF2-40B4-BE49-F238E27FC236}">
                <a16:creationId xmlns:a16="http://schemas.microsoft.com/office/drawing/2014/main" id="{7684DDD5-DDDC-5654-C22F-EB6F07130C94}"/>
              </a:ext>
            </a:extLst>
          </p:cNvPr>
          <p:cNvSpPr txBox="1"/>
          <p:nvPr/>
        </p:nvSpPr>
        <p:spPr>
          <a:xfrm>
            <a:off x="6301151" y="2515681"/>
            <a:ext cx="8627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  <a:hlinkClick r:id="rId7"/>
              </a:rPr>
              <a:t>aluno_dex16@dnc.group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b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-R?TaP4vwmxmJR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62;p2">
            <a:extLst>
              <a:ext uri="{FF2B5EF4-FFF2-40B4-BE49-F238E27FC236}">
                <a16:creationId xmlns:a16="http://schemas.microsoft.com/office/drawing/2014/main" id="{71B5B25A-9857-AC2C-F780-59092CDB5581}"/>
              </a:ext>
            </a:extLst>
          </p:cNvPr>
          <p:cNvSpPr/>
          <p:nvPr/>
        </p:nvSpPr>
        <p:spPr>
          <a:xfrm>
            <a:off x="6172205" y="3194102"/>
            <a:ext cx="152400" cy="152400"/>
          </a:xfrm>
          <a:prstGeom prst="chevron">
            <a:avLst>
              <a:gd name="adj" fmla="val 50000"/>
            </a:avLst>
          </a:prstGeom>
          <a:solidFill>
            <a:srgbClr val="FFC000"/>
          </a:solidFill>
          <a:ln w="25400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3;p2">
            <a:extLst>
              <a:ext uri="{FF2B5EF4-FFF2-40B4-BE49-F238E27FC236}">
                <a16:creationId xmlns:a16="http://schemas.microsoft.com/office/drawing/2014/main" id="{311A6353-BAC8-5835-8453-B6D59A8B0A07}"/>
              </a:ext>
            </a:extLst>
          </p:cNvPr>
          <p:cNvSpPr txBox="1"/>
          <p:nvPr/>
        </p:nvSpPr>
        <p:spPr>
          <a:xfrm>
            <a:off x="6324597" y="3101834"/>
            <a:ext cx="86274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  <a:hlinkClick r:id="rId4"/>
              </a:rPr>
              <a:t>aluno_dex17@dnc.group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 </a:t>
            </a:r>
            <a:b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Senha: </a:t>
            </a:r>
            <a:r>
              <a:rPr lang="pt-BR" b="0" i="0" dirty="0">
                <a:solidFill>
                  <a:srgbClr val="1D1C1D"/>
                </a:solidFill>
                <a:effectLst/>
                <a:latin typeface="Slack-Lato"/>
              </a:rPr>
              <a:t>Zwd6Ahs_37vxUD</a:t>
            </a:r>
            <a:endParaRPr lang="pt-BR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106</Words>
  <Application>Microsoft Office PowerPoint</Application>
  <PresentationFormat>Apresentação na tela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9" baseType="lpstr">
      <vt:lpstr>Calibri</vt:lpstr>
      <vt:lpstr>Arial</vt:lpstr>
      <vt:lpstr>Istok Web</vt:lpstr>
      <vt:lpstr>Slack-Lato</vt:lpstr>
      <vt:lpstr>Verdana</vt:lpstr>
      <vt:lpstr>Montserrat</vt:lpstr>
      <vt:lpstr>Office Theme</vt:lpstr>
      <vt:lpstr>Apresentação do PowerPoint</vt:lpstr>
      <vt:lpstr>METABASE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DNC-PC-138</dc:creator>
  <cp:lastModifiedBy>Jian Vinicius</cp:lastModifiedBy>
  <cp:revision>3</cp:revision>
  <dcterms:created xsi:type="dcterms:W3CDTF">2022-08-08T17:39:16Z</dcterms:created>
  <dcterms:modified xsi:type="dcterms:W3CDTF">2023-04-24T18:25:22Z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2022-09-18T13:39:56Z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5c80ecf6-4c67-404b-bf8a-5bac3d66a304</vt:lpwstr>
  </property>
  <property fmtid="{D5CDD505-2E9C-101B-9397-08002B2CF9AE}" pid="8" name="MSIP_Label_defa4170-0d19-0005-0004-bc88714345d2_ActionId">
    <vt:lpwstr>b8ecfadc-96ba-433d-8dfb-d6cda592104e</vt:lpwstr>
  </property>
  <property fmtid="{D5CDD505-2E9C-101B-9397-08002B2CF9AE}" pid="9" name="MSIP_Label_defa4170-0d19-0005-0004-bc88714345d2_ContentBits">
    <vt:lpwstr>0</vt:lpwstr>
  </property>
</Properties>
</file>