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62" r:id="rId4"/>
    <p:sldId id="257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56F2D-91C9-4BF0-AB03-D9DD47E9DC44}" v="1" dt="2025-02-18T02:02:42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/>
    <p:restoredTop sz="94694"/>
  </p:normalViewPr>
  <p:slideViewPr>
    <p:cSldViewPr snapToGrid="0">
      <p:cViewPr>
        <p:scale>
          <a:sx n="62" d="100"/>
          <a:sy n="62" d="100"/>
        </p:scale>
        <p:origin x="8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Marcos Gonzalez Monroy" userId="2c4de1cc1ce66569" providerId="LiveId" clId="{61056F2D-91C9-4BF0-AB03-D9DD47E9DC44}"/>
    <pc:docChg chg="custSel addSld delSld modSld sldOrd">
      <pc:chgData name="Jean Marcos Gonzalez Monroy" userId="2c4de1cc1ce66569" providerId="LiveId" clId="{61056F2D-91C9-4BF0-AB03-D9DD47E9DC44}" dt="2025-02-18T02:17:28.611" v="2518" actId="20577"/>
      <pc:docMkLst>
        <pc:docMk/>
      </pc:docMkLst>
      <pc:sldChg chg="addSp modSp mod setBg">
        <pc:chgData name="Jean Marcos Gonzalez Monroy" userId="2c4de1cc1ce66569" providerId="LiveId" clId="{61056F2D-91C9-4BF0-AB03-D9DD47E9DC44}" dt="2025-02-18T02:10:45.320" v="1703" actId="26606"/>
        <pc:sldMkLst>
          <pc:docMk/>
          <pc:sldMk cId="1918008964" sldId="256"/>
        </pc:sldMkLst>
        <pc:spChg chg="mod">
          <ac:chgData name="Jean Marcos Gonzalez Monroy" userId="2c4de1cc1ce66569" providerId="LiveId" clId="{61056F2D-91C9-4BF0-AB03-D9DD47E9DC44}" dt="2025-02-18T02:10:45.320" v="1703" actId="26606"/>
          <ac:spMkLst>
            <pc:docMk/>
            <pc:sldMk cId="1918008964" sldId="256"/>
            <ac:spMk id="2" creationId="{A0077694-04C6-30C6-C2EF-F9D7128CC291}"/>
          </ac:spMkLst>
        </pc:spChg>
        <pc:spChg chg="mod">
          <ac:chgData name="Jean Marcos Gonzalez Monroy" userId="2c4de1cc1ce66569" providerId="LiveId" clId="{61056F2D-91C9-4BF0-AB03-D9DD47E9DC44}" dt="2025-02-18T02:10:45.320" v="1703" actId="26606"/>
          <ac:spMkLst>
            <pc:docMk/>
            <pc:sldMk cId="1918008964" sldId="256"/>
            <ac:spMk id="3" creationId="{49B111D4-D16F-223F-438F-CAD52FAFBA7F}"/>
          </ac:spMkLst>
        </pc:spChg>
        <pc:spChg chg="add">
          <ac:chgData name="Jean Marcos Gonzalez Monroy" userId="2c4de1cc1ce66569" providerId="LiveId" clId="{61056F2D-91C9-4BF0-AB03-D9DD47E9DC44}" dt="2025-02-18T02:10:45.320" v="1703" actId="26606"/>
          <ac:spMkLst>
            <pc:docMk/>
            <pc:sldMk cId="1918008964" sldId="256"/>
            <ac:spMk id="9" creationId="{A4322390-8B58-46BE-88EB-D9FD30C08743}"/>
          </ac:spMkLst>
        </pc:spChg>
        <pc:picChg chg="add">
          <ac:chgData name="Jean Marcos Gonzalez Monroy" userId="2c4de1cc1ce66569" providerId="LiveId" clId="{61056F2D-91C9-4BF0-AB03-D9DD47E9DC44}" dt="2025-02-18T02:10:45.320" v="1703" actId="26606"/>
          <ac:picMkLst>
            <pc:docMk/>
            <pc:sldMk cId="1918008964" sldId="256"/>
            <ac:picMk id="5" creationId="{62B92CFB-AA7C-ED48-CDD8-345AD2F39BC1}"/>
          </ac:picMkLst>
        </pc:picChg>
      </pc:sldChg>
      <pc:sldChg chg="addSp modSp mod setBg setClrOvrMap">
        <pc:chgData name="Jean Marcos Gonzalez Monroy" userId="2c4de1cc1ce66569" providerId="LiveId" clId="{61056F2D-91C9-4BF0-AB03-D9DD47E9DC44}" dt="2025-02-18T02:03:57.388" v="1071" actId="1076"/>
        <pc:sldMkLst>
          <pc:docMk/>
          <pc:sldMk cId="3311893301" sldId="258"/>
        </pc:sldMkLst>
        <pc:spChg chg="mod">
          <ac:chgData name="Jean Marcos Gonzalez Monroy" userId="2c4de1cc1ce66569" providerId="LiveId" clId="{61056F2D-91C9-4BF0-AB03-D9DD47E9DC44}" dt="2025-02-18T02:03:19.583" v="1065" actId="20577"/>
          <ac:spMkLst>
            <pc:docMk/>
            <pc:sldMk cId="3311893301" sldId="258"/>
            <ac:spMk id="3" creationId="{44132821-7D30-266E-DB52-7A26838FDEC3}"/>
          </ac:spMkLst>
        </pc:spChg>
        <pc:spChg chg="add mod">
          <ac:chgData name="Jean Marcos Gonzalez Monroy" userId="2c4de1cc1ce66569" providerId="LiveId" clId="{61056F2D-91C9-4BF0-AB03-D9DD47E9DC44}" dt="2025-02-18T02:03:57.388" v="1071" actId="1076"/>
          <ac:spMkLst>
            <pc:docMk/>
            <pc:sldMk cId="3311893301" sldId="258"/>
            <ac:spMk id="4" creationId="{AB1F805E-0B42-498F-D70C-C07813E97A6A}"/>
          </ac:spMkLst>
        </pc:spChg>
        <pc:spChg chg="add">
          <ac:chgData name="Jean Marcos Gonzalez Monroy" userId="2c4de1cc1ce66569" providerId="LiveId" clId="{61056F2D-91C9-4BF0-AB03-D9DD47E9DC44}" dt="2025-02-18T02:03:09.442" v="1061" actId="26606"/>
          <ac:spMkLst>
            <pc:docMk/>
            <pc:sldMk cId="3311893301" sldId="258"/>
            <ac:spMk id="10" creationId="{EE4E366E-272A-409E-840F-9A6A64A9E3FF}"/>
          </ac:spMkLst>
        </pc:spChg>
        <pc:spChg chg="add">
          <ac:chgData name="Jean Marcos Gonzalez Monroy" userId="2c4de1cc1ce66569" providerId="LiveId" clId="{61056F2D-91C9-4BF0-AB03-D9DD47E9DC44}" dt="2025-02-18T02:03:09.442" v="1061" actId="26606"/>
          <ac:spMkLst>
            <pc:docMk/>
            <pc:sldMk cId="3311893301" sldId="258"/>
            <ac:spMk id="12" creationId="{A721560C-E4AB-4287-A29C-3F6916794CB9}"/>
          </ac:spMkLst>
        </pc:spChg>
        <pc:spChg chg="add">
          <ac:chgData name="Jean Marcos Gonzalez Monroy" userId="2c4de1cc1ce66569" providerId="LiveId" clId="{61056F2D-91C9-4BF0-AB03-D9DD47E9DC44}" dt="2025-02-18T02:03:09.442" v="1061" actId="26606"/>
          <ac:spMkLst>
            <pc:docMk/>
            <pc:sldMk cId="3311893301" sldId="258"/>
            <ac:spMk id="14" creationId="{DF6CFF07-D953-4F9C-9A0E-E0A6AACB6158}"/>
          </ac:spMkLst>
        </pc:spChg>
        <pc:spChg chg="add">
          <ac:chgData name="Jean Marcos Gonzalez Monroy" userId="2c4de1cc1ce66569" providerId="LiveId" clId="{61056F2D-91C9-4BF0-AB03-D9DD47E9DC44}" dt="2025-02-18T02:03:09.442" v="1061" actId="26606"/>
          <ac:spMkLst>
            <pc:docMk/>
            <pc:sldMk cId="3311893301" sldId="258"/>
            <ac:spMk id="16" creationId="{DAA4FEEE-0B5F-41BF-825D-60F9FB089568}"/>
          </ac:spMkLst>
        </pc:spChg>
        <pc:picChg chg="mod">
          <ac:chgData name="Jean Marcos Gonzalez Monroy" userId="2c4de1cc1ce66569" providerId="LiveId" clId="{61056F2D-91C9-4BF0-AB03-D9DD47E9DC44}" dt="2025-02-18T02:03:16.633" v="1063" actId="27614"/>
          <ac:picMkLst>
            <pc:docMk/>
            <pc:sldMk cId="3311893301" sldId="258"/>
            <ac:picMk id="5" creationId="{CF8F1680-CBAF-044C-1791-7E3087EA3BD9}"/>
          </ac:picMkLst>
        </pc:picChg>
      </pc:sldChg>
      <pc:sldChg chg="addSp modSp mod setBg setClrOvrMap">
        <pc:chgData name="Jean Marcos Gonzalez Monroy" userId="2c4de1cc1ce66569" providerId="LiveId" clId="{61056F2D-91C9-4BF0-AB03-D9DD47E9DC44}" dt="2025-02-18T02:11:06.697" v="1704" actId="26606"/>
        <pc:sldMkLst>
          <pc:docMk/>
          <pc:sldMk cId="351380313" sldId="261"/>
        </pc:sldMkLst>
        <pc:spChg chg="mod">
          <ac:chgData name="Jean Marcos Gonzalez Monroy" userId="2c4de1cc1ce66569" providerId="LiveId" clId="{61056F2D-91C9-4BF0-AB03-D9DD47E9DC44}" dt="2025-02-18T02:11:06.697" v="1704" actId="26606"/>
          <ac:spMkLst>
            <pc:docMk/>
            <pc:sldMk cId="351380313" sldId="261"/>
            <ac:spMk id="2" creationId="{4D07C9CF-D826-715B-599B-701DDD6A7FAB}"/>
          </ac:spMkLst>
        </pc:spChg>
        <pc:spChg chg="mod">
          <ac:chgData name="Jean Marcos Gonzalez Monroy" userId="2c4de1cc1ce66569" providerId="LiveId" clId="{61056F2D-91C9-4BF0-AB03-D9DD47E9DC44}" dt="2025-02-18T02:11:06.697" v="1704" actId="26606"/>
          <ac:spMkLst>
            <pc:docMk/>
            <pc:sldMk cId="351380313" sldId="261"/>
            <ac:spMk id="3" creationId="{BB362826-377D-EEFA-EFBA-F7A03DB2E24F}"/>
          </ac:spMkLst>
        </pc:spChg>
        <pc:spChg chg="add">
          <ac:chgData name="Jean Marcos Gonzalez Monroy" userId="2c4de1cc1ce66569" providerId="LiveId" clId="{61056F2D-91C9-4BF0-AB03-D9DD47E9DC44}" dt="2025-02-18T02:11:06.697" v="1704" actId="26606"/>
          <ac:spMkLst>
            <pc:docMk/>
            <pc:sldMk cId="351380313" sldId="261"/>
            <ac:spMk id="8" creationId="{052BEFF1-896C-45B1-B02C-96A6A1BC389A}"/>
          </ac:spMkLst>
        </pc:spChg>
        <pc:spChg chg="add">
          <ac:chgData name="Jean Marcos Gonzalez Monroy" userId="2c4de1cc1ce66569" providerId="LiveId" clId="{61056F2D-91C9-4BF0-AB03-D9DD47E9DC44}" dt="2025-02-18T02:11:06.697" v="1704" actId="26606"/>
          <ac:spMkLst>
            <pc:docMk/>
            <pc:sldMk cId="351380313" sldId="261"/>
            <ac:spMk id="10" creationId="{BB237A14-61B1-4C00-A670-5D8D68A8668E}"/>
          </ac:spMkLst>
        </pc:spChg>
        <pc:spChg chg="add">
          <ac:chgData name="Jean Marcos Gonzalez Monroy" userId="2c4de1cc1ce66569" providerId="LiveId" clId="{61056F2D-91C9-4BF0-AB03-D9DD47E9DC44}" dt="2025-02-18T02:11:06.697" v="1704" actId="26606"/>
          <ac:spMkLst>
            <pc:docMk/>
            <pc:sldMk cId="351380313" sldId="261"/>
            <ac:spMk id="12" creationId="{8598F259-6F54-47A3-8D13-1603D786A328}"/>
          </ac:spMkLst>
        </pc:spChg>
        <pc:spChg chg="add">
          <ac:chgData name="Jean Marcos Gonzalez Monroy" userId="2c4de1cc1ce66569" providerId="LiveId" clId="{61056F2D-91C9-4BF0-AB03-D9DD47E9DC44}" dt="2025-02-18T02:11:06.697" v="1704" actId="26606"/>
          <ac:spMkLst>
            <pc:docMk/>
            <pc:sldMk cId="351380313" sldId="261"/>
            <ac:spMk id="14" creationId="{0BA768A8-4FED-4ED8-9E46-6BE72188ECD2}"/>
          </ac:spMkLst>
        </pc:spChg>
      </pc:sldChg>
      <pc:sldChg chg="addSp modSp mod setBg">
        <pc:chgData name="Jean Marcos Gonzalez Monroy" userId="2c4de1cc1ce66569" providerId="LiveId" clId="{61056F2D-91C9-4BF0-AB03-D9DD47E9DC44}" dt="2025-02-18T02:04:34.609" v="1073" actId="255"/>
        <pc:sldMkLst>
          <pc:docMk/>
          <pc:sldMk cId="1437656991" sldId="262"/>
        </pc:sldMkLst>
        <pc:spChg chg="mod ord">
          <ac:chgData name="Jean Marcos Gonzalez Monroy" userId="2c4de1cc1ce66569" providerId="LiveId" clId="{61056F2D-91C9-4BF0-AB03-D9DD47E9DC44}" dt="2025-02-18T02:04:23.544" v="1072" actId="26606"/>
          <ac:spMkLst>
            <pc:docMk/>
            <pc:sldMk cId="1437656991" sldId="262"/>
            <ac:spMk id="2" creationId="{97FEFBAE-BC82-855D-E26C-DD6502BC6C79}"/>
          </ac:spMkLst>
        </pc:spChg>
        <pc:spChg chg="mod">
          <ac:chgData name="Jean Marcos Gonzalez Monroy" userId="2c4de1cc1ce66569" providerId="LiveId" clId="{61056F2D-91C9-4BF0-AB03-D9DD47E9DC44}" dt="2025-02-18T02:04:34.609" v="1073" actId="255"/>
          <ac:spMkLst>
            <pc:docMk/>
            <pc:sldMk cId="1437656991" sldId="262"/>
            <ac:spMk id="4" creationId="{4E6E4C35-6DAD-4FDF-A59F-67FDCC994C17}"/>
          </ac:spMkLst>
        </pc:spChg>
        <pc:spChg chg="add">
          <ac:chgData name="Jean Marcos Gonzalez Monroy" userId="2c4de1cc1ce66569" providerId="LiveId" clId="{61056F2D-91C9-4BF0-AB03-D9DD47E9DC44}" dt="2025-02-18T02:04:23.544" v="1072" actId="26606"/>
          <ac:spMkLst>
            <pc:docMk/>
            <pc:sldMk cId="1437656991" sldId="262"/>
            <ac:spMk id="13" creationId="{4FA533C5-33E3-4611-AF9F-72811D8B26A6}"/>
          </ac:spMkLst>
        </pc:spChg>
        <pc:spChg chg="add">
          <ac:chgData name="Jean Marcos Gonzalez Monroy" userId="2c4de1cc1ce66569" providerId="LiveId" clId="{61056F2D-91C9-4BF0-AB03-D9DD47E9DC44}" dt="2025-02-18T02:04:23.544" v="1072" actId="26606"/>
          <ac:spMkLst>
            <pc:docMk/>
            <pc:sldMk cId="1437656991" sldId="262"/>
            <ac:spMk id="19" creationId="{87F0FDC4-AD8C-47D9-9131-623C98ADB0AE}"/>
          </ac:spMkLst>
        </pc:spChg>
        <pc:spChg chg="add">
          <ac:chgData name="Jean Marcos Gonzalez Monroy" userId="2c4de1cc1ce66569" providerId="LiveId" clId="{61056F2D-91C9-4BF0-AB03-D9DD47E9DC44}" dt="2025-02-18T02:04:23.544" v="1072" actId="26606"/>
          <ac:spMkLst>
            <pc:docMk/>
            <pc:sldMk cId="1437656991" sldId="262"/>
            <ac:spMk id="21" creationId="{E6A222EB-A81E-4238-B08D-AAB1828C8E0B}"/>
          </ac:spMkLst>
        </pc:spChg>
        <pc:spChg chg="add">
          <ac:chgData name="Jean Marcos Gonzalez Monroy" userId="2c4de1cc1ce66569" providerId="LiveId" clId="{61056F2D-91C9-4BF0-AB03-D9DD47E9DC44}" dt="2025-02-18T02:04:23.544" v="1072" actId="26606"/>
          <ac:spMkLst>
            <pc:docMk/>
            <pc:sldMk cId="1437656991" sldId="262"/>
            <ac:spMk id="23" creationId="{E014676C-074B-475A-8346-9C901C86CB97}"/>
          </ac:spMkLst>
        </pc:spChg>
        <pc:picChg chg="add">
          <ac:chgData name="Jean Marcos Gonzalez Monroy" userId="2c4de1cc1ce66569" providerId="LiveId" clId="{61056F2D-91C9-4BF0-AB03-D9DD47E9DC44}" dt="2025-02-18T02:04:23.544" v="1072" actId="26606"/>
          <ac:picMkLst>
            <pc:docMk/>
            <pc:sldMk cId="1437656991" sldId="262"/>
            <ac:picMk id="9" creationId="{91B28F63-CF00-448F-B141-FE33C33B1891}"/>
          </ac:picMkLst>
        </pc:picChg>
        <pc:picChg chg="add">
          <ac:chgData name="Jean Marcos Gonzalez Monroy" userId="2c4de1cc1ce66569" providerId="LiveId" clId="{61056F2D-91C9-4BF0-AB03-D9DD47E9DC44}" dt="2025-02-18T02:04:23.544" v="1072" actId="26606"/>
          <ac:picMkLst>
            <pc:docMk/>
            <pc:sldMk cId="1437656991" sldId="262"/>
            <ac:picMk id="11" creationId="{2AE609E2-8522-44E4-9077-980E5BCF3E14}"/>
          </ac:picMkLst>
        </pc:picChg>
        <pc:picChg chg="add">
          <ac:chgData name="Jean Marcos Gonzalez Monroy" userId="2c4de1cc1ce66569" providerId="LiveId" clId="{61056F2D-91C9-4BF0-AB03-D9DD47E9DC44}" dt="2025-02-18T02:04:23.544" v="1072" actId="26606"/>
          <ac:picMkLst>
            <pc:docMk/>
            <pc:sldMk cId="1437656991" sldId="262"/>
            <ac:picMk id="15" creationId="{8949AD42-25FD-4C3D-9EEE-B7FEC5809988}"/>
          </ac:picMkLst>
        </pc:picChg>
        <pc:picChg chg="add">
          <ac:chgData name="Jean Marcos Gonzalez Monroy" userId="2c4de1cc1ce66569" providerId="LiveId" clId="{61056F2D-91C9-4BF0-AB03-D9DD47E9DC44}" dt="2025-02-18T02:04:23.544" v="1072" actId="26606"/>
          <ac:picMkLst>
            <pc:docMk/>
            <pc:sldMk cId="1437656991" sldId="262"/>
            <ac:picMk id="17" creationId="{6AC7D913-60B7-4603-881B-831DA5D3A940}"/>
          </ac:picMkLst>
        </pc:picChg>
      </pc:sldChg>
      <pc:sldChg chg="delSp modSp del mod ord">
        <pc:chgData name="Jean Marcos Gonzalez Monroy" userId="2c4de1cc1ce66569" providerId="LiveId" clId="{61056F2D-91C9-4BF0-AB03-D9DD47E9DC44}" dt="2025-02-18T01:57:31.195" v="193" actId="2696"/>
        <pc:sldMkLst>
          <pc:docMk/>
          <pc:sldMk cId="306034844" sldId="263"/>
        </pc:sldMkLst>
        <pc:picChg chg="del mod">
          <ac:chgData name="Jean Marcos Gonzalez Monroy" userId="2c4de1cc1ce66569" providerId="LiveId" clId="{61056F2D-91C9-4BF0-AB03-D9DD47E9DC44}" dt="2025-02-18T01:57:27.631" v="192" actId="478"/>
          <ac:picMkLst>
            <pc:docMk/>
            <pc:sldMk cId="306034844" sldId="263"/>
            <ac:picMk id="4" creationId="{A21DFB21-3E21-2E99-A675-DC266EF281CD}"/>
          </ac:picMkLst>
        </pc:picChg>
      </pc:sldChg>
      <pc:sldChg chg="addSp delSp modSp new mod setBg setClrOvrMap">
        <pc:chgData name="Jean Marcos Gonzalez Monroy" userId="2c4de1cc1ce66569" providerId="LiveId" clId="{61056F2D-91C9-4BF0-AB03-D9DD47E9DC44}" dt="2025-02-18T02:10:22.054" v="1701" actId="20577"/>
        <pc:sldMkLst>
          <pc:docMk/>
          <pc:sldMk cId="3635581121" sldId="263"/>
        </pc:sldMkLst>
        <pc:spChg chg="del mod">
          <ac:chgData name="Jean Marcos Gonzalez Monroy" userId="2c4de1cc1ce66569" providerId="LiveId" clId="{61056F2D-91C9-4BF0-AB03-D9DD47E9DC44}" dt="2025-02-18T02:08:15.400" v="1458" actId="478"/>
          <ac:spMkLst>
            <pc:docMk/>
            <pc:sldMk cId="3635581121" sldId="263"/>
            <ac:spMk id="2" creationId="{91E8BC48-2167-A2D8-4EBA-1B286256DB84}"/>
          </ac:spMkLst>
        </pc:spChg>
        <pc:spChg chg="del">
          <ac:chgData name="Jean Marcos Gonzalez Monroy" userId="2c4de1cc1ce66569" providerId="LiveId" clId="{61056F2D-91C9-4BF0-AB03-D9DD47E9DC44}" dt="2025-02-18T02:02:42.943" v="1055"/>
          <ac:spMkLst>
            <pc:docMk/>
            <pc:sldMk cId="3635581121" sldId="263"/>
            <ac:spMk id="3" creationId="{448E6B10-1D25-E22C-CA70-430465261719}"/>
          </ac:spMkLst>
        </pc:spChg>
        <pc:spChg chg="add mod">
          <ac:chgData name="Jean Marcos Gonzalez Monroy" userId="2c4de1cc1ce66569" providerId="LiveId" clId="{61056F2D-91C9-4BF0-AB03-D9DD47E9DC44}" dt="2025-02-18T02:05:41.913" v="1140" actId="1076"/>
          <ac:spMkLst>
            <pc:docMk/>
            <pc:sldMk cId="3635581121" sldId="263"/>
            <ac:spMk id="7" creationId="{1EF843E4-AB19-8B51-5984-108ABC4DE717}"/>
          </ac:spMkLst>
        </pc:spChg>
        <pc:spChg chg="add mod">
          <ac:chgData name="Jean Marcos Gonzalez Monroy" userId="2c4de1cc1ce66569" providerId="LiveId" clId="{61056F2D-91C9-4BF0-AB03-D9DD47E9DC44}" dt="2025-02-18T02:10:22.054" v="1701" actId="20577"/>
          <ac:spMkLst>
            <pc:docMk/>
            <pc:sldMk cId="3635581121" sldId="263"/>
            <ac:spMk id="9" creationId="{D5B56078-EBC6-3CE7-E860-62C66AFF3FA8}"/>
          </ac:spMkLst>
        </pc:spChg>
        <pc:spChg chg="add">
          <ac:chgData name="Jean Marcos Gonzalez Monroy" userId="2c4de1cc1ce66569" providerId="LiveId" clId="{61056F2D-91C9-4BF0-AB03-D9DD47E9DC44}" dt="2025-02-18T02:03:01.149" v="1059" actId="26606"/>
          <ac:spMkLst>
            <pc:docMk/>
            <pc:sldMk cId="3635581121" sldId="263"/>
            <ac:spMk id="12" creationId="{B4AAD3FD-83A5-4B89-9F8F-01B8870865BE}"/>
          </ac:spMkLst>
        </pc:spChg>
        <pc:spChg chg="add">
          <ac:chgData name="Jean Marcos Gonzalez Monroy" userId="2c4de1cc1ce66569" providerId="LiveId" clId="{61056F2D-91C9-4BF0-AB03-D9DD47E9DC44}" dt="2025-02-18T02:03:01.149" v="1059" actId="26606"/>
          <ac:spMkLst>
            <pc:docMk/>
            <pc:sldMk cId="3635581121" sldId="263"/>
            <ac:spMk id="14" creationId="{61752F1D-FC0F-4103-9584-630E643CCDA6}"/>
          </ac:spMkLst>
        </pc:spChg>
        <pc:spChg chg="add">
          <ac:chgData name="Jean Marcos Gonzalez Monroy" userId="2c4de1cc1ce66569" providerId="LiveId" clId="{61056F2D-91C9-4BF0-AB03-D9DD47E9DC44}" dt="2025-02-18T02:03:01.149" v="1059" actId="26606"/>
          <ac:spMkLst>
            <pc:docMk/>
            <pc:sldMk cId="3635581121" sldId="263"/>
            <ac:spMk id="16" creationId="{70151CB7-E7DE-4917-B831-01DF9CE01306}"/>
          </ac:spMkLst>
        </pc:spChg>
        <pc:spChg chg="add">
          <ac:chgData name="Jean Marcos Gonzalez Monroy" userId="2c4de1cc1ce66569" providerId="LiveId" clId="{61056F2D-91C9-4BF0-AB03-D9DD47E9DC44}" dt="2025-02-18T02:03:01.149" v="1059" actId="26606"/>
          <ac:spMkLst>
            <pc:docMk/>
            <pc:sldMk cId="3635581121" sldId="263"/>
            <ac:spMk id="18" creationId="{A92A1116-1C84-41DF-B803-1F7B0883EC82}"/>
          </ac:spMkLst>
        </pc:spChg>
        <pc:picChg chg="add mod">
          <ac:chgData name="Jean Marcos Gonzalez Monroy" userId="2c4de1cc1ce66569" providerId="LiveId" clId="{61056F2D-91C9-4BF0-AB03-D9DD47E9DC44}" dt="2025-02-18T02:04:54.724" v="1079" actId="1076"/>
          <ac:picMkLst>
            <pc:docMk/>
            <pc:sldMk cId="3635581121" sldId="263"/>
            <ac:picMk id="5" creationId="{72790EB6-E54F-2688-1A31-A6370D2A4BCF}"/>
          </ac:picMkLst>
        </pc:picChg>
      </pc:sldChg>
      <pc:sldChg chg="addSp modSp new mod setBg setClrOvrMap">
        <pc:chgData name="Jean Marcos Gonzalez Monroy" userId="2c4de1cc1ce66569" providerId="LiveId" clId="{61056F2D-91C9-4BF0-AB03-D9DD47E9DC44}" dt="2025-02-18T02:17:28.611" v="2518" actId="20577"/>
        <pc:sldMkLst>
          <pc:docMk/>
          <pc:sldMk cId="914336693" sldId="264"/>
        </pc:sldMkLst>
        <pc:spChg chg="mod">
          <ac:chgData name="Jean Marcos Gonzalez Monroy" userId="2c4de1cc1ce66569" providerId="LiveId" clId="{61056F2D-91C9-4BF0-AB03-D9DD47E9DC44}" dt="2025-02-18T02:11:38.745" v="1748" actId="14100"/>
          <ac:spMkLst>
            <pc:docMk/>
            <pc:sldMk cId="914336693" sldId="264"/>
            <ac:spMk id="2" creationId="{A3D349AB-8DF4-C4C9-708F-7AB1619E1703}"/>
          </ac:spMkLst>
        </pc:spChg>
        <pc:spChg chg="mod">
          <ac:chgData name="Jean Marcos Gonzalez Monroy" userId="2c4de1cc1ce66569" providerId="LiveId" clId="{61056F2D-91C9-4BF0-AB03-D9DD47E9DC44}" dt="2025-02-18T02:17:28.611" v="2518" actId="20577"/>
          <ac:spMkLst>
            <pc:docMk/>
            <pc:sldMk cId="914336693" sldId="264"/>
            <ac:spMk id="3" creationId="{CDB4A800-25E5-6839-E351-EF57AE5E1E9D}"/>
          </ac:spMkLst>
        </pc:spChg>
        <pc:spChg chg="add">
          <ac:chgData name="Jean Marcos Gonzalez Monroy" userId="2c4de1cc1ce66569" providerId="LiveId" clId="{61056F2D-91C9-4BF0-AB03-D9DD47E9DC44}" dt="2025-02-18T02:11:18.972" v="1705" actId="26606"/>
          <ac:spMkLst>
            <pc:docMk/>
            <pc:sldMk cId="914336693" sldId="264"/>
            <ac:spMk id="8" creationId="{052BEFF1-896C-45B1-B02C-96A6A1BC389A}"/>
          </ac:spMkLst>
        </pc:spChg>
        <pc:spChg chg="add">
          <ac:chgData name="Jean Marcos Gonzalez Monroy" userId="2c4de1cc1ce66569" providerId="LiveId" clId="{61056F2D-91C9-4BF0-AB03-D9DD47E9DC44}" dt="2025-02-18T02:11:18.972" v="1705" actId="26606"/>
          <ac:spMkLst>
            <pc:docMk/>
            <pc:sldMk cId="914336693" sldId="264"/>
            <ac:spMk id="10" creationId="{BB237A14-61B1-4C00-A670-5D8D68A8668E}"/>
          </ac:spMkLst>
        </pc:spChg>
        <pc:spChg chg="add">
          <ac:chgData name="Jean Marcos Gonzalez Monroy" userId="2c4de1cc1ce66569" providerId="LiveId" clId="{61056F2D-91C9-4BF0-AB03-D9DD47E9DC44}" dt="2025-02-18T02:11:18.972" v="1705" actId="26606"/>
          <ac:spMkLst>
            <pc:docMk/>
            <pc:sldMk cId="914336693" sldId="264"/>
            <ac:spMk id="12" creationId="{8598F259-6F54-47A3-8D13-1603D786A328}"/>
          </ac:spMkLst>
        </pc:spChg>
        <pc:spChg chg="add">
          <ac:chgData name="Jean Marcos Gonzalez Monroy" userId="2c4de1cc1ce66569" providerId="LiveId" clId="{61056F2D-91C9-4BF0-AB03-D9DD47E9DC44}" dt="2025-02-18T02:11:18.972" v="1705" actId="26606"/>
          <ac:spMkLst>
            <pc:docMk/>
            <pc:sldMk cId="914336693" sldId="264"/>
            <ac:spMk id="14" creationId="{0BA768A8-4FED-4ED8-9E46-6BE72188EC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dora, lápiz, brújula, dinero y un papel con gráficos impresos en él">
            <a:extLst>
              <a:ext uri="{FF2B5EF4-FFF2-40B4-BE49-F238E27FC236}">
                <a16:creationId xmlns:a16="http://schemas.microsoft.com/office/drawing/2014/main" id="{62B92CFB-AA7C-ED48-CDD8-345AD2F39B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77694-04C6-30C6-C2EF-F9D7128CC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Doing Economics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111D4-D16F-223F-438F-CAD52FAFB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Juan David Diaz S. 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Jean Gonzalez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Jorge Silva</a:t>
            </a:r>
          </a:p>
        </p:txBody>
      </p:sp>
    </p:spTree>
    <p:extLst>
      <p:ext uri="{BB962C8B-B14F-4D97-AF65-F5344CB8AC3E}">
        <p14:creationId xmlns:p14="http://schemas.microsoft.com/office/powerpoint/2010/main" val="191800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6E4C35-6DAD-4FDF-A59F-67FDCC994C17}"/>
              </a:ext>
            </a:extLst>
          </p:cNvPr>
          <p:cNvSpPr txBox="1"/>
          <p:nvPr/>
        </p:nvSpPr>
        <p:spPr>
          <a:xfrm>
            <a:off x="1154955" y="1266958"/>
            <a:ext cx="2904124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200" b="0" i="0" kern="1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Motivación</a:t>
            </a:r>
            <a:endParaRPr lang="en-US" sz="3200" b="0" i="0" kern="1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EFBAE-BC82-855D-E26C-DD6502BC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Pregunta Guía de la investigación:</a:t>
            </a:r>
            <a:br>
              <a:rPr lang="en-US" sz="2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 Cual es el rol de las TIC en la vida de las tiendas de barrio?</a:t>
            </a:r>
            <a:br>
              <a:rPr lang="en-US" sz="2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Pregunta Objetivo de la investigación:</a:t>
            </a:r>
            <a:br>
              <a:rPr lang="en-US" sz="2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3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¿Se relaciona la cantidad de personas con la tecnología implementada en las tiendas de barrio?</a:t>
            </a:r>
          </a:p>
        </p:txBody>
      </p:sp>
    </p:spTree>
    <p:extLst>
      <p:ext uri="{BB962C8B-B14F-4D97-AF65-F5344CB8AC3E}">
        <p14:creationId xmlns:p14="http://schemas.microsoft.com/office/powerpoint/2010/main" val="143765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D794-DD67-527D-0CAE-BCC2C686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087254" cy="1400530"/>
          </a:xfrm>
        </p:spPr>
        <p:txBody>
          <a:bodyPr/>
          <a:lstStyle/>
          <a:p>
            <a:r>
              <a:rPr lang="en-US" sz="2800" dirty="0"/>
              <a:t>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tecnologías</a:t>
            </a:r>
            <a:r>
              <a:rPr lang="en-US" sz="2800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9B62A-A0B1-D391-280C-94461A22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3030072"/>
            <a:ext cx="3280429" cy="1479176"/>
          </a:xfrm>
        </p:spPr>
        <p:txBody>
          <a:bodyPr>
            <a:normAutofit/>
          </a:bodyPr>
          <a:lstStyle/>
          <a:p>
            <a:r>
              <a:rPr lang="en-US" dirty="0"/>
              <a:t>Internet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indicador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fundamental de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5C6DA-BAA0-EAB1-F36C-C3B15217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69" y="1853248"/>
            <a:ext cx="6349007" cy="4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2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2821-7D30-266E-DB52-7A26838F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900" b="1" dirty="0"/>
          </a:p>
          <a:p>
            <a:pPr>
              <a:lnSpc>
                <a:spcPct val="90000"/>
              </a:lnSpc>
            </a:pPr>
            <a:r>
              <a:rPr lang="en-US" sz="1900" dirty="0"/>
              <a:t>La gran </a:t>
            </a:r>
            <a:r>
              <a:rPr lang="en-US" sz="1900" dirty="0" err="1"/>
              <a:t>mayoría</a:t>
            </a:r>
            <a:r>
              <a:rPr lang="en-US" sz="1900" dirty="0"/>
              <a:t> </a:t>
            </a:r>
            <a:r>
              <a:rPr lang="en-US" sz="1900" dirty="0" err="1"/>
              <a:t>siempre</a:t>
            </a:r>
            <a:r>
              <a:rPr lang="en-US" sz="1900" dirty="0"/>
              <a:t> </a:t>
            </a:r>
            <a:r>
              <a:rPr lang="en-US" sz="1900" dirty="0" err="1"/>
              <a:t>recibirán</a:t>
            </a:r>
            <a:r>
              <a:rPr lang="en-US" sz="1900" dirty="0"/>
              <a:t> </a:t>
            </a:r>
            <a:r>
              <a:rPr lang="en-US" sz="1900" dirty="0" err="1"/>
              <a:t>efectivo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La </a:t>
            </a:r>
            <a:r>
              <a:rPr lang="en-US" sz="1900" dirty="0" err="1"/>
              <a:t>cantidad</a:t>
            </a:r>
            <a:r>
              <a:rPr lang="en-US" sz="1900" dirty="0"/>
              <a:t> de tiendas 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disminuyendo</a:t>
            </a:r>
            <a:r>
              <a:rPr lang="en-US" sz="1900" dirty="0"/>
              <a:t> </a:t>
            </a:r>
            <a:r>
              <a:rPr lang="en-US" sz="1900" dirty="0" err="1"/>
              <a:t>según</a:t>
            </a:r>
            <a:r>
              <a:rPr lang="en-US" sz="1900" dirty="0"/>
              <a:t> </a:t>
            </a:r>
            <a:r>
              <a:rPr lang="en-US" sz="1900" dirty="0" err="1"/>
              <a:t>más</a:t>
            </a:r>
            <a:r>
              <a:rPr lang="en-US" sz="1900" dirty="0"/>
              <a:t> </a:t>
            </a:r>
            <a:r>
              <a:rPr lang="en-US" sz="1900" dirty="0" err="1"/>
              <a:t>tecnología</a:t>
            </a:r>
            <a:r>
              <a:rPr lang="en-US" sz="1900" dirty="0"/>
              <a:t> se </a:t>
            </a:r>
            <a:r>
              <a:rPr lang="en-US" sz="1900" dirty="0" err="1"/>
              <a:t>necesita</a:t>
            </a:r>
            <a:r>
              <a:rPr lang="en-US" sz="1900" dirty="0"/>
              <a:t> para </a:t>
            </a:r>
            <a:r>
              <a:rPr lang="en-US" sz="1900" dirty="0" err="1"/>
              <a:t>el</a:t>
            </a:r>
            <a:r>
              <a:rPr lang="en-US" sz="1900" dirty="0"/>
              <a:t> medio de </a:t>
            </a:r>
            <a:r>
              <a:rPr lang="en-US" sz="1900" dirty="0" err="1"/>
              <a:t>pago</a:t>
            </a:r>
            <a:r>
              <a:rPr lang="en-US" sz="1900" dirty="0"/>
              <a:t>. </a:t>
            </a:r>
            <a:br>
              <a:rPr lang="en-US" sz="1900" dirty="0"/>
            </a:br>
            <a:r>
              <a:rPr lang="en-US" sz="1900" dirty="0" err="1"/>
              <a:t>Teniendo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eucnta</a:t>
            </a:r>
            <a:r>
              <a:rPr lang="en-US" sz="1900" dirty="0"/>
              <a:t> que </a:t>
            </a:r>
            <a:r>
              <a:rPr lang="en-US" sz="1900" dirty="0" err="1"/>
              <a:t>pagos</a:t>
            </a:r>
            <a:r>
              <a:rPr lang="en-US" sz="1900" dirty="0"/>
              <a:t> con link </a:t>
            </a:r>
            <a:r>
              <a:rPr lang="en-US" sz="1900" dirty="0" err="1"/>
              <a:t>necesitan</a:t>
            </a:r>
            <a:r>
              <a:rPr lang="en-US" sz="1900" dirty="0"/>
              <a:t> de un </a:t>
            </a:r>
            <a:r>
              <a:rPr lang="en-US" sz="1900" dirty="0" err="1"/>
              <a:t>dipositivo</a:t>
            </a:r>
            <a:r>
              <a:rPr lang="en-US" sz="1900" dirty="0"/>
              <a:t>, </a:t>
            </a:r>
            <a:r>
              <a:rPr lang="en-US" sz="1900" dirty="0" err="1"/>
              <a:t>acceso</a:t>
            </a:r>
            <a:r>
              <a:rPr lang="en-US" sz="1900" dirty="0"/>
              <a:t> a internet, </a:t>
            </a:r>
            <a:r>
              <a:rPr lang="en-US" sz="1900" dirty="0" err="1"/>
              <a:t>aplicaciones</a:t>
            </a:r>
            <a:r>
              <a:rPr lang="en-US" sz="1900" dirty="0"/>
              <a:t> para </a:t>
            </a:r>
            <a:r>
              <a:rPr lang="en-US" sz="1900" dirty="0" err="1"/>
              <a:t>hacer</a:t>
            </a:r>
            <a:r>
              <a:rPr lang="en-US" sz="1900" dirty="0"/>
              <a:t> </a:t>
            </a:r>
            <a:r>
              <a:rPr lang="en-US" sz="1900" dirty="0" err="1"/>
              <a:t>pagos</a:t>
            </a:r>
            <a:r>
              <a:rPr lang="en-US" sz="1900" dirty="0"/>
              <a:t>, etc.</a:t>
            </a:r>
          </a:p>
        </p:txBody>
      </p:sp>
      <p:pic>
        <p:nvPicPr>
          <p:cNvPr id="5" name="Picture 4" descr="Gráfico, Gráfico de barras, Gráfico de embudo&#10;&#10;El contenido generado por IA puede ser incorrecto.">
            <a:extLst>
              <a:ext uri="{FF2B5EF4-FFF2-40B4-BE49-F238E27FC236}">
                <a16:creationId xmlns:a16="http://schemas.microsoft.com/office/drawing/2014/main" id="{CF8F1680-CBAF-044C-1791-7E3087EA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384" y="2548281"/>
            <a:ext cx="4882691" cy="3662018"/>
          </a:xfrm>
          <a:prstGeom prst="rect">
            <a:avLst/>
          </a:prstGeom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B1F805E-0B42-498F-D70C-C07813E97A6A}"/>
              </a:ext>
            </a:extLst>
          </p:cNvPr>
          <p:cNvSpPr txBox="1"/>
          <p:nvPr/>
        </p:nvSpPr>
        <p:spPr>
          <a:xfrm>
            <a:off x="2390124" y="732472"/>
            <a:ext cx="6097772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2. </a:t>
            </a:r>
            <a:r>
              <a:rPr lang="en-US" sz="2400" b="1" dirty="0" err="1">
                <a:solidFill>
                  <a:schemeClr val="bg1"/>
                </a:solidFill>
              </a:rPr>
              <a:t>Digitalización</a:t>
            </a:r>
            <a:r>
              <a:rPr lang="en-US" sz="2400" b="1" dirty="0">
                <a:solidFill>
                  <a:schemeClr val="bg1"/>
                </a:solidFill>
              </a:rPr>
              <a:t> y </a:t>
            </a:r>
            <a:r>
              <a:rPr lang="en-US" sz="2400" b="1" dirty="0" err="1">
                <a:solidFill>
                  <a:schemeClr val="bg1"/>
                </a:solidFill>
              </a:rPr>
              <a:t>Medios</a:t>
            </a:r>
            <a:r>
              <a:rPr lang="en-US" sz="2400" b="1" dirty="0">
                <a:solidFill>
                  <a:schemeClr val="bg1"/>
                </a:solidFill>
              </a:rPr>
              <a:t> de Pago </a:t>
            </a:r>
            <a:r>
              <a:rPr lang="en-US" sz="2400" b="1" dirty="0" err="1">
                <a:solidFill>
                  <a:schemeClr val="bg1"/>
                </a:solidFill>
              </a:rPr>
              <a:t>en</a:t>
            </a:r>
            <a:r>
              <a:rPr lang="en-US" sz="2400" b="1" dirty="0">
                <a:solidFill>
                  <a:schemeClr val="bg1"/>
                </a:solidFill>
              </a:rPr>
              <a:t> las Tiendas de Barrio:</a:t>
            </a:r>
          </a:p>
        </p:txBody>
      </p:sp>
    </p:spTree>
    <p:extLst>
      <p:ext uri="{BB962C8B-B14F-4D97-AF65-F5344CB8AC3E}">
        <p14:creationId xmlns:p14="http://schemas.microsoft.com/office/powerpoint/2010/main" val="3311893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7C9CF-D826-715B-599B-701DDD6A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300" b="1">
                <a:solidFill>
                  <a:srgbClr val="FFFFFF"/>
                </a:solidFill>
              </a:rPr>
              <a:t>Observaciones generales: El Rol de las TIC en las Tiendas de Barrio</a:t>
            </a:r>
            <a:br>
              <a:rPr lang="en-US" sz="3300">
                <a:solidFill>
                  <a:srgbClr val="FFFFFF"/>
                </a:solidFill>
              </a:rPr>
            </a:br>
            <a:endParaRPr lang="en-US" sz="33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2826-377D-EEFA-EFBA-F7A03DB2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1. </a:t>
            </a:r>
            <a:r>
              <a:rPr lang="en-US" dirty="0" err="1"/>
              <a:t>Logramos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pequeña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con las TIC y la </a:t>
            </a:r>
            <a:r>
              <a:rPr lang="en-US" dirty="0" err="1"/>
              <a:t>cantidad</a:t>
            </a:r>
            <a:r>
              <a:rPr lang="en-US" dirty="0"/>
              <a:t> de tiendas.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2. Es bueno </a:t>
            </a:r>
            <a:r>
              <a:rPr lang="en-US" dirty="0" err="1"/>
              <a:t>pensar</a:t>
            </a:r>
            <a:r>
              <a:rPr lang="en-US" dirty="0"/>
              <a:t> que hay </a:t>
            </a:r>
            <a:r>
              <a:rPr lang="en-US" dirty="0" err="1"/>
              <a:t>más</a:t>
            </a:r>
            <a:r>
              <a:rPr lang="en-US" dirty="0"/>
              <a:t> tiendas que </a:t>
            </a:r>
            <a:r>
              <a:rPr lang="en-US" dirty="0" err="1"/>
              <a:t>usan</a:t>
            </a:r>
            <a:r>
              <a:rPr lang="en-US" dirty="0"/>
              <a:t> internet que las que no lo </a:t>
            </a:r>
            <a:r>
              <a:rPr lang="en-US" dirty="0" err="1"/>
              <a:t>hacer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aún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tiendas que no </a:t>
            </a:r>
            <a:r>
              <a:rPr lang="en-US" dirty="0" err="1"/>
              <a:t>usan</a:t>
            </a:r>
            <a:r>
              <a:rPr lang="en-US" dirty="0"/>
              <a:t> internet.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3.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analizar</a:t>
            </a:r>
            <a:r>
              <a:rPr lang="en-US" dirty="0"/>
              <a:t> e </a:t>
            </a:r>
            <a:r>
              <a:rPr lang="en-US" dirty="0" err="1"/>
              <a:t>comportamiento</a:t>
            </a:r>
            <a:r>
              <a:rPr lang="en-US" dirty="0"/>
              <a:t> de las tiendas con </a:t>
            </a:r>
            <a:r>
              <a:rPr lang="en-US" dirty="0" err="1"/>
              <a:t>respecto</a:t>
            </a:r>
            <a:r>
              <a:rPr lang="en-US" dirty="0"/>
              <a:t> a al </a:t>
            </a:r>
            <a:r>
              <a:rPr lang="en-US" dirty="0" err="1"/>
              <a:t>uso</a:t>
            </a:r>
            <a:r>
              <a:rPr lang="en-US" dirty="0"/>
              <a:t> de internet </a:t>
            </a:r>
            <a:r>
              <a:rPr lang="en-US" dirty="0" err="1"/>
              <a:t>por</a:t>
            </a:r>
            <a:r>
              <a:rPr lang="en-US" dirty="0"/>
              <a:t> municipios.</a:t>
            </a:r>
          </a:p>
        </p:txBody>
      </p:sp>
    </p:spTree>
    <p:extLst>
      <p:ext uri="{BB962C8B-B14F-4D97-AF65-F5344CB8AC3E}">
        <p14:creationId xmlns:p14="http://schemas.microsoft.com/office/powerpoint/2010/main" val="351380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CO"/>
          </a:p>
        </p:txBody>
      </p:sp>
      <p:pic>
        <p:nvPicPr>
          <p:cNvPr id="5" name="Marcador de contenido 4" descr="Gráfico&#10;&#10;El contenido generado por IA puede ser incorrecto.">
            <a:extLst>
              <a:ext uri="{FF2B5EF4-FFF2-40B4-BE49-F238E27FC236}">
                <a16:creationId xmlns:a16="http://schemas.microsoft.com/office/drawing/2014/main" id="{72790EB6-E54F-2688-1A31-A6370D2A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20" y="1440711"/>
            <a:ext cx="7132874" cy="3976577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B56078-EBC6-3CE7-E860-62C66AFF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4" y="681519"/>
            <a:ext cx="4166509" cy="608915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Puede</a:t>
            </a:r>
            <a:r>
              <a:rPr lang="en-US" dirty="0">
                <a:solidFill>
                  <a:srgbClr val="EBEBEB"/>
                </a:solidFill>
              </a:rPr>
              <a:t> ser </a:t>
            </a:r>
            <a:r>
              <a:rPr lang="en-US" dirty="0" err="1">
                <a:solidFill>
                  <a:srgbClr val="EBEBEB"/>
                </a:solidFill>
              </a:rPr>
              <a:t>contraintuitivo</a:t>
            </a:r>
            <a:r>
              <a:rPr lang="en-US" dirty="0">
                <a:solidFill>
                  <a:srgbClr val="EBEBEB"/>
                </a:solidFill>
              </a:rPr>
              <a:t> que </a:t>
            </a:r>
            <a:r>
              <a:rPr lang="en-US" dirty="0" err="1">
                <a:solidFill>
                  <a:srgbClr val="EBEBEB"/>
                </a:solidFill>
              </a:rPr>
              <a:t>en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los</a:t>
            </a:r>
            <a:r>
              <a:rPr lang="en-US" dirty="0">
                <a:solidFill>
                  <a:srgbClr val="EBEBEB"/>
                </a:solidFill>
              </a:rPr>
              <a:t> municipios </a:t>
            </a:r>
            <a:r>
              <a:rPr lang="en-US" dirty="0" err="1">
                <a:solidFill>
                  <a:srgbClr val="EBEBEB"/>
                </a:solidFill>
              </a:rPr>
              <a:t>más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pequeños</a:t>
            </a:r>
            <a:r>
              <a:rPr lang="en-US" dirty="0">
                <a:solidFill>
                  <a:srgbClr val="EBEBEB"/>
                </a:solidFill>
              </a:rPr>
              <a:t> (con respect a </a:t>
            </a:r>
            <a:r>
              <a:rPr lang="en-US" dirty="0" err="1">
                <a:solidFill>
                  <a:srgbClr val="EBEBEB"/>
                </a:solidFill>
              </a:rPr>
              <a:t>su</a:t>
            </a:r>
            <a:r>
              <a:rPr lang="en-US" dirty="0">
                <a:solidFill>
                  <a:srgbClr val="EBEBEB"/>
                </a:solidFill>
              </a:rPr>
              <a:t> población) </a:t>
            </a:r>
            <a:r>
              <a:rPr lang="en-US" dirty="0" err="1">
                <a:solidFill>
                  <a:srgbClr val="EBEBEB"/>
                </a:solidFill>
              </a:rPr>
              <a:t>ubicados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en</a:t>
            </a:r>
            <a:r>
              <a:rPr lang="en-US" dirty="0">
                <a:solidFill>
                  <a:srgbClr val="EBEBEB"/>
                </a:solidFill>
              </a:rPr>
              <a:t> la </a:t>
            </a:r>
            <a:r>
              <a:rPr lang="en-US" dirty="0" err="1">
                <a:solidFill>
                  <a:srgbClr val="EBEBEB"/>
                </a:solidFill>
              </a:rPr>
              <a:t>parte</a:t>
            </a:r>
            <a:r>
              <a:rPr lang="en-US" dirty="0">
                <a:solidFill>
                  <a:srgbClr val="EBEBEB"/>
                </a:solidFill>
              </a:rPr>
              <a:t> inferior </a:t>
            </a:r>
            <a:r>
              <a:rPr lang="en-US" dirty="0" err="1">
                <a:solidFill>
                  <a:srgbClr val="EBEBEB"/>
                </a:solidFill>
              </a:rPr>
              <a:t>izquierda</a:t>
            </a:r>
            <a:r>
              <a:rPr lang="en-US" dirty="0">
                <a:solidFill>
                  <a:srgbClr val="EBEBEB"/>
                </a:solidFill>
              </a:rPr>
              <a:t> se </a:t>
            </a:r>
            <a:r>
              <a:rPr lang="en-US" dirty="0" err="1">
                <a:solidFill>
                  <a:srgbClr val="EBEBEB"/>
                </a:solidFill>
              </a:rPr>
              <a:t>llega</a:t>
            </a:r>
            <a:r>
              <a:rPr lang="en-US" dirty="0">
                <a:solidFill>
                  <a:srgbClr val="EBEBEB"/>
                </a:solidFill>
              </a:rPr>
              <a:t> a </a:t>
            </a:r>
            <a:r>
              <a:rPr lang="en-US" dirty="0" err="1">
                <a:solidFill>
                  <a:srgbClr val="EBEBEB"/>
                </a:solidFill>
              </a:rPr>
              <a:t>ver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una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proporción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más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grande</a:t>
            </a:r>
            <a:r>
              <a:rPr lang="en-US" dirty="0">
                <a:solidFill>
                  <a:srgbClr val="EBEBEB"/>
                </a:solidFill>
              </a:rPr>
              <a:t> de tiendas que </a:t>
            </a:r>
            <a:r>
              <a:rPr lang="en-US" dirty="0" err="1">
                <a:solidFill>
                  <a:srgbClr val="EBEBEB"/>
                </a:solidFill>
              </a:rPr>
              <a:t>usan</a:t>
            </a:r>
            <a:r>
              <a:rPr lang="en-US" dirty="0">
                <a:solidFill>
                  <a:srgbClr val="EBEBEB"/>
                </a:solidFill>
              </a:rPr>
              <a:t> internet que </a:t>
            </a:r>
            <a:r>
              <a:rPr lang="en-US" dirty="0" err="1">
                <a:solidFill>
                  <a:srgbClr val="EBEBEB"/>
                </a:solidFill>
              </a:rPr>
              <a:t>los</a:t>
            </a:r>
            <a:r>
              <a:rPr lang="en-US" dirty="0">
                <a:solidFill>
                  <a:srgbClr val="EBEBEB"/>
                </a:solidFill>
              </a:rPr>
              <a:t> municipios </a:t>
            </a:r>
            <a:r>
              <a:rPr lang="en-US" dirty="0" err="1">
                <a:solidFill>
                  <a:srgbClr val="EBEBEB"/>
                </a:solidFill>
              </a:rPr>
              <a:t>grandes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La </a:t>
            </a:r>
            <a:r>
              <a:rPr lang="en-US" dirty="0" err="1">
                <a:solidFill>
                  <a:srgbClr val="EBEBEB"/>
                </a:solidFill>
              </a:rPr>
              <a:t>relación</a:t>
            </a:r>
            <a:r>
              <a:rPr lang="en-US" dirty="0">
                <a:solidFill>
                  <a:srgbClr val="EBEBEB"/>
                </a:solidFill>
              </a:rPr>
              <a:t> entre la </a:t>
            </a:r>
            <a:r>
              <a:rPr lang="en-US" dirty="0" err="1">
                <a:solidFill>
                  <a:srgbClr val="EBEBEB"/>
                </a:solidFill>
              </a:rPr>
              <a:t>cantidad</a:t>
            </a:r>
            <a:r>
              <a:rPr lang="en-US" dirty="0">
                <a:solidFill>
                  <a:srgbClr val="EBEBEB"/>
                </a:solidFill>
              </a:rPr>
              <a:t> de personas </a:t>
            </a:r>
            <a:r>
              <a:rPr lang="en-US" dirty="0" err="1">
                <a:solidFill>
                  <a:srgbClr val="EBEBEB"/>
                </a:solidFill>
              </a:rPr>
              <a:t>por</a:t>
            </a:r>
            <a:r>
              <a:rPr lang="en-US" dirty="0">
                <a:solidFill>
                  <a:srgbClr val="EBEBEB"/>
                </a:solidFill>
              </a:rPr>
              <a:t> municipio y la </a:t>
            </a:r>
            <a:r>
              <a:rPr lang="en-US" dirty="0" err="1">
                <a:solidFill>
                  <a:srgbClr val="EBEBEB"/>
                </a:solidFill>
              </a:rPr>
              <a:t>proporcion</a:t>
            </a:r>
            <a:r>
              <a:rPr lang="en-US" dirty="0">
                <a:solidFill>
                  <a:srgbClr val="EBEBEB"/>
                </a:solidFill>
              </a:rPr>
              <a:t> de internet </a:t>
            </a:r>
            <a:r>
              <a:rPr lang="en-US" dirty="0" err="1">
                <a:solidFill>
                  <a:srgbClr val="EBEBEB"/>
                </a:solidFill>
              </a:rPr>
              <a:t>parece</a:t>
            </a:r>
            <a:r>
              <a:rPr lang="en-US" dirty="0">
                <a:solidFill>
                  <a:srgbClr val="EBEBEB"/>
                </a:solidFill>
              </a:rPr>
              <a:t> no ser </a:t>
            </a:r>
            <a:r>
              <a:rPr lang="en-US" dirty="0" err="1">
                <a:solidFill>
                  <a:srgbClr val="EBEBEB"/>
                </a:solidFill>
              </a:rPr>
              <a:t>mucha</a:t>
            </a:r>
            <a:r>
              <a:rPr lang="en-US" dirty="0">
                <a:solidFill>
                  <a:srgbClr val="EBEBEB"/>
                </a:solidFill>
              </a:rPr>
              <a:t>.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dirty="0">
                <a:solidFill>
                  <a:srgbClr val="EBEBEB"/>
                </a:solidFill>
              </a:rPr>
              <a:t>A </a:t>
            </a:r>
            <a:r>
              <a:rPr lang="en-US" dirty="0" err="1">
                <a:solidFill>
                  <a:srgbClr val="EBEBEB"/>
                </a:solidFill>
              </a:rPr>
              <a:t>medida</a:t>
            </a:r>
            <a:r>
              <a:rPr lang="en-US" dirty="0">
                <a:solidFill>
                  <a:srgbClr val="EBEBEB"/>
                </a:solidFill>
              </a:rPr>
              <a:t> que la </a:t>
            </a:r>
            <a:r>
              <a:rPr lang="en-US" dirty="0" err="1">
                <a:solidFill>
                  <a:srgbClr val="EBEBEB"/>
                </a:solidFill>
              </a:rPr>
              <a:t>proporción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aumenta</a:t>
            </a:r>
            <a:r>
              <a:rPr lang="en-US" dirty="0">
                <a:solidFill>
                  <a:srgbClr val="EBEBEB"/>
                </a:solidFill>
              </a:rPr>
              <a:t>, la población se </a:t>
            </a:r>
            <a:r>
              <a:rPr lang="en-US" dirty="0" err="1">
                <a:solidFill>
                  <a:srgbClr val="EBEBEB"/>
                </a:solidFill>
              </a:rPr>
              <a:t>mantiene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constante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F843E4-AB19-8B51-5984-108ABC4DE717}"/>
              </a:ext>
            </a:extLst>
          </p:cNvPr>
          <p:cNvSpPr txBox="1"/>
          <p:nvPr/>
        </p:nvSpPr>
        <p:spPr>
          <a:xfrm>
            <a:off x="5466561" y="5583646"/>
            <a:ext cx="6466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 major </a:t>
            </a:r>
            <a:r>
              <a:rPr lang="en-US" dirty="0" err="1"/>
              <a:t>visualización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de </a:t>
            </a:r>
            <a:r>
              <a:rPr lang="en-US" dirty="0" err="1"/>
              <a:t>PowerBi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5581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D349AB-8DF4-C4C9-708F-7AB1619E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778297" cy="4470821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Conclusiones y resultados observados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4A800-25E5-6839-E351-EF57AE5E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No se logró declarar una relación entre la población de un municipio y el uso de tecnologías en las tiendas de barrio.</a:t>
            </a:r>
          </a:p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Puede haber muchas personas en un sector, pero esto no implica que sus tiendas prefieran el uso de tecnología.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 rol de las TIC en las tiendas de barrio se puede ver como importante (teniendo en cuenta su uso en los medios de pago), pero no indispensable para las personas.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 entonces, teniendo en cuenta que donde menos población hay, puede llegar a haber más tecnología, ¿el uso de tecnología escaso por falta de herramientas e información?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4336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BBSettings xmlns="http://schemas.bloomberg.com/settings/1.0">
  <Item name="DocumentId_Charts">{8471A339-6434-479D-89A5-7FC8DF9439FE}</Item>
  <Item xmlns="" name="ShapesMap_Charts">{"{8471A339-6434-479D-89A5-7FC8DF9439FE}":{"256":{},"257":{},"258":{},"261":{},"262":{},"263":{}}}</Item>
</BBSettings>
</file>

<file path=customXml/itemProps1.xml><?xml version="1.0" encoding="utf-8"?>
<ds:datastoreItem xmlns:ds="http://schemas.openxmlformats.org/officeDocument/2006/customXml" ds:itemID="{2D3E98B3-F154-454D-BF61-0E062A27BACF}">
  <ds:schemaRefs>
    <ds:schemaRef ds:uri="http://schemas.bloomberg.com/settings/1.0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827</TotalTime>
  <Words>422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Doing Economics </vt:lpstr>
      <vt:lpstr>Pregunta Guía de la investigación:  ¿ Cual es el rol de las TIC en la vida de las tiendas de barrio?    Pregunta Objetivo de la investigación:  ¿Se relaciona la cantidad de personas con la tecnología implementada en las tiendas de barrio?</vt:lpstr>
      <vt:lpstr>¿Qué tipos de tecnologías?</vt:lpstr>
      <vt:lpstr>Presentación de PowerPoint</vt:lpstr>
      <vt:lpstr>Observaciones generales: El Rol de las TIC en las Tiendas de Barrio </vt:lpstr>
      <vt:lpstr>Presentación de PowerPoint</vt:lpstr>
      <vt:lpstr>Conclusiones y resultados observados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Economics </dc:title>
  <dc:creator>Juan David Diaz Sarmiento</dc:creator>
  <cp:lastModifiedBy>Jean Marcos Gonzalez Monroy</cp:lastModifiedBy>
  <cp:revision>7</cp:revision>
  <dcterms:created xsi:type="dcterms:W3CDTF">2025-02-03T14:13:10Z</dcterms:created>
  <dcterms:modified xsi:type="dcterms:W3CDTF">2025-02-18T02:17:36Z</dcterms:modified>
</cp:coreProperties>
</file>