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66" r:id="rId6"/>
    <p:sldId id="264" r:id="rId7"/>
    <p:sldId id="260" r:id="rId8"/>
    <p:sldId id="263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63E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D098D-7003-4CEF-B6F7-C6EC5C8C5704}" v="979" dt="2021-06-07T14:54:59.762"/>
    <p1510:client id="{595EDCA6-F162-4F71-AE08-51D4E7B5796E}" v="13" dt="2021-06-07T14:39:30.759"/>
    <p1510:client id="{896FB057-4183-49E1-9A24-03D0A3999794}" v="334" dt="2021-06-07T14:47:38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sa Halilovic" userId="2bbd581d-274f-44d7-9479-fb23bd61d8e2" providerId="ADAL" clId="{595EDCA6-F162-4F71-AE08-51D4E7B5796E}"/>
    <pc:docChg chg="modSld">
      <pc:chgData name="Inesa Halilovic" userId="2bbd581d-274f-44d7-9479-fb23bd61d8e2" providerId="ADAL" clId="{595EDCA6-F162-4F71-AE08-51D4E7B5796E}" dt="2021-06-07T14:39:30.759" v="8" actId="1076"/>
      <pc:docMkLst>
        <pc:docMk/>
      </pc:docMkLst>
      <pc:sldChg chg="addSp modSp mod">
        <pc:chgData name="Inesa Halilovic" userId="2bbd581d-274f-44d7-9479-fb23bd61d8e2" providerId="ADAL" clId="{595EDCA6-F162-4F71-AE08-51D4E7B5796E}" dt="2021-06-07T14:39:30.759" v="8" actId="1076"/>
        <pc:sldMkLst>
          <pc:docMk/>
          <pc:sldMk cId="4217715510" sldId="265"/>
        </pc:sldMkLst>
        <pc:spChg chg="mod">
          <ac:chgData name="Inesa Halilovic" userId="2bbd581d-274f-44d7-9479-fb23bd61d8e2" providerId="ADAL" clId="{595EDCA6-F162-4F71-AE08-51D4E7B5796E}" dt="2021-06-07T14:39:04.029" v="4" actId="1076"/>
          <ac:spMkLst>
            <pc:docMk/>
            <pc:sldMk cId="4217715510" sldId="265"/>
            <ac:spMk id="7" creationId="{781FC120-CEA4-47CA-83E2-F0960EBFD86F}"/>
          </ac:spMkLst>
        </pc:spChg>
        <pc:spChg chg="mod">
          <ac:chgData name="Inesa Halilovic" userId="2bbd581d-274f-44d7-9479-fb23bd61d8e2" providerId="ADAL" clId="{595EDCA6-F162-4F71-AE08-51D4E7B5796E}" dt="2021-06-07T14:39:13.749" v="5" actId="1076"/>
          <ac:spMkLst>
            <pc:docMk/>
            <pc:sldMk cId="4217715510" sldId="265"/>
            <ac:spMk id="9" creationId="{2EAC8F13-724D-4A97-BBE3-9602047C1562}"/>
          </ac:spMkLst>
        </pc:spChg>
        <pc:spChg chg="mod">
          <ac:chgData name="Inesa Halilovic" userId="2bbd581d-274f-44d7-9479-fb23bd61d8e2" providerId="ADAL" clId="{595EDCA6-F162-4F71-AE08-51D4E7B5796E}" dt="2021-06-07T14:39:30.759" v="8" actId="1076"/>
          <ac:spMkLst>
            <pc:docMk/>
            <pc:sldMk cId="4217715510" sldId="265"/>
            <ac:spMk id="12" creationId="{60065170-4BFB-41B9-80E0-685F6F439FF4}"/>
          </ac:spMkLst>
        </pc:spChg>
        <pc:picChg chg="add mod">
          <ac:chgData name="Inesa Halilovic" userId="2bbd581d-274f-44d7-9479-fb23bd61d8e2" providerId="ADAL" clId="{595EDCA6-F162-4F71-AE08-51D4E7B5796E}" dt="2021-06-07T14:33:52.885" v="1" actId="207"/>
          <ac:picMkLst>
            <pc:docMk/>
            <pc:sldMk cId="4217715510" sldId="265"/>
            <ac:picMk id="3" creationId="{34CFFF6D-EB96-472F-B244-45D1A3427168}"/>
          </ac:picMkLst>
        </pc:picChg>
        <pc:picChg chg="mod">
          <ac:chgData name="Inesa Halilovic" userId="2bbd581d-274f-44d7-9479-fb23bd61d8e2" providerId="ADAL" clId="{595EDCA6-F162-4F71-AE08-51D4E7B5796E}" dt="2021-06-07T14:38:19.877" v="3" actId="207"/>
          <ac:picMkLst>
            <pc:docMk/>
            <pc:sldMk cId="4217715510" sldId="265"/>
            <ac:picMk id="14" creationId="{A025867B-2D40-44AD-8063-CD11C2E88F4E}"/>
          </ac:picMkLst>
        </pc:picChg>
        <pc:picChg chg="mod">
          <ac:chgData name="Inesa Halilovic" userId="2bbd581d-274f-44d7-9479-fb23bd61d8e2" providerId="ADAL" clId="{595EDCA6-F162-4F71-AE08-51D4E7B5796E}" dt="2021-06-07T14:39:27.316" v="7" actId="1076"/>
          <ac:picMkLst>
            <pc:docMk/>
            <pc:sldMk cId="4217715510" sldId="265"/>
            <ac:picMk id="15" creationId="{36A1D04D-5BF0-4517-A2C7-7982FA3B7F08}"/>
          </ac:picMkLst>
        </pc:picChg>
      </pc:sldChg>
    </pc:docChg>
  </pc:docChgLst>
  <pc:docChgLst>
    <pc:chgData name="Ina Dengler" userId="1e365608-2cfd-4f35-901e-4f1c87974fc6" providerId="ADAL" clId="{896FB057-4183-49E1-9A24-03D0A3999794}"/>
    <pc:docChg chg="custSel modSld">
      <pc:chgData name="Ina Dengler" userId="1e365608-2cfd-4f35-901e-4f1c87974fc6" providerId="ADAL" clId="{896FB057-4183-49E1-9A24-03D0A3999794}" dt="2021-06-07T14:47:38.860" v="329" actId="20577"/>
      <pc:docMkLst>
        <pc:docMk/>
      </pc:docMkLst>
      <pc:sldChg chg="modSp mod">
        <pc:chgData name="Ina Dengler" userId="1e365608-2cfd-4f35-901e-4f1c87974fc6" providerId="ADAL" clId="{896FB057-4183-49E1-9A24-03D0A3999794}" dt="2021-06-07T14:45:22.739" v="274" actId="20577"/>
        <pc:sldMkLst>
          <pc:docMk/>
          <pc:sldMk cId="2537822536" sldId="263"/>
        </pc:sldMkLst>
        <pc:spChg chg="mod">
          <ac:chgData name="Ina Dengler" userId="1e365608-2cfd-4f35-901e-4f1c87974fc6" providerId="ADAL" clId="{896FB057-4183-49E1-9A24-03D0A3999794}" dt="2021-06-07T14:45:22.739" v="274" actId="20577"/>
          <ac:spMkLst>
            <pc:docMk/>
            <pc:sldMk cId="2537822536" sldId="263"/>
            <ac:spMk id="12" creationId="{0B25B581-EC73-4131-9F6E-C2E220A4FB77}"/>
          </ac:spMkLst>
        </pc:spChg>
        <pc:picChg chg="mod">
          <ac:chgData name="Ina Dengler" userId="1e365608-2cfd-4f35-901e-4f1c87974fc6" providerId="ADAL" clId="{896FB057-4183-49E1-9A24-03D0A3999794}" dt="2021-06-07T14:22:58.300" v="0" actId="14826"/>
          <ac:picMkLst>
            <pc:docMk/>
            <pc:sldMk cId="2537822536" sldId="263"/>
            <ac:picMk id="14" creationId="{E19247A4-BF34-49F2-8B93-9052C40AEEFB}"/>
          </ac:picMkLst>
        </pc:picChg>
      </pc:sldChg>
      <pc:sldChg chg="addSp delSp modSp mod">
        <pc:chgData name="Ina Dengler" userId="1e365608-2cfd-4f35-901e-4f1c87974fc6" providerId="ADAL" clId="{896FB057-4183-49E1-9A24-03D0A3999794}" dt="2021-06-07T14:47:38.860" v="329" actId="20577"/>
        <pc:sldMkLst>
          <pc:docMk/>
          <pc:sldMk cId="4217715510" sldId="265"/>
        </pc:sldMkLst>
        <pc:spChg chg="add mod">
          <ac:chgData name="Ina Dengler" userId="1e365608-2cfd-4f35-901e-4f1c87974fc6" providerId="ADAL" clId="{896FB057-4183-49E1-9A24-03D0A3999794}" dt="2021-06-07T14:46:56.035" v="287" actId="20577"/>
          <ac:spMkLst>
            <pc:docMk/>
            <pc:sldMk cId="4217715510" sldId="265"/>
            <ac:spMk id="7" creationId="{781FC120-CEA4-47CA-83E2-F0960EBFD86F}"/>
          </ac:spMkLst>
        </pc:spChg>
        <pc:spChg chg="add mod">
          <ac:chgData name="Ina Dengler" userId="1e365608-2cfd-4f35-901e-4f1c87974fc6" providerId="ADAL" clId="{896FB057-4183-49E1-9A24-03D0A3999794}" dt="2021-06-07T14:47:34.347" v="318" actId="20577"/>
          <ac:spMkLst>
            <pc:docMk/>
            <pc:sldMk cId="4217715510" sldId="265"/>
            <ac:spMk id="9" creationId="{2EAC8F13-724D-4A97-BBE3-9602047C1562}"/>
          </ac:spMkLst>
        </pc:spChg>
        <pc:spChg chg="del">
          <ac:chgData name="Ina Dengler" userId="1e365608-2cfd-4f35-901e-4f1c87974fc6" providerId="ADAL" clId="{896FB057-4183-49E1-9A24-03D0A3999794}" dt="2021-06-07T14:33:56.008" v="191" actId="478"/>
          <ac:spMkLst>
            <pc:docMk/>
            <pc:sldMk cId="4217715510" sldId="265"/>
            <ac:spMk id="10" creationId="{6374312C-B1D9-4BC1-AB7A-99E66D8AC44E}"/>
          </ac:spMkLst>
        </pc:spChg>
        <pc:spChg chg="add mod">
          <ac:chgData name="Ina Dengler" userId="1e365608-2cfd-4f35-901e-4f1c87974fc6" providerId="ADAL" clId="{896FB057-4183-49E1-9A24-03D0A3999794}" dt="2021-06-07T14:47:38.860" v="329" actId="20577"/>
          <ac:spMkLst>
            <pc:docMk/>
            <pc:sldMk cId="4217715510" sldId="265"/>
            <ac:spMk id="12" creationId="{60065170-4BFB-41B9-80E0-685F6F439FF4}"/>
          </ac:spMkLst>
        </pc:spChg>
        <pc:picChg chg="mod">
          <ac:chgData name="Ina Dengler" userId="1e365608-2cfd-4f35-901e-4f1c87974fc6" providerId="ADAL" clId="{896FB057-4183-49E1-9A24-03D0A3999794}" dt="2021-06-07T14:35:42.974" v="210" actId="207"/>
          <ac:picMkLst>
            <pc:docMk/>
            <pc:sldMk cId="4217715510" sldId="265"/>
            <ac:picMk id="3" creationId="{34CFFF6D-EB96-472F-B244-45D1A3427168}"/>
          </ac:picMkLst>
        </pc:picChg>
        <pc:picChg chg="add del mod">
          <ac:chgData name="Ina Dengler" userId="1e365608-2cfd-4f35-901e-4f1c87974fc6" providerId="ADAL" clId="{896FB057-4183-49E1-9A24-03D0A3999794}" dt="2021-06-07T14:34:08.414" v="194" actId="478"/>
          <ac:picMkLst>
            <pc:docMk/>
            <pc:sldMk cId="4217715510" sldId="265"/>
            <ac:picMk id="8" creationId="{6D9AEEFE-5CD3-4FE5-9B80-1011CB35F021}"/>
          </ac:picMkLst>
        </pc:picChg>
        <pc:picChg chg="add del mod">
          <ac:chgData name="Ina Dengler" userId="1e365608-2cfd-4f35-901e-4f1c87974fc6" providerId="ADAL" clId="{896FB057-4183-49E1-9A24-03D0A3999794}" dt="2021-06-07T14:34:09.127" v="196" actId="478"/>
          <ac:picMkLst>
            <pc:docMk/>
            <pc:sldMk cId="4217715510" sldId="265"/>
            <ac:picMk id="11" creationId="{146C1A3A-6C91-4525-AA10-35B0C91541B4}"/>
          </ac:picMkLst>
        </pc:picChg>
        <pc:picChg chg="add del mod">
          <ac:chgData name="Ina Dengler" userId="1e365608-2cfd-4f35-901e-4f1c87974fc6" providerId="ADAL" clId="{896FB057-4183-49E1-9A24-03D0A3999794}" dt="2021-06-07T14:34:09.844" v="197" actId="478"/>
          <ac:picMkLst>
            <pc:docMk/>
            <pc:sldMk cId="4217715510" sldId="265"/>
            <ac:picMk id="13" creationId="{FB8065E3-A7A9-4A11-AA97-FB1EF79DF8DD}"/>
          </ac:picMkLst>
        </pc:picChg>
        <pc:picChg chg="add mod">
          <ac:chgData name="Ina Dengler" userId="1e365608-2cfd-4f35-901e-4f1c87974fc6" providerId="ADAL" clId="{896FB057-4183-49E1-9A24-03D0A3999794}" dt="2021-06-07T14:35:42.974" v="210" actId="207"/>
          <ac:picMkLst>
            <pc:docMk/>
            <pc:sldMk cId="4217715510" sldId="265"/>
            <ac:picMk id="14" creationId="{A025867B-2D40-44AD-8063-CD11C2E88F4E}"/>
          </ac:picMkLst>
        </pc:picChg>
        <pc:picChg chg="add mod">
          <ac:chgData name="Ina Dengler" userId="1e365608-2cfd-4f35-901e-4f1c87974fc6" providerId="ADAL" clId="{896FB057-4183-49E1-9A24-03D0A3999794}" dt="2021-06-07T14:35:42.974" v="210" actId="207"/>
          <ac:picMkLst>
            <pc:docMk/>
            <pc:sldMk cId="4217715510" sldId="265"/>
            <ac:picMk id="15" creationId="{36A1D04D-5BF0-4517-A2C7-7982FA3B7F08}"/>
          </ac:picMkLst>
        </pc:picChg>
      </pc:sldChg>
    </pc:docChg>
  </pc:docChgLst>
  <pc:docChgLst>
    <pc:chgData name="Mathieu Jean-Paul I.MSCWI.2001" userId="90eee79a-747b-4c75-8f11-8084cdf51435" providerId="ADAL" clId="{40AD098D-7003-4CEF-B6F7-C6EC5C8C5704}"/>
    <pc:docChg chg="undo custSel addSld delSld modSld sldOrd">
      <pc:chgData name="Mathieu Jean-Paul I.MSCWI.2001" userId="90eee79a-747b-4c75-8f11-8084cdf51435" providerId="ADAL" clId="{40AD098D-7003-4CEF-B6F7-C6EC5C8C5704}" dt="2021-06-07T14:54:59.762" v="1101" actId="20577"/>
      <pc:docMkLst>
        <pc:docMk/>
      </pc:docMkLst>
      <pc:sldChg chg="addSp delSp modSp mod">
        <pc:chgData name="Mathieu Jean-Paul I.MSCWI.2001" userId="90eee79a-747b-4c75-8f11-8084cdf51435" providerId="ADAL" clId="{40AD098D-7003-4CEF-B6F7-C6EC5C8C5704}" dt="2021-06-07T14:20:33.377" v="1005" actId="20577"/>
        <pc:sldMkLst>
          <pc:docMk/>
          <pc:sldMk cId="673941143" sldId="260"/>
        </pc:sldMkLst>
        <pc:spChg chg="add mod">
          <ac:chgData name="Mathieu Jean-Paul I.MSCWI.2001" userId="90eee79a-747b-4c75-8f11-8084cdf51435" providerId="ADAL" clId="{40AD098D-7003-4CEF-B6F7-C6EC5C8C5704}" dt="2021-06-07T14:20:33.377" v="1005" actId="20577"/>
          <ac:spMkLst>
            <pc:docMk/>
            <pc:sldMk cId="673941143" sldId="260"/>
            <ac:spMk id="8" creationId="{9B67726D-DF5F-4B74-8B89-799A78EF6912}"/>
          </ac:spMkLst>
        </pc:spChg>
        <pc:spChg chg="del mod">
          <ac:chgData name="Mathieu Jean-Paul I.MSCWI.2001" userId="90eee79a-747b-4c75-8f11-8084cdf51435" providerId="ADAL" clId="{40AD098D-7003-4CEF-B6F7-C6EC5C8C5704}" dt="2021-06-07T14:19:40.945" v="991" actId="478"/>
          <ac:spMkLst>
            <pc:docMk/>
            <pc:sldMk cId="673941143" sldId="260"/>
            <ac:spMk id="9" creationId="{AF948B19-6CE6-4681-9991-A373ED847935}"/>
          </ac:spMkLst>
        </pc:spChg>
        <pc:spChg chg="add mod">
          <ac:chgData name="Mathieu Jean-Paul I.MSCWI.2001" userId="90eee79a-747b-4c75-8f11-8084cdf51435" providerId="ADAL" clId="{40AD098D-7003-4CEF-B6F7-C6EC5C8C5704}" dt="2021-06-07T14:20:27.152" v="1004" actId="1036"/>
          <ac:spMkLst>
            <pc:docMk/>
            <pc:sldMk cId="673941143" sldId="260"/>
            <ac:spMk id="10" creationId="{B3EA8651-B280-49DE-A16C-E0187E6C76BF}"/>
          </ac:spMkLst>
        </pc:spChg>
        <pc:picChg chg="add mod">
          <ac:chgData name="Mathieu Jean-Paul I.MSCWI.2001" userId="90eee79a-747b-4c75-8f11-8084cdf51435" providerId="ADAL" clId="{40AD098D-7003-4CEF-B6F7-C6EC5C8C5704}" dt="2021-06-07T14:19:55.836" v="995" actId="1076"/>
          <ac:picMkLst>
            <pc:docMk/>
            <pc:sldMk cId="673941143" sldId="260"/>
            <ac:picMk id="7" creationId="{2F19561F-F27D-4B53-9248-98E514004589}"/>
          </ac:picMkLst>
        </pc:picChg>
        <pc:picChg chg="mod">
          <ac:chgData name="Mathieu Jean-Paul I.MSCWI.2001" userId="90eee79a-747b-4c75-8f11-8084cdf51435" providerId="ADAL" clId="{40AD098D-7003-4CEF-B6F7-C6EC5C8C5704}" dt="2021-06-07T14:20:03.410" v="996" actId="1076"/>
          <ac:picMkLst>
            <pc:docMk/>
            <pc:sldMk cId="673941143" sldId="260"/>
            <ac:picMk id="11" creationId="{0CA9741C-2E4E-4F18-AB80-0D9ABAC0E369}"/>
          </ac:picMkLst>
        </pc:picChg>
      </pc:sldChg>
      <pc:sldChg chg="del">
        <pc:chgData name="Mathieu Jean-Paul I.MSCWI.2001" userId="90eee79a-747b-4c75-8f11-8084cdf51435" providerId="ADAL" clId="{40AD098D-7003-4CEF-B6F7-C6EC5C8C5704}" dt="2021-06-07T14:21:24.762" v="1006" actId="47"/>
        <pc:sldMkLst>
          <pc:docMk/>
          <pc:sldMk cId="4188931952" sldId="262"/>
        </pc:sldMkLst>
      </pc:sldChg>
      <pc:sldChg chg="modSp mod">
        <pc:chgData name="Mathieu Jean-Paul I.MSCWI.2001" userId="90eee79a-747b-4c75-8f11-8084cdf51435" providerId="ADAL" clId="{40AD098D-7003-4CEF-B6F7-C6EC5C8C5704}" dt="2021-06-07T14:31:58.507" v="1011" actId="1076"/>
        <pc:sldMkLst>
          <pc:docMk/>
          <pc:sldMk cId="2537822536" sldId="263"/>
        </pc:sldMkLst>
        <pc:picChg chg="mod">
          <ac:chgData name="Mathieu Jean-Paul I.MSCWI.2001" userId="90eee79a-747b-4c75-8f11-8084cdf51435" providerId="ADAL" clId="{40AD098D-7003-4CEF-B6F7-C6EC5C8C5704}" dt="2021-06-07T14:31:58.507" v="1011" actId="1076"/>
          <ac:picMkLst>
            <pc:docMk/>
            <pc:sldMk cId="2537822536" sldId="263"/>
            <ac:picMk id="14" creationId="{E19247A4-BF34-49F2-8B93-9052C40AEEFB}"/>
          </ac:picMkLst>
        </pc:picChg>
      </pc:sldChg>
      <pc:sldChg chg="modSp mod modNotesTx">
        <pc:chgData name="Mathieu Jean-Paul I.MSCWI.2001" userId="90eee79a-747b-4c75-8f11-8084cdf51435" providerId="ADAL" clId="{40AD098D-7003-4CEF-B6F7-C6EC5C8C5704}" dt="2021-06-07T14:23:03.468" v="1010" actId="1076"/>
        <pc:sldMkLst>
          <pc:docMk/>
          <pc:sldMk cId="2627429179" sldId="264"/>
        </pc:sldMkLst>
        <pc:spChg chg="mod">
          <ac:chgData name="Mathieu Jean-Paul I.MSCWI.2001" userId="90eee79a-747b-4c75-8f11-8084cdf51435" providerId="ADAL" clId="{40AD098D-7003-4CEF-B6F7-C6EC5C8C5704}" dt="2021-06-07T14:14:43.618" v="793" actId="5793"/>
          <ac:spMkLst>
            <pc:docMk/>
            <pc:sldMk cId="2627429179" sldId="264"/>
            <ac:spMk id="8" creationId="{393C9392-4006-4F04-8937-5AD462EC3CBD}"/>
          </ac:spMkLst>
        </pc:spChg>
        <pc:picChg chg="mod">
          <ac:chgData name="Mathieu Jean-Paul I.MSCWI.2001" userId="90eee79a-747b-4c75-8f11-8084cdf51435" providerId="ADAL" clId="{40AD098D-7003-4CEF-B6F7-C6EC5C8C5704}" dt="2021-06-07T14:23:03.468" v="1010" actId="1076"/>
          <ac:picMkLst>
            <pc:docMk/>
            <pc:sldMk cId="2627429179" sldId="264"/>
            <ac:picMk id="9" creationId="{D13D0908-5AF1-42DE-9707-59E8654D746A}"/>
          </ac:picMkLst>
        </pc:picChg>
      </pc:sldChg>
      <pc:sldChg chg="modSp mod">
        <pc:chgData name="Mathieu Jean-Paul I.MSCWI.2001" userId="90eee79a-747b-4c75-8f11-8084cdf51435" providerId="ADAL" clId="{40AD098D-7003-4CEF-B6F7-C6EC5C8C5704}" dt="2021-06-07T14:54:59.762" v="1101" actId="20577"/>
        <pc:sldMkLst>
          <pc:docMk/>
          <pc:sldMk cId="4217715510" sldId="265"/>
        </pc:sldMkLst>
        <pc:spChg chg="mod">
          <ac:chgData name="Mathieu Jean-Paul I.MSCWI.2001" userId="90eee79a-747b-4c75-8f11-8084cdf51435" providerId="ADAL" clId="{40AD098D-7003-4CEF-B6F7-C6EC5C8C5704}" dt="2021-06-07T14:54:59.762" v="1101" actId="20577"/>
          <ac:spMkLst>
            <pc:docMk/>
            <pc:sldMk cId="4217715510" sldId="265"/>
            <ac:spMk id="5" creationId="{AAEFC285-A4B1-477F-9127-C36BA8AEBC15}"/>
          </ac:spMkLst>
        </pc:spChg>
        <pc:spChg chg="mod">
          <ac:chgData name="Mathieu Jean-Paul I.MSCWI.2001" userId="90eee79a-747b-4c75-8f11-8084cdf51435" providerId="ADAL" clId="{40AD098D-7003-4CEF-B6F7-C6EC5C8C5704}" dt="2021-06-07T14:33:42.790" v="1064" actId="20577"/>
          <ac:spMkLst>
            <pc:docMk/>
            <pc:sldMk cId="4217715510" sldId="265"/>
            <ac:spMk id="6" creationId="{736275FC-7118-4BEB-95E9-A4E5B78DCB22}"/>
          </ac:spMkLst>
        </pc:spChg>
        <pc:picChg chg="mod">
          <ac:chgData name="Mathieu Jean-Paul I.MSCWI.2001" userId="90eee79a-747b-4c75-8f11-8084cdf51435" providerId="ADAL" clId="{40AD098D-7003-4CEF-B6F7-C6EC5C8C5704}" dt="2021-06-07T14:36:44.385" v="1069" actId="688"/>
          <ac:picMkLst>
            <pc:docMk/>
            <pc:sldMk cId="4217715510" sldId="265"/>
            <ac:picMk id="14" creationId="{A025867B-2D40-44AD-8063-CD11C2E88F4E}"/>
          </ac:picMkLst>
        </pc:picChg>
      </pc:sldChg>
      <pc:sldChg chg="new del">
        <pc:chgData name="Mathieu Jean-Paul I.MSCWI.2001" userId="90eee79a-747b-4c75-8f11-8084cdf51435" providerId="ADAL" clId="{40AD098D-7003-4CEF-B6F7-C6EC5C8C5704}" dt="2021-06-07T14:04:38.314" v="125" actId="680"/>
        <pc:sldMkLst>
          <pc:docMk/>
          <pc:sldMk cId="2244902767" sldId="266"/>
        </pc:sldMkLst>
      </pc:sldChg>
      <pc:sldChg chg="addSp delSp modSp add mod ord">
        <pc:chgData name="Mathieu Jean-Paul I.MSCWI.2001" userId="90eee79a-747b-4c75-8f11-8084cdf51435" providerId="ADAL" clId="{40AD098D-7003-4CEF-B6F7-C6EC5C8C5704}" dt="2021-06-07T14:44:07.838" v="1075" actId="20577"/>
        <pc:sldMkLst>
          <pc:docMk/>
          <pc:sldMk cId="2725710776" sldId="266"/>
        </pc:sldMkLst>
        <pc:spChg chg="mod">
          <ac:chgData name="Mathieu Jean-Paul I.MSCWI.2001" userId="90eee79a-747b-4c75-8f11-8084cdf51435" providerId="ADAL" clId="{40AD098D-7003-4CEF-B6F7-C6EC5C8C5704}" dt="2021-06-07T14:44:07.838" v="1075" actId="20577"/>
          <ac:spMkLst>
            <pc:docMk/>
            <pc:sldMk cId="2725710776" sldId="266"/>
            <ac:spMk id="8" creationId="{393C9392-4006-4F04-8937-5AD462EC3CBD}"/>
          </ac:spMkLst>
        </pc:spChg>
        <pc:picChg chg="add mod">
          <ac:chgData name="Mathieu Jean-Paul I.MSCWI.2001" userId="90eee79a-747b-4c75-8f11-8084cdf51435" providerId="ADAL" clId="{40AD098D-7003-4CEF-B6F7-C6EC5C8C5704}" dt="2021-06-07T14:44:01.927" v="1071" actId="14100"/>
          <ac:picMkLst>
            <pc:docMk/>
            <pc:sldMk cId="2725710776" sldId="266"/>
            <ac:picMk id="7" creationId="{1605E3DF-C108-4A1E-95DF-4AD8DD6EA459}"/>
          </ac:picMkLst>
        </pc:picChg>
        <pc:picChg chg="del">
          <ac:chgData name="Mathieu Jean-Paul I.MSCWI.2001" userId="90eee79a-747b-4c75-8f11-8084cdf51435" providerId="ADAL" clId="{40AD098D-7003-4CEF-B6F7-C6EC5C8C5704}" dt="2021-06-07T14:04:45.807" v="129" actId="478"/>
          <ac:picMkLst>
            <pc:docMk/>
            <pc:sldMk cId="2725710776" sldId="266"/>
            <ac:picMk id="9" creationId="{D13D0908-5AF1-42DE-9707-59E8654D74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F24D3-9104-40CC-869F-7F0BF7F3EBCE}" type="datetimeFigureOut">
              <a:rPr lang="de-CH" smtClean="0"/>
              <a:t>07.06.2021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822A5-7264-401A-A763-E6F9E2B6BEF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021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Vielleicht könnten wir noch eine Folie mit dem BIP einfügen. Die Graphik finde ich gut.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822A5-7264-401A-A763-E6F9E2B6BEF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390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Vielleicht könnten wir noch eine Folie mit dem BIP einfügen. Die Graphik finde ich gut.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822A5-7264-401A-A763-E6F9E2B6BEF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5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5485C-9AC0-44B5-AD84-21DFE3149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0E1A5D-7482-4254-A4D5-B00978FE1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CDB654-1E1C-4ADD-A902-47199CE1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321-65FC-4A23-92D3-1BC33399E1C0}" type="datetimeFigureOut">
              <a:rPr lang="de-CH" smtClean="0"/>
              <a:t>07.06.2021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9F16B8-B620-49E3-98B8-B823CBF6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AA7B2-D9B4-479B-8D8A-6C459ABE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156A-3F83-4159-85F8-AC5E0D2971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728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F0F6E-8D11-490E-87A5-D1AB0429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383431-76D2-497C-B317-59FF5E44B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36F256-429A-4D85-B288-5B0BD9F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321-65FC-4A23-92D3-1BC33399E1C0}" type="datetimeFigureOut">
              <a:rPr lang="de-CH" smtClean="0"/>
              <a:t>07.06.2021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5EFE8A-B2ED-4CCC-8845-21DB6226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24D40-345D-48A1-A053-C91CCAE5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156A-3F83-4159-85F8-AC5E0D2971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943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34DD37-7EAB-4538-A02F-444EA44C4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259D43-B0A7-45F8-B094-A0867D6FF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F676E-A676-49CA-9F11-7007B81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321-65FC-4A23-92D3-1BC33399E1C0}" type="datetimeFigureOut">
              <a:rPr lang="de-CH" smtClean="0"/>
              <a:t>07.06.2021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98746-2D02-4E0D-ADC8-574724CB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9D85D8-D219-424C-8FDC-B90222C2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156A-3F83-4159-85F8-AC5E0D2971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37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69845-5BBE-4F5E-92D8-6607FEA0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A83C20-EDD1-413B-B1F7-3ED6FB03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F6BE0-5690-44A9-8E5F-35102670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321-65FC-4A23-92D3-1BC33399E1C0}" type="datetimeFigureOut">
              <a:rPr lang="de-CH" smtClean="0"/>
              <a:t>07.06.2021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C67F1-A354-4A5F-AE96-DB3A2DFA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278F-B17C-471F-9C5E-8FD0CC87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156A-3F83-4159-85F8-AC5E0D2971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112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98824-749E-41D8-8F05-4CE00547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9C5B47-CAD9-4DB8-9C4E-197BBC02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685AD1-B379-43A7-8195-82CCEBB0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321-65FC-4A23-92D3-1BC33399E1C0}" type="datetimeFigureOut">
              <a:rPr lang="de-CH" smtClean="0"/>
              <a:t>07.06.2021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AFE36C-C5E5-4FB8-B0CD-9B8673BD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14B86C-A1CA-4D34-9048-123AD8CA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156A-3F83-4159-85F8-AC5E0D2971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421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F6593-32F7-481D-BFE7-FDF20A22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74DA7E-B1B7-4499-84E6-6B99FFA6D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D02D96-A6B2-4BA3-830B-FBA4EBC51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60F0D5-C964-40F2-8DD5-86E8BB59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321-65FC-4A23-92D3-1BC33399E1C0}" type="datetimeFigureOut">
              <a:rPr lang="de-CH" smtClean="0"/>
              <a:t>07.06.2021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131561-3DB6-4F1F-98B0-C02C3868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C60C9C-0275-42EE-994D-BC0DE226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156A-3F83-4159-85F8-AC5E0D2971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458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D6912-5FD2-4A30-A129-A2171FFC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5011B9-8B40-472E-BFEB-BF8B4D44C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8E0B76-9974-4D72-AA68-9F4EDEB59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EE440D-2204-46AC-8684-0C7FA4EF9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C68BA7-B032-4DFB-A799-269F1EB7E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B48981-7455-4A0F-BD0C-8D0D2EA5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321-65FC-4A23-92D3-1BC33399E1C0}" type="datetimeFigureOut">
              <a:rPr lang="de-CH" smtClean="0"/>
              <a:t>07.06.2021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EFF71E-77C2-484E-9086-0EA25915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EFC7F8-379A-48E0-8866-B8256B5D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156A-3F83-4159-85F8-AC5E0D2971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75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E974F-C750-4E7E-BF59-497EFB69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34FB6F-1771-492E-AB93-15AF8615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321-65FC-4A23-92D3-1BC33399E1C0}" type="datetimeFigureOut">
              <a:rPr lang="de-CH" smtClean="0"/>
              <a:t>07.06.2021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7A99C4-6DFD-4062-B020-3CBE8903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8E70D9-4632-4241-8C6B-89FA21F5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156A-3F83-4159-85F8-AC5E0D2971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710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D591E4-9B1B-48E5-A217-E48BBE50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321-65FC-4A23-92D3-1BC33399E1C0}" type="datetimeFigureOut">
              <a:rPr lang="de-CH" smtClean="0"/>
              <a:t>07.06.2021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DCD54F-B7EB-414F-8FBF-03C70A1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65F2B6-BDAE-4E02-92CF-1F3763B6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156A-3F83-4159-85F8-AC5E0D2971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082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21BD2-557E-4C23-AC82-98618CF9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611ECC-6EAF-443B-843E-B78864D8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CD39A0-3499-478C-A6B5-E6AA183EE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296467-1A92-44ED-B359-6ADAC01A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321-65FC-4A23-92D3-1BC33399E1C0}" type="datetimeFigureOut">
              <a:rPr lang="de-CH" smtClean="0"/>
              <a:t>07.06.2021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6F8936-9794-4DA0-B1D1-E9B5518B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CA4CAB-B697-47A8-BCA4-71ED59BF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156A-3F83-4159-85F8-AC5E0D2971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118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7B91A-AC7B-4884-876D-87D77EF3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557FB3-7C83-4850-BCC9-FC2B76314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49DB99-B7E1-4766-9D0F-BE440C7A9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EFDC4E-F18F-43D2-ABFF-4E076A16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321-65FC-4A23-92D3-1BC33399E1C0}" type="datetimeFigureOut">
              <a:rPr lang="de-CH" smtClean="0"/>
              <a:t>07.06.2021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3CF4FE-C499-4369-AB96-070C87C1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07E6E0-77B1-47B1-A833-3E77D456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156A-3F83-4159-85F8-AC5E0D2971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63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8FAF9D-1FA4-4940-9D66-B018FB93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46A108-929B-4436-9088-712F5E365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22AF98-B90F-41E9-A67B-F8F446BB6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A8321-65FC-4A23-92D3-1BC33399E1C0}" type="datetimeFigureOut">
              <a:rPr lang="de-CH" smtClean="0"/>
              <a:t>07.06.2021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76A33-BF9D-425C-83F0-D1C39C4C8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1C0AD-F085-4995-81BC-B1ECEC40F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C156A-3F83-4159-85F8-AC5E0D2971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302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AEFC285-A4B1-477F-9127-C36BA8AEBC15}"/>
              </a:ext>
            </a:extLst>
          </p:cNvPr>
          <p:cNvSpPr txBox="1"/>
          <p:nvPr/>
        </p:nvSpPr>
        <p:spPr>
          <a:xfrm>
            <a:off x="723900" y="533400"/>
            <a:ext cx="612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>
                <a:solidFill>
                  <a:schemeClr val="bg1"/>
                </a:solidFill>
                <a:latin typeface="Avenir Next LT Pro" panose="020B0504020202020204" pitchFamily="34" charset="0"/>
              </a:rPr>
              <a:t>PRESENTING INFORMATION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6275FC-7118-4BEB-95E9-A4E5B78DCB22}"/>
              </a:ext>
            </a:extLst>
          </p:cNvPr>
          <p:cNvSpPr txBox="1"/>
          <p:nvPr/>
        </p:nvSpPr>
        <p:spPr>
          <a:xfrm>
            <a:off x="723900" y="1056620"/>
            <a:ext cx="612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  <a:latin typeface="Avenir Next LT Pro" panose="020B0504020202020204" pitchFamily="34" charset="0"/>
              </a:rPr>
              <a:t>ERGEBNISSE DER ANALYSE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BBFA8B-A470-46C2-AB43-23950FFBC2DA}"/>
              </a:ext>
            </a:extLst>
          </p:cNvPr>
          <p:cNvSpPr txBox="1"/>
          <p:nvPr/>
        </p:nvSpPr>
        <p:spPr>
          <a:xfrm>
            <a:off x="2616200" y="2018505"/>
            <a:ext cx="910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  <a:latin typeface="Avenir Next LT Pro" panose="020B0504020202020204" pitchFamily="34" charset="0"/>
              </a:rPr>
              <a:t>Hypothese 1</a:t>
            </a:r>
            <a:b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Reichere Länder verabreichen den Impfstoff mit einer höheren Wirksamkeit</a:t>
            </a:r>
          </a:p>
        </p:txBody>
      </p:sp>
      <p:pic>
        <p:nvPicPr>
          <p:cNvPr id="11" name="Grafik 10" descr="Balkendiagramm der Pandemieabflachungskurve Silhouette">
            <a:extLst>
              <a:ext uri="{FF2B5EF4-FFF2-40B4-BE49-F238E27FC236}">
                <a16:creationId xmlns:a16="http://schemas.microsoft.com/office/drawing/2014/main" id="{BF834A6B-2339-4E17-96D7-59DEE45BD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0" y="1884471"/>
            <a:ext cx="914400" cy="914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B716683-51D8-45C0-ACC2-17311B87839F}"/>
              </a:ext>
            </a:extLst>
          </p:cNvPr>
          <p:cNvSpPr txBox="1"/>
          <p:nvPr/>
        </p:nvSpPr>
        <p:spPr>
          <a:xfrm>
            <a:off x="2616200" y="3257389"/>
            <a:ext cx="910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  <a:latin typeface="Avenir Next LT Pro" panose="020B0504020202020204" pitchFamily="34" charset="0"/>
              </a:rPr>
              <a:t>Hypothese 2</a:t>
            </a:r>
            <a:b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Die Mortalität sinkt signifikant schneller bei Impfstoffen mit höherer Wirksamkeit als bei Impfstoffen mit geringerer Wirksamkeit</a:t>
            </a:r>
          </a:p>
        </p:txBody>
      </p:sp>
      <p:pic>
        <p:nvPicPr>
          <p:cNvPr id="13" name="Grafik 12" descr="Balkendiagramm der Pandemieabflachungskurve Silhouette">
            <a:extLst>
              <a:ext uri="{FF2B5EF4-FFF2-40B4-BE49-F238E27FC236}">
                <a16:creationId xmlns:a16="http://schemas.microsoft.com/office/drawing/2014/main" id="{FA959F95-D355-4D81-8E51-E49D3960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0" y="3257389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CD4E85D-4DD1-4194-A4C9-0F12FE6A5E40}"/>
              </a:ext>
            </a:extLst>
          </p:cNvPr>
          <p:cNvSpPr txBox="1"/>
          <p:nvPr/>
        </p:nvSpPr>
        <p:spPr>
          <a:xfrm>
            <a:off x="2616200" y="4764341"/>
            <a:ext cx="910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  <a:latin typeface="Avenir Next LT Pro" panose="020B0504020202020204" pitchFamily="34" charset="0"/>
              </a:rPr>
              <a:t>Hypothese 3</a:t>
            </a:r>
            <a:b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Es gibt signifikante Unterschiede beim Impftempo der verschiedenen Länder</a:t>
            </a:r>
          </a:p>
        </p:txBody>
      </p:sp>
      <p:pic>
        <p:nvPicPr>
          <p:cNvPr id="15" name="Grafik 14" descr="Balkendiagramm der Pandemieabflachungskurve Silhouette">
            <a:extLst>
              <a:ext uri="{FF2B5EF4-FFF2-40B4-BE49-F238E27FC236}">
                <a16:creationId xmlns:a16="http://schemas.microsoft.com/office/drawing/2014/main" id="{82497A37-D5EA-4368-8284-5D1C31CE5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0" y="46303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5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AEFC285-A4B1-477F-9127-C36BA8AEBC15}"/>
              </a:ext>
            </a:extLst>
          </p:cNvPr>
          <p:cNvSpPr txBox="1"/>
          <p:nvPr/>
        </p:nvSpPr>
        <p:spPr>
          <a:xfrm>
            <a:off x="723900" y="533400"/>
            <a:ext cx="612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>
                <a:solidFill>
                  <a:schemeClr val="bg1"/>
                </a:solidFill>
                <a:latin typeface="Avenir Next LT Pro" panose="020B0504020202020204" pitchFamily="34" charset="0"/>
              </a:rPr>
              <a:t>PRESENTING INFORMATION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6275FC-7118-4BEB-95E9-A4E5B78DCB22}"/>
              </a:ext>
            </a:extLst>
          </p:cNvPr>
          <p:cNvSpPr txBox="1"/>
          <p:nvPr/>
        </p:nvSpPr>
        <p:spPr>
          <a:xfrm>
            <a:off x="723900" y="1056620"/>
            <a:ext cx="612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  <a:latin typeface="Avenir Next LT Pro" panose="020B0504020202020204" pitchFamily="34" charset="0"/>
              </a:rPr>
              <a:t>HYPOTHESE 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3C9392-4006-4F04-8937-5AD462EC3CBD}"/>
              </a:ext>
            </a:extLst>
          </p:cNvPr>
          <p:cNvSpPr txBox="1"/>
          <p:nvPr/>
        </p:nvSpPr>
        <p:spPr>
          <a:xfrm>
            <a:off x="723900" y="1949172"/>
            <a:ext cx="4819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endParaRPr lang="de-CH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endParaRPr lang="de-CH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endParaRPr lang="de-CH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Ärmstes Land = Türkei ($ 9’127)</a:t>
            </a:r>
          </a:p>
          <a:p>
            <a:endParaRPr lang="de-CH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Reichstes Land = Schweiz ($ 81’994)</a:t>
            </a:r>
          </a:p>
          <a:p>
            <a:endParaRPr lang="de-CH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Median = Vereinigtes Königreich ($ 42’330)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05E3DF-C108-4A1E-95DF-4AD8DD6EA4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08073" y="1869208"/>
            <a:ext cx="6121400" cy="403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1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AEFC285-A4B1-477F-9127-C36BA8AEBC15}"/>
              </a:ext>
            </a:extLst>
          </p:cNvPr>
          <p:cNvSpPr txBox="1"/>
          <p:nvPr/>
        </p:nvSpPr>
        <p:spPr>
          <a:xfrm>
            <a:off x="723900" y="533400"/>
            <a:ext cx="612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>
                <a:solidFill>
                  <a:schemeClr val="bg1"/>
                </a:solidFill>
                <a:latin typeface="Avenir Next LT Pro" panose="020B0504020202020204" pitchFamily="34" charset="0"/>
              </a:rPr>
              <a:t>PRESENTING INFORMATION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6275FC-7118-4BEB-95E9-A4E5B78DCB22}"/>
              </a:ext>
            </a:extLst>
          </p:cNvPr>
          <p:cNvSpPr txBox="1"/>
          <p:nvPr/>
        </p:nvSpPr>
        <p:spPr>
          <a:xfrm>
            <a:off x="723900" y="1056620"/>
            <a:ext cx="612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  <a:latin typeface="Avenir Next LT Pro" panose="020B0504020202020204" pitchFamily="34" charset="0"/>
              </a:rPr>
              <a:t>HYPOTHESE 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3C9392-4006-4F04-8937-5AD462EC3CBD}"/>
              </a:ext>
            </a:extLst>
          </p:cNvPr>
          <p:cNvSpPr txBox="1"/>
          <p:nvPr/>
        </p:nvSpPr>
        <p:spPr>
          <a:xfrm>
            <a:off x="723900" y="1949172"/>
            <a:ext cx="4819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Vereinigtes Königreich: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Keine genaue Aufschlüsselung vorhanden</a:t>
            </a:r>
          </a:p>
          <a:p>
            <a:endParaRPr lang="de-CH">
              <a:solidFill>
                <a:schemeClr val="bg1"/>
              </a:solidFill>
              <a:latin typeface="Avenir Next LT Pro" panose="020B0504020202020204" pitchFamily="34" charset="0"/>
              <a:sym typeface="Wingdings" panose="05000000000000000000" pitchFamily="2" charset="2"/>
            </a:endParaRPr>
          </a:p>
          <a:p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Türkei:</a:t>
            </a:r>
          </a:p>
          <a:p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 Mehrheitlich Sinovac im Einsatz</a:t>
            </a:r>
            <a:endParaRPr lang="de-CH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13D0908-5AF1-42DE-9707-59E8654D74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6" y="1949172"/>
            <a:ext cx="6554355" cy="44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2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AEFC285-A4B1-477F-9127-C36BA8AEBC15}"/>
              </a:ext>
            </a:extLst>
          </p:cNvPr>
          <p:cNvSpPr txBox="1"/>
          <p:nvPr/>
        </p:nvSpPr>
        <p:spPr>
          <a:xfrm>
            <a:off x="723900" y="533400"/>
            <a:ext cx="612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>
                <a:solidFill>
                  <a:schemeClr val="bg1"/>
                </a:solidFill>
                <a:latin typeface="Avenir Next LT Pro" panose="020B0504020202020204" pitchFamily="34" charset="0"/>
              </a:rPr>
              <a:t>PRESENTING INFORMATION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6275FC-7118-4BEB-95E9-A4E5B78DCB22}"/>
              </a:ext>
            </a:extLst>
          </p:cNvPr>
          <p:cNvSpPr txBox="1"/>
          <p:nvPr/>
        </p:nvSpPr>
        <p:spPr>
          <a:xfrm>
            <a:off x="723900" y="1056620"/>
            <a:ext cx="612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  <a:latin typeface="Avenir Next LT Pro" panose="020B0504020202020204" pitchFamily="34" charset="0"/>
              </a:rPr>
              <a:t>HYPOTHESE 2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CA9741C-2E4E-4F18-AB80-0D9ABAC0E3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59" y="2306486"/>
            <a:ext cx="5614818" cy="3654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F19561F-F27D-4B53-9248-98E5140045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6" y="2306486"/>
            <a:ext cx="5614818" cy="36543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B67726D-DF5F-4B74-8B89-799A78EF6912}"/>
              </a:ext>
            </a:extLst>
          </p:cNvPr>
          <p:cNvSpPr txBox="1"/>
          <p:nvPr/>
        </p:nvSpPr>
        <p:spPr>
          <a:xfrm>
            <a:off x="342636" y="1651053"/>
            <a:ext cx="4819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>
                <a:solidFill>
                  <a:schemeClr val="bg1"/>
                </a:solidFill>
                <a:latin typeface="Avenir Next LT Pro" panose="020B0504020202020204" pitchFamily="34" charset="0"/>
              </a:rPr>
              <a:t>Sinovac: Wirksamkeit 50 - 80%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3EA8651-B280-49DE-A16C-E0187E6C76BF}"/>
              </a:ext>
            </a:extLst>
          </p:cNvPr>
          <p:cNvSpPr txBox="1"/>
          <p:nvPr/>
        </p:nvSpPr>
        <p:spPr>
          <a:xfrm>
            <a:off x="6217359" y="1651053"/>
            <a:ext cx="5857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>
                <a:solidFill>
                  <a:schemeClr val="bg1"/>
                </a:solidFill>
                <a:latin typeface="Avenir Next LT Pro" panose="020B0504020202020204" pitchFamily="34" charset="0"/>
              </a:rPr>
              <a:t>Pfizer/BioNTech &amp; Moderna: Wirksamkeit 94 - 95%</a:t>
            </a:r>
          </a:p>
        </p:txBody>
      </p:sp>
    </p:spTree>
    <p:extLst>
      <p:ext uri="{BB962C8B-B14F-4D97-AF65-F5344CB8AC3E}">
        <p14:creationId xmlns:p14="http://schemas.microsoft.com/office/powerpoint/2010/main" val="67394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AEFC285-A4B1-477F-9127-C36BA8AEBC15}"/>
              </a:ext>
            </a:extLst>
          </p:cNvPr>
          <p:cNvSpPr txBox="1"/>
          <p:nvPr/>
        </p:nvSpPr>
        <p:spPr>
          <a:xfrm>
            <a:off x="723900" y="533400"/>
            <a:ext cx="612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>
                <a:solidFill>
                  <a:schemeClr val="bg1"/>
                </a:solidFill>
                <a:latin typeface="Avenir Next LT Pro" panose="020B0504020202020204" pitchFamily="34" charset="0"/>
              </a:rPr>
              <a:t>PRESENTING INFORMATION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6275FC-7118-4BEB-95E9-A4E5B78DCB22}"/>
              </a:ext>
            </a:extLst>
          </p:cNvPr>
          <p:cNvSpPr txBox="1"/>
          <p:nvPr/>
        </p:nvSpPr>
        <p:spPr>
          <a:xfrm>
            <a:off x="723900" y="1056620"/>
            <a:ext cx="612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  <a:latin typeface="Avenir Next LT Pro" panose="020B0504020202020204" pitchFamily="34" charset="0"/>
              </a:rPr>
              <a:t>HYPOTHESE 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B25B581-EC73-4131-9F6E-C2E220A4FB77}"/>
              </a:ext>
            </a:extLst>
          </p:cNvPr>
          <p:cNvSpPr txBox="1"/>
          <p:nvPr/>
        </p:nvSpPr>
        <p:spPr>
          <a:xfrm>
            <a:off x="723900" y="1947600"/>
            <a:ext cx="48196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Stichtag 17.05.2021 </a:t>
            </a:r>
          </a:p>
          <a:p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Impfdosen pro 100 Einwohner</a:t>
            </a:r>
          </a:p>
          <a:p>
            <a:endParaRPr lang="de-CH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Israel: 121,66</a:t>
            </a:r>
          </a:p>
          <a:p>
            <a:endParaRPr lang="de-CH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Vereinigtes Königreich: 84,49</a:t>
            </a:r>
          </a:p>
          <a:p>
            <a:endParaRPr lang="de-CH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Europäischen Union: 45,54</a:t>
            </a:r>
          </a:p>
          <a:p>
            <a:endParaRPr lang="de-CH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Schweiz: 44,04</a:t>
            </a:r>
          </a:p>
          <a:p>
            <a:endParaRPr lang="de-CH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Türkei: 30,77</a:t>
            </a:r>
          </a:p>
          <a:p>
            <a:endParaRPr lang="de-CH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endParaRPr lang="de-CH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endParaRPr lang="de-CH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19247A4-BF34-49F2-8B93-9052C40AEE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9782" y="1947600"/>
            <a:ext cx="6248320" cy="442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2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AEFC285-A4B1-477F-9127-C36BA8AEBC15}"/>
              </a:ext>
            </a:extLst>
          </p:cNvPr>
          <p:cNvSpPr txBox="1"/>
          <p:nvPr/>
        </p:nvSpPr>
        <p:spPr>
          <a:xfrm>
            <a:off x="723900" y="533400"/>
            <a:ext cx="612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>
                <a:solidFill>
                  <a:schemeClr val="bg1"/>
                </a:solidFill>
                <a:latin typeface="Avenir Next LT Pro" panose="020B0504020202020204" pitchFamily="34" charset="0"/>
              </a:rPr>
              <a:t>CONCLUSION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6275FC-7118-4BEB-95E9-A4E5B78DCB22}"/>
              </a:ext>
            </a:extLst>
          </p:cNvPr>
          <p:cNvSpPr txBox="1"/>
          <p:nvPr/>
        </p:nvSpPr>
        <p:spPr>
          <a:xfrm>
            <a:off x="723900" y="1056620"/>
            <a:ext cx="612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  <a:latin typeface="Avenir Next LT Pro" panose="020B0504020202020204" pitchFamily="34" charset="0"/>
              </a:rPr>
              <a:t>ERKENNTNISSE DER ANALYSE</a:t>
            </a:r>
          </a:p>
        </p:txBody>
      </p:sp>
      <p:pic>
        <p:nvPicPr>
          <p:cNvPr id="3" name="Grafik 2" descr="Daumen hoch-Zeichen mit einfarbiger Füllung">
            <a:extLst>
              <a:ext uri="{FF2B5EF4-FFF2-40B4-BE49-F238E27FC236}">
                <a16:creationId xmlns:a16="http://schemas.microsoft.com/office/drawing/2014/main" id="{34CFFF6D-EB96-472F-B244-45D1A3427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3054" y="1750436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81FC120-CEA4-47CA-83E2-F0960EBFD86F}"/>
              </a:ext>
            </a:extLst>
          </p:cNvPr>
          <p:cNvSpPr txBox="1"/>
          <p:nvPr/>
        </p:nvSpPr>
        <p:spPr>
          <a:xfrm>
            <a:off x="2616200" y="1884470"/>
            <a:ext cx="910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  <a:latin typeface="Avenir Next LT Pro" panose="020B0504020202020204" pitchFamily="34" charset="0"/>
              </a:rPr>
              <a:t>Hypothese 1: bestätigt</a:t>
            </a:r>
            <a:b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Reichere Länder verabreichen den Impfstoff mit einer höheren Wirksamkeit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EAC8F13-724D-4A97-BBE3-9602047C1562}"/>
              </a:ext>
            </a:extLst>
          </p:cNvPr>
          <p:cNvSpPr txBox="1"/>
          <p:nvPr/>
        </p:nvSpPr>
        <p:spPr>
          <a:xfrm>
            <a:off x="2616200" y="3257389"/>
            <a:ext cx="910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  <a:latin typeface="Avenir Next LT Pro" panose="020B0504020202020204" pitchFamily="34" charset="0"/>
              </a:rPr>
              <a:t>Hypothese 2: bedingt bestätigt</a:t>
            </a:r>
            <a:b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Die Mortalität sinkt signifikant schneller bei Impfstoffen mit höherer Wirksamkeit als bei Impfstoffen mit geringerer Wirksamkeit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0065170-4BFB-41B9-80E0-685F6F439FF4}"/>
              </a:ext>
            </a:extLst>
          </p:cNvPr>
          <p:cNvSpPr txBox="1"/>
          <p:nvPr/>
        </p:nvSpPr>
        <p:spPr>
          <a:xfrm>
            <a:off x="2616200" y="4799610"/>
            <a:ext cx="910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  <a:latin typeface="Avenir Next LT Pro" panose="020B0504020202020204" pitchFamily="34" charset="0"/>
              </a:rPr>
              <a:t>Hypothese 3: bestätigt</a:t>
            </a:r>
            <a:b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de-CH">
                <a:solidFill>
                  <a:schemeClr val="bg1"/>
                </a:solidFill>
                <a:latin typeface="Avenir Next LT Pro" panose="020B0504020202020204" pitchFamily="34" charset="0"/>
              </a:rPr>
              <a:t>Es gibt signifikante Unterschiede beim Impftempo der verschiedenen Länder</a:t>
            </a:r>
          </a:p>
        </p:txBody>
      </p:sp>
      <p:pic>
        <p:nvPicPr>
          <p:cNvPr id="14" name="Grafik 13" descr="Daumen hoch-Zeichen mit einfarbiger Füllung">
            <a:extLst>
              <a:ext uri="{FF2B5EF4-FFF2-40B4-BE49-F238E27FC236}">
                <a16:creationId xmlns:a16="http://schemas.microsoft.com/office/drawing/2014/main" id="{A025867B-2D40-44AD-8063-CD11C2E88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3054" y="3208006"/>
            <a:ext cx="914400" cy="914400"/>
          </a:xfrm>
          <a:prstGeom prst="rect">
            <a:avLst/>
          </a:prstGeom>
        </p:spPr>
      </p:pic>
      <p:pic>
        <p:nvPicPr>
          <p:cNvPr id="15" name="Grafik 14" descr="Daumen hoch-Zeichen mit einfarbiger Füllung">
            <a:extLst>
              <a:ext uri="{FF2B5EF4-FFF2-40B4-BE49-F238E27FC236}">
                <a16:creationId xmlns:a16="http://schemas.microsoft.com/office/drawing/2014/main" id="{36A1D04D-5BF0-4517-A2C7-7982FA3B7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3054" y="46655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1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5E9F844CE95BC40920298EA960A8DA9" ma:contentTypeVersion="4" ma:contentTypeDescription="Ein neues Dokument erstellen." ma:contentTypeScope="" ma:versionID="447e51a93e59f52780a74b49c6d28c45">
  <xsd:schema xmlns:xsd="http://www.w3.org/2001/XMLSchema" xmlns:xs="http://www.w3.org/2001/XMLSchema" xmlns:p="http://schemas.microsoft.com/office/2006/metadata/properties" xmlns:ns2="e15648ff-bb09-440e-951d-00399581a4a5" xmlns:ns3="90a03ee1-7806-4cc3-90bd-897adf87ebd8" targetNamespace="http://schemas.microsoft.com/office/2006/metadata/properties" ma:root="true" ma:fieldsID="7c4443e85a4554a543e955ec965245c3" ns2:_="" ns3:_="">
    <xsd:import namespace="e15648ff-bb09-440e-951d-00399581a4a5"/>
    <xsd:import namespace="90a03ee1-7806-4cc3-90bd-897adf87eb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648ff-bb09-440e-951d-00399581a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03ee1-7806-4cc3-90bd-897adf87ebd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38A9C5-28E0-43E0-9E96-3B8C3D1C787E}">
  <ds:schemaRefs>
    <ds:schemaRef ds:uri="90a03ee1-7806-4cc3-90bd-897adf87ebd8"/>
    <ds:schemaRef ds:uri="e15648ff-bb09-440e-951d-00399581a4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0044EE7-241B-46F9-B1C9-728FAE4C3F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AF5B3F-64AA-43F3-86CF-AD4A65B7FA12}">
  <ds:schemaRefs>
    <ds:schemaRef ds:uri="90a03ee1-7806-4cc3-90bd-897adf87ebd8"/>
    <ds:schemaRef ds:uri="e15648ff-bb09-440e-951d-00399581a4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Inesa Halilovic</dc:creator>
  <cp:revision>1</cp:revision>
  <dcterms:created xsi:type="dcterms:W3CDTF">2021-06-07T10:00:14Z</dcterms:created>
  <dcterms:modified xsi:type="dcterms:W3CDTF">2021-06-07T14:55:36Z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0x010100A5E9F844CE95BC40920298EA960A8DA9</vt:lpwstr>
  </property>
</Properties>
</file>