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93246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4CD49-5FAB-4489-9F8F-2D7E4B977B27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AA1-6A3D-4767-A892-019CDC6FD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AA1-6A3D-4767-A892-019CDC6FD14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12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AA1-6A3D-4767-A892-019CDC6FD14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70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AA1-6A3D-4767-A892-019CDC6FD1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1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1D82-68C5-3294-B0EC-4BCF2797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58FBF-1057-D914-EF8C-8B615043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6CEAD-38B6-08B7-CA00-C6F59FFE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7BE5C-3E09-8B80-0EA6-377BB4E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25218-8DA1-A8D7-FB5E-D7847FB4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F408-9995-82D6-9BA0-629ACCA0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6FF56F-8843-0123-7260-A0DDD8B8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C9BBC-790C-A2B7-FB89-EAC0D25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F5FED-FDC4-66CC-3E4B-5322A50D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87FD6-72DC-18FC-9AFC-00A5C1B0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152260-74B2-D3A4-47A8-FDBAD5007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A2F77D-6781-4E3F-5C7E-D5BC08DA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7389A-5BA9-ADA6-A72B-15F0254D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44B21-BB6B-4CAA-EFF1-C501EA6A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A3ECA-FEE3-28FD-14C8-CA60CF48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4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D260F-A578-836A-21C4-E95D726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6A33-3021-84DE-6BA1-45C5AB53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C5855-B6E4-883C-B402-577CC5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950FB-B512-A2FC-6A71-A7405B87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70FA7-4928-F4C5-BEC3-360E384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0FBF1-912C-B068-0E2F-F789CC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8507A-A768-0B43-46BC-0F053A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587D3-AAC7-733E-D132-A53CADCF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47B37-2533-EEF1-7C6E-1912E94D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BA6264-DFAC-3AD9-6245-EBFD708F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27DA3-3D07-E569-BA7D-719811D7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00D2B-1177-346B-4F7E-B2158192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B5A6-DFFD-CB19-5212-8B65FB41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0067D-6029-FBC5-92AF-CE4CFD42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27C3F-8C47-50D4-24A0-3832D049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A85BF-FFB8-44E0-9958-1618FE05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3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968A-D49C-0BA6-9C45-DEA0322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CDA66-24BE-3B6E-D6B8-37CD576B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EFE97-56F0-B48C-9007-6470E4B0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32035D-EC34-A6B2-773A-CAC036126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5F2628-043B-DFDF-D3F0-617C52F20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86B906-526E-6093-E5E8-D8C1EC33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769759-D739-183E-DDE6-DE18D947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06A2E3-F08F-B3C8-0309-6CD4C9D3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7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96FE-EEBF-D98F-3C2E-4120463A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9D7DA6-63B6-7672-34BC-94FB6BFA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B6B9FB-2E65-20AC-124A-76E262BB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49DEF8-C381-55A3-DF93-CACA01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1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E3F0E6-84EA-2100-2CC8-79CEE14B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16C16A-1BF5-30AF-517F-956F23B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C99B3A-F352-364F-87FD-4A0DE9D8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8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4F51-DD97-1B09-5792-911E7D61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56E8F-CD06-E391-BD33-F9112207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0F7C2-76B5-9429-9027-215D3497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A02664-C03B-DDDC-D9FB-100879BA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8B6861-32CC-2592-51B1-08CBFBEE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E8590-B76E-C9F5-B2DC-7F0B5CAF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0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A5A25-7A50-0C4F-42FA-26073177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83C60D-EF39-C206-BB45-C665E360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40941F-3495-3BD2-67BD-00188494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826E0-3FD7-C0F4-0F60-E7DCC1C1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3F3CF-69E5-D8BC-6619-87668F62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023906-D284-1A1F-B3F7-C957F0BD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5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34DFAC-A0CE-7147-0E6F-F2512548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F0432-68D4-8618-8979-2AC55A38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23DA9-E9F3-B702-3CFC-2F9839A8F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2A91-570C-43D4-804C-97E3FC2780C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7111F-B632-4FEC-3052-0360BB0A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BC003-89C5-3B64-CCAF-F1F06EA1F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417F-5495-4CF5-A11A-3E663175C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2C5545-9396-F420-B61A-FFB2E7F20FAB}"/>
              </a:ext>
            </a:extLst>
          </p:cNvPr>
          <p:cNvSpPr/>
          <p:nvPr/>
        </p:nvSpPr>
        <p:spPr>
          <a:xfrm>
            <a:off x="923278" y="0"/>
            <a:ext cx="11268722" cy="68580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55F0F0-9F3F-4805-A414-F1072A9AE951}"/>
              </a:ext>
            </a:extLst>
          </p:cNvPr>
          <p:cNvSpPr/>
          <p:nvPr/>
        </p:nvSpPr>
        <p:spPr>
          <a:xfrm>
            <a:off x="0" y="0"/>
            <a:ext cx="923278" cy="6858000"/>
          </a:xfrm>
          <a:prstGeom prst="rect">
            <a:avLst/>
          </a:prstGeom>
          <a:solidFill>
            <a:srgbClr val="193246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Reunião">
            <a:extLst>
              <a:ext uri="{FF2B5EF4-FFF2-40B4-BE49-F238E27FC236}">
                <a16:creationId xmlns:a16="http://schemas.microsoft.com/office/drawing/2014/main" id="{3B568D31-FA4A-3FE6-7D9F-7622DFA17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B1C60B5-ECD1-6B13-59B7-D268E2998C1F}"/>
              </a:ext>
            </a:extLst>
          </p:cNvPr>
          <p:cNvSpPr/>
          <p:nvPr/>
        </p:nvSpPr>
        <p:spPr>
          <a:xfrm>
            <a:off x="1095098" y="1094162"/>
            <a:ext cx="2574525" cy="1482571"/>
          </a:xfrm>
          <a:prstGeom prst="roundRect">
            <a:avLst>
              <a:gd name="adj" fmla="val 3493"/>
            </a:avLst>
          </a:prstGeom>
          <a:solidFill>
            <a:srgbClr val="193246"/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29F3BBA-A0FD-8D2A-ADF6-D25A33B26708}"/>
              </a:ext>
            </a:extLst>
          </p:cNvPr>
          <p:cNvSpPr/>
          <p:nvPr/>
        </p:nvSpPr>
        <p:spPr>
          <a:xfrm>
            <a:off x="9436777" y="1090072"/>
            <a:ext cx="2574525" cy="1482571"/>
          </a:xfrm>
          <a:prstGeom prst="roundRect">
            <a:avLst>
              <a:gd name="adj" fmla="val 3493"/>
            </a:avLst>
          </a:prstGeom>
          <a:solidFill>
            <a:srgbClr val="193246"/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EAF052C-E3E7-8EE2-2F4C-36493A5AC9FC}"/>
              </a:ext>
            </a:extLst>
          </p:cNvPr>
          <p:cNvSpPr/>
          <p:nvPr/>
        </p:nvSpPr>
        <p:spPr>
          <a:xfrm>
            <a:off x="6643549" y="1090073"/>
            <a:ext cx="2574525" cy="1482571"/>
          </a:xfrm>
          <a:prstGeom prst="roundRect">
            <a:avLst>
              <a:gd name="adj" fmla="val 3493"/>
            </a:avLst>
          </a:prstGeom>
          <a:solidFill>
            <a:srgbClr val="193246"/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92FD718-6F6E-A870-212E-839819EBDE91}"/>
              </a:ext>
            </a:extLst>
          </p:cNvPr>
          <p:cNvSpPr/>
          <p:nvPr/>
        </p:nvSpPr>
        <p:spPr>
          <a:xfrm>
            <a:off x="3850321" y="1090072"/>
            <a:ext cx="2574525" cy="1482571"/>
          </a:xfrm>
          <a:prstGeom prst="roundRect">
            <a:avLst>
              <a:gd name="adj" fmla="val 3493"/>
            </a:avLst>
          </a:prstGeom>
          <a:solidFill>
            <a:srgbClr val="193246"/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F2E368F-6597-3B96-3166-67D48929BF5F}"/>
              </a:ext>
            </a:extLst>
          </p:cNvPr>
          <p:cNvSpPr/>
          <p:nvPr/>
        </p:nvSpPr>
        <p:spPr>
          <a:xfrm>
            <a:off x="1095098" y="2719488"/>
            <a:ext cx="4047660" cy="1936826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868A88A-7FF2-4EBE-C1DA-35AAEF6B5F0E}"/>
              </a:ext>
            </a:extLst>
          </p:cNvPr>
          <p:cNvSpPr/>
          <p:nvPr/>
        </p:nvSpPr>
        <p:spPr>
          <a:xfrm>
            <a:off x="5389303" y="2719488"/>
            <a:ext cx="6660003" cy="1936826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986C95D-092C-6442-32BE-E4FA28BA2C73}"/>
              </a:ext>
            </a:extLst>
          </p:cNvPr>
          <p:cNvSpPr/>
          <p:nvPr/>
        </p:nvSpPr>
        <p:spPr>
          <a:xfrm>
            <a:off x="1095098" y="4807250"/>
            <a:ext cx="4844063" cy="1936828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CBD3ED1-E4DB-190E-E053-3761B961CD1E}"/>
              </a:ext>
            </a:extLst>
          </p:cNvPr>
          <p:cNvSpPr/>
          <p:nvPr/>
        </p:nvSpPr>
        <p:spPr>
          <a:xfrm>
            <a:off x="6181817" y="4807249"/>
            <a:ext cx="5867489" cy="1936827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BBA6D04-AA6F-5A6C-0C72-7A25E1D72386}"/>
              </a:ext>
            </a:extLst>
          </p:cNvPr>
          <p:cNvSpPr/>
          <p:nvPr/>
        </p:nvSpPr>
        <p:spPr>
          <a:xfrm>
            <a:off x="1095098" y="175326"/>
            <a:ext cx="10954208" cy="655098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BA77CF6-ADC7-11F9-3F4E-5EE2891D6284}"/>
              </a:ext>
            </a:extLst>
          </p:cNvPr>
          <p:cNvSpPr txBox="1"/>
          <p:nvPr/>
        </p:nvSpPr>
        <p:spPr>
          <a:xfrm>
            <a:off x="1751768" y="265706"/>
            <a:ext cx="363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Human</a:t>
            </a:r>
            <a:r>
              <a:rPr lang="pt-BR" sz="2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2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Resources</a:t>
            </a:r>
            <a:r>
              <a:rPr lang="pt-BR" sz="2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Report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6721432-1A9B-2D05-60C6-62B556D52A5C}"/>
              </a:ext>
            </a:extLst>
          </p:cNvPr>
          <p:cNvCxnSpPr>
            <a:cxnSpLocks/>
          </p:cNvCxnSpPr>
          <p:nvPr/>
        </p:nvCxnSpPr>
        <p:spPr>
          <a:xfrm>
            <a:off x="5313004" y="529478"/>
            <a:ext cx="308876" cy="0"/>
          </a:xfrm>
          <a:prstGeom prst="straightConnector1">
            <a:avLst/>
          </a:prstGeom>
          <a:ln>
            <a:solidFill>
              <a:srgbClr val="E6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31672E-E9CC-9ECA-AD70-7F140A043AEA}"/>
              </a:ext>
            </a:extLst>
          </p:cNvPr>
          <p:cNvSpPr txBox="1"/>
          <p:nvPr/>
        </p:nvSpPr>
        <p:spPr>
          <a:xfrm>
            <a:off x="5630758" y="344812"/>
            <a:ext cx="38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Overview</a:t>
            </a:r>
          </a:p>
        </p:txBody>
      </p:sp>
      <p:pic>
        <p:nvPicPr>
          <p:cNvPr id="6" name="Gráfico 5" descr="Professor">
            <a:extLst>
              <a:ext uri="{FF2B5EF4-FFF2-40B4-BE49-F238E27FC236}">
                <a16:creationId xmlns:a16="http://schemas.microsoft.com/office/drawing/2014/main" id="{8D93901E-CC08-500D-F1F9-772C46301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9695" y="257881"/>
            <a:ext cx="543194" cy="543194"/>
          </a:xfrm>
          <a:prstGeom prst="rect">
            <a:avLst/>
          </a:prstGeom>
        </p:spPr>
      </p:pic>
      <p:pic>
        <p:nvPicPr>
          <p:cNvPr id="9" name="Gráfico 8" descr="Professor">
            <a:extLst>
              <a:ext uri="{FF2B5EF4-FFF2-40B4-BE49-F238E27FC236}">
                <a16:creationId xmlns:a16="http://schemas.microsoft.com/office/drawing/2014/main" id="{6F4A2B1D-1445-0CDA-333C-A17D4739E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697" y="2164270"/>
            <a:ext cx="606603" cy="6066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1" name="Gráfico 10" descr="Público alvo">
            <a:extLst>
              <a:ext uri="{FF2B5EF4-FFF2-40B4-BE49-F238E27FC236}">
                <a16:creationId xmlns:a16="http://schemas.microsoft.com/office/drawing/2014/main" id="{521429ED-76DA-5B58-1A07-5AE6F8A404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5917" y="3315109"/>
            <a:ext cx="606602" cy="606602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2" name="Gráfico 11" descr="Transferir">
            <a:extLst>
              <a:ext uri="{FF2B5EF4-FFF2-40B4-BE49-F238E27FC236}">
                <a16:creationId xmlns:a16="http://schemas.microsoft.com/office/drawing/2014/main" id="{DE88FD04-85C6-B986-73B1-B67754CA40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10857" y="4640196"/>
            <a:ext cx="489017" cy="489017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45ED4F-4DA7-E8B4-C5A6-906C732BAE4F}"/>
              </a:ext>
            </a:extLst>
          </p:cNvPr>
          <p:cNvSpPr txBox="1"/>
          <p:nvPr/>
        </p:nvSpPr>
        <p:spPr>
          <a:xfrm>
            <a:off x="1618279" y="1137417"/>
            <a:ext cx="152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Active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Employees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B0A56C-7967-214D-304D-6F1619F23EC5}"/>
              </a:ext>
            </a:extLst>
          </p:cNvPr>
          <p:cNvSpPr txBox="1"/>
          <p:nvPr/>
        </p:nvSpPr>
        <p:spPr>
          <a:xfrm>
            <a:off x="9852940" y="1145043"/>
            <a:ext cx="174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Level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of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Satisfaction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2656F9-C629-A623-BABA-E0CEACFC25BF}"/>
              </a:ext>
            </a:extLst>
          </p:cNvPr>
          <p:cNvSpPr txBox="1"/>
          <p:nvPr/>
        </p:nvSpPr>
        <p:spPr>
          <a:xfrm>
            <a:off x="7281292" y="1134643"/>
            <a:ext cx="1419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Overall Turnover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EEED631-2C0A-CFC4-65A2-641235D3371C}"/>
              </a:ext>
            </a:extLst>
          </p:cNvPr>
          <p:cNvSpPr txBox="1"/>
          <p:nvPr/>
        </p:nvSpPr>
        <p:spPr>
          <a:xfrm>
            <a:off x="4615627" y="1134643"/>
            <a:ext cx="104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Dismissals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BFB9FF-10A2-ECFE-B6C0-A5E26A65A91C}"/>
              </a:ext>
            </a:extLst>
          </p:cNvPr>
          <p:cNvSpPr txBox="1"/>
          <p:nvPr/>
        </p:nvSpPr>
        <p:spPr>
          <a:xfrm>
            <a:off x="6405656" y="4886652"/>
            <a:ext cx="236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Admissions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Dismissals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CC79FAB-466A-873B-EB60-79C44DE1EB9D}"/>
              </a:ext>
            </a:extLst>
          </p:cNvPr>
          <p:cNvSpPr txBox="1"/>
          <p:nvPr/>
        </p:nvSpPr>
        <p:spPr>
          <a:xfrm>
            <a:off x="5621183" y="2832291"/>
            <a:ext cx="332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Overall Turnover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Shutdowns Turnover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74E96CC-C240-669B-4C6E-FC7228523080}"/>
              </a:ext>
            </a:extLst>
          </p:cNvPr>
          <p:cNvSpPr txBox="1"/>
          <p:nvPr/>
        </p:nvSpPr>
        <p:spPr>
          <a:xfrm>
            <a:off x="1331741" y="2774001"/>
            <a:ext cx="2041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Employment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Status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64EE15-D989-A5E4-BC5B-744A8944DF29}"/>
              </a:ext>
            </a:extLst>
          </p:cNvPr>
          <p:cNvSpPr txBox="1"/>
          <p:nvPr/>
        </p:nvSpPr>
        <p:spPr>
          <a:xfrm>
            <a:off x="1331742" y="4886652"/>
            <a:ext cx="866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Turnover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1BF122-F9CF-720E-7EA6-6775FC4A1A54}"/>
              </a:ext>
            </a:extLst>
          </p:cNvPr>
          <p:cNvSpPr txBox="1"/>
          <p:nvPr/>
        </p:nvSpPr>
        <p:spPr>
          <a:xfrm>
            <a:off x="3979600" y="2804778"/>
            <a:ext cx="106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Department</a:t>
            </a:r>
            <a:endParaRPr lang="pt-BR" sz="10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683D5AF-3BA4-EC69-7163-AD366D691B99}"/>
              </a:ext>
            </a:extLst>
          </p:cNvPr>
          <p:cNvSpPr txBox="1"/>
          <p:nvPr/>
        </p:nvSpPr>
        <p:spPr>
          <a:xfrm>
            <a:off x="11268722" y="2804778"/>
            <a:ext cx="68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Year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0E4969-F496-CB68-6FFA-49F06B6F726D}"/>
              </a:ext>
            </a:extLst>
          </p:cNvPr>
          <p:cNvSpPr txBox="1"/>
          <p:nvPr/>
        </p:nvSpPr>
        <p:spPr>
          <a:xfrm>
            <a:off x="4767309" y="4899308"/>
            <a:ext cx="1056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Department</a:t>
            </a:r>
            <a:endParaRPr lang="pt-BR" sz="10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30529AB-E93D-45B7-5560-81490E82DCD9}"/>
              </a:ext>
            </a:extLst>
          </p:cNvPr>
          <p:cNvSpPr txBox="1"/>
          <p:nvPr/>
        </p:nvSpPr>
        <p:spPr>
          <a:xfrm>
            <a:off x="11268721" y="4918948"/>
            <a:ext cx="683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Year</a:t>
            </a:r>
          </a:p>
        </p:txBody>
      </p:sp>
      <p:pic>
        <p:nvPicPr>
          <p:cNvPr id="47" name="Gráfico 46" descr="Usuário">
            <a:extLst>
              <a:ext uri="{FF2B5EF4-FFF2-40B4-BE49-F238E27FC236}">
                <a16:creationId xmlns:a16="http://schemas.microsoft.com/office/drawing/2014/main" id="{0D0329A8-17D9-A419-CCDB-8AC309E30E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09868" y="1584393"/>
            <a:ext cx="490072" cy="490072"/>
          </a:xfrm>
          <a:prstGeom prst="rect">
            <a:avLst/>
          </a:prstGeom>
        </p:spPr>
      </p:pic>
      <p:pic>
        <p:nvPicPr>
          <p:cNvPr id="49" name="Gráfico 48" descr="Sem sinal">
            <a:extLst>
              <a:ext uri="{FF2B5EF4-FFF2-40B4-BE49-F238E27FC236}">
                <a16:creationId xmlns:a16="http://schemas.microsoft.com/office/drawing/2014/main" id="{4519738F-7532-F848-9287-D0FCA244E1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79599" y="1571156"/>
            <a:ext cx="516545" cy="5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2DBB-A32F-07F9-6123-D6B5FE3F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2A396A-C634-09C4-3A1F-23D785BAD10A}"/>
              </a:ext>
            </a:extLst>
          </p:cNvPr>
          <p:cNvSpPr/>
          <p:nvPr/>
        </p:nvSpPr>
        <p:spPr>
          <a:xfrm>
            <a:off x="923278" y="0"/>
            <a:ext cx="11268722" cy="68580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AFA857-F1BF-94A9-5B00-F18BC36E394A}"/>
              </a:ext>
            </a:extLst>
          </p:cNvPr>
          <p:cNvSpPr/>
          <p:nvPr/>
        </p:nvSpPr>
        <p:spPr>
          <a:xfrm>
            <a:off x="0" y="0"/>
            <a:ext cx="923278" cy="6858000"/>
          </a:xfrm>
          <a:prstGeom prst="rect">
            <a:avLst/>
          </a:prstGeom>
          <a:solidFill>
            <a:srgbClr val="193246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Reunião">
            <a:extLst>
              <a:ext uri="{FF2B5EF4-FFF2-40B4-BE49-F238E27FC236}">
                <a16:creationId xmlns:a16="http://schemas.microsoft.com/office/drawing/2014/main" id="{42E1471A-87B6-6847-B559-A48B13904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0923C20-11D1-C1E3-0ADB-02FB3926C56C}"/>
              </a:ext>
            </a:extLst>
          </p:cNvPr>
          <p:cNvSpPr/>
          <p:nvPr/>
        </p:nvSpPr>
        <p:spPr>
          <a:xfrm>
            <a:off x="1095098" y="1473693"/>
            <a:ext cx="2574525" cy="3080552"/>
          </a:xfrm>
          <a:prstGeom prst="roundRect">
            <a:avLst>
              <a:gd name="adj" fmla="val 2114"/>
            </a:avLst>
          </a:prstGeom>
          <a:solidFill>
            <a:srgbClr val="193246"/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FAE7DE4-786B-A355-4117-344C3BBAEEA7}"/>
              </a:ext>
            </a:extLst>
          </p:cNvPr>
          <p:cNvSpPr/>
          <p:nvPr/>
        </p:nvSpPr>
        <p:spPr>
          <a:xfrm>
            <a:off x="3831054" y="2956264"/>
            <a:ext cx="2564136" cy="1597883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A8D3F7A-10D3-ECEE-B02B-B01438A07A31}"/>
              </a:ext>
            </a:extLst>
          </p:cNvPr>
          <p:cNvSpPr/>
          <p:nvPr/>
        </p:nvSpPr>
        <p:spPr>
          <a:xfrm>
            <a:off x="3820664" y="1473694"/>
            <a:ext cx="2574525" cy="1287261"/>
          </a:xfrm>
          <a:prstGeom prst="roundRect">
            <a:avLst>
              <a:gd name="adj" fmla="val 3493"/>
            </a:avLst>
          </a:prstGeom>
          <a:solidFill>
            <a:srgbClr val="193246"/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331D072-055A-9F0B-A44B-BD446677F627}"/>
              </a:ext>
            </a:extLst>
          </p:cNvPr>
          <p:cNvSpPr/>
          <p:nvPr/>
        </p:nvSpPr>
        <p:spPr>
          <a:xfrm>
            <a:off x="6556620" y="2971918"/>
            <a:ext cx="2461581" cy="1582229"/>
          </a:xfrm>
          <a:prstGeom prst="roundRect">
            <a:avLst>
              <a:gd name="adj" fmla="val 6860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386A9B3-13DD-EC05-FBEB-116659CDFD69}"/>
              </a:ext>
            </a:extLst>
          </p:cNvPr>
          <p:cNvSpPr/>
          <p:nvPr/>
        </p:nvSpPr>
        <p:spPr>
          <a:xfrm>
            <a:off x="9179632" y="1473693"/>
            <a:ext cx="2861328" cy="3080454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A5184F8-51F8-337E-05BB-599C6909FCCA}"/>
              </a:ext>
            </a:extLst>
          </p:cNvPr>
          <p:cNvSpPr/>
          <p:nvPr/>
        </p:nvSpPr>
        <p:spPr>
          <a:xfrm>
            <a:off x="1095099" y="4669459"/>
            <a:ext cx="2873220" cy="2074619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9469F15-D579-135D-2053-65FBA7FC3AA1}"/>
              </a:ext>
            </a:extLst>
          </p:cNvPr>
          <p:cNvSpPr/>
          <p:nvPr/>
        </p:nvSpPr>
        <p:spPr>
          <a:xfrm>
            <a:off x="4140141" y="4669457"/>
            <a:ext cx="2873220" cy="2074619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58A33C0-DEBE-A6CC-519D-E6846F22294E}"/>
              </a:ext>
            </a:extLst>
          </p:cNvPr>
          <p:cNvSpPr/>
          <p:nvPr/>
        </p:nvSpPr>
        <p:spPr>
          <a:xfrm>
            <a:off x="1095098" y="175326"/>
            <a:ext cx="10954208" cy="655098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02BCAAB-C8F7-4175-3D52-57C9A12F2326}"/>
              </a:ext>
            </a:extLst>
          </p:cNvPr>
          <p:cNvSpPr/>
          <p:nvPr/>
        </p:nvSpPr>
        <p:spPr>
          <a:xfrm>
            <a:off x="7185182" y="4669457"/>
            <a:ext cx="4826120" cy="2074619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C3B047A-6EE6-573F-E0EE-0FB307161BA0}"/>
              </a:ext>
            </a:extLst>
          </p:cNvPr>
          <p:cNvSpPr/>
          <p:nvPr/>
        </p:nvSpPr>
        <p:spPr>
          <a:xfrm>
            <a:off x="6557638" y="1473692"/>
            <a:ext cx="2470952" cy="1305744"/>
          </a:xfrm>
          <a:prstGeom prst="roundRect">
            <a:avLst>
              <a:gd name="adj" fmla="val 6892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B110194-3663-EC1A-CC18-9EB1E43C6BB2}"/>
              </a:ext>
            </a:extLst>
          </p:cNvPr>
          <p:cNvSpPr/>
          <p:nvPr/>
        </p:nvSpPr>
        <p:spPr>
          <a:xfrm>
            <a:off x="1095098" y="978884"/>
            <a:ext cx="10954208" cy="379497"/>
          </a:xfrm>
          <a:prstGeom prst="roundRect">
            <a:avLst>
              <a:gd name="adj" fmla="val 7310"/>
            </a:avLst>
          </a:prstGeom>
          <a:solidFill>
            <a:srgbClr val="E6E6E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C46B3C7-6C3A-5E41-EE27-34D1F31E65DC}"/>
              </a:ext>
            </a:extLst>
          </p:cNvPr>
          <p:cNvSpPr/>
          <p:nvPr/>
        </p:nvSpPr>
        <p:spPr>
          <a:xfrm>
            <a:off x="1086067" y="978884"/>
            <a:ext cx="2083261" cy="379497"/>
          </a:xfrm>
          <a:prstGeom prst="roundRect">
            <a:avLst/>
          </a:prstGeom>
          <a:solidFill>
            <a:srgbClr val="E6E6E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Professor">
            <a:extLst>
              <a:ext uri="{FF2B5EF4-FFF2-40B4-BE49-F238E27FC236}">
                <a16:creationId xmlns:a16="http://schemas.microsoft.com/office/drawing/2014/main" id="{C73E7788-7A17-E506-3FED-824A8B4B7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17" y="2164270"/>
            <a:ext cx="606603" cy="6066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8" name="Gráfico 17" descr="Público alvo">
            <a:extLst>
              <a:ext uri="{FF2B5EF4-FFF2-40B4-BE49-F238E27FC236}">
                <a16:creationId xmlns:a16="http://schemas.microsoft.com/office/drawing/2014/main" id="{E7673ED7-86C9-C3C6-92B4-58A4B310EF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53872" y="265706"/>
            <a:ext cx="489017" cy="489017"/>
          </a:xfrm>
          <a:prstGeom prst="rect">
            <a:avLst/>
          </a:prstGeom>
        </p:spPr>
      </p:pic>
      <p:pic>
        <p:nvPicPr>
          <p:cNvPr id="24" name="Gráfico 23" descr="Público alvo">
            <a:extLst>
              <a:ext uri="{FF2B5EF4-FFF2-40B4-BE49-F238E27FC236}">
                <a16:creationId xmlns:a16="http://schemas.microsoft.com/office/drawing/2014/main" id="{44E7A678-75E6-15C7-EEB3-8B2CBE66A5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4697" y="3315109"/>
            <a:ext cx="606602" cy="606602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26" name="Gráfico 25" descr="Transferir">
            <a:extLst>
              <a:ext uri="{FF2B5EF4-FFF2-40B4-BE49-F238E27FC236}">
                <a16:creationId xmlns:a16="http://schemas.microsoft.com/office/drawing/2014/main" id="{6CEEAB2D-5B6C-078F-34E7-34BA5D908D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10857" y="4640196"/>
            <a:ext cx="489017" cy="489017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9A08B16-1C4C-00F4-B5E7-239CB2091022}"/>
              </a:ext>
            </a:extLst>
          </p:cNvPr>
          <p:cNvSpPr txBox="1"/>
          <p:nvPr/>
        </p:nvSpPr>
        <p:spPr>
          <a:xfrm>
            <a:off x="4560784" y="1502310"/>
            <a:ext cx="110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Total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Payroll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A664ED4-496C-8F79-FF19-A63E371721FE}"/>
              </a:ext>
            </a:extLst>
          </p:cNvPr>
          <p:cNvSpPr txBox="1"/>
          <p:nvPr/>
        </p:nvSpPr>
        <p:spPr>
          <a:xfrm>
            <a:off x="3947419" y="3013919"/>
            <a:ext cx="137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Average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Salary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69743F-4794-78B3-6894-03782F9D9DF4}"/>
              </a:ext>
            </a:extLst>
          </p:cNvPr>
          <p:cNvSpPr txBox="1"/>
          <p:nvPr/>
        </p:nvSpPr>
        <p:spPr>
          <a:xfrm>
            <a:off x="9328257" y="1504616"/>
            <a:ext cx="110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Seniority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715F021-471C-C5D1-189C-084ED70C36CF}"/>
              </a:ext>
            </a:extLst>
          </p:cNvPr>
          <p:cNvSpPr txBox="1"/>
          <p:nvPr/>
        </p:nvSpPr>
        <p:spPr>
          <a:xfrm>
            <a:off x="6710971" y="3013920"/>
            <a:ext cx="115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Employees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0647A58-3920-4E6B-CBC5-E466B8C20D20}"/>
              </a:ext>
            </a:extLst>
          </p:cNvPr>
          <p:cNvSpPr txBox="1"/>
          <p:nvPr/>
        </p:nvSpPr>
        <p:spPr>
          <a:xfrm>
            <a:off x="6712451" y="1504617"/>
            <a:ext cx="124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Absenteeism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84AAC75-4F74-3B59-92F9-25ADBD9D9A4C}"/>
              </a:ext>
            </a:extLst>
          </p:cNvPr>
          <p:cNvSpPr txBox="1"/>
          <p:nvPr/>
        </p:nvSpPr>
        <p:spPr>
          <a:xfrm>
            <a:off x="1216399" y="4746628"/>
            <a:ext cx="118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Employees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7350301-BE4F-B198-F32E-E93CBFB00EFA}"/>
              </a:ext>
            </a:extLst>
          </p:cNvPr>
          <p:cNvSpPr txBox="1"/>
          <p:nvPr/>
        </p:nvSpPr>
        <p:spPr>
          <a:xfrm>
            <a:off x="4285738" y="4746628"/>
            <a:ext cx="1156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Employees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89777FD-6695-2AE0-B892-26F19CACCB00}"/>
              </a:ext>
            </a:extLst>
          </p:cNvPr>
          <p:cNvSpPr txBox="1"/>
          <p:nvPr/>
        </p:nvSpPr>
        <p:spPr>
          <a:xfrm>
            <a:off x="7357982" y="4746629"/>
            <a:ext cx="244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Engagement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Satisfaction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C632E2F-C0CC-9399-0B20-57551A92FF13}"/>
              </a:ext>
            </a:extLst>
          </p:cNvPr>
          <p:cNvSpPr txBox="1"/>
          <p:nvPr/>
        </p:nvSpPr>
        <p:spPr>
          <a:xfrm>
            <a:off x="3233244" y="4761593"/>
            <a:ext cx="683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Race</a:t>
            </a:r>
            <a:endParaRPr lang="pt-BR" sz="10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D02FB18-1CCB-7B50-FE30-E17DD56F7C0A}"/>
              </a:ext>
            </a:extLst>
          </p:cNvPr>
          <p:cNvSpPr txBox="1"/>
          <p:nvPr/>
        </p:nvSpPr>
        <p:spPr>
          <a:xfrm>
            <a:off x="6365290" y="4777405"/>
            <a:ext cx="639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Age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134A2E8-A349-4680-9C6A-482E09B114F3}"/>
              </a:ext>
            </a:extLst>
          </p:cNvPr>
          <p:cNvSpPr txBox="1"/>
          <p:nvPr/>
        </p:nvSpPr>
        <p:spPr>
          <a:xfrm>
            <a:off x="5761608" y="3044696"/>
            <a:ext cx="633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Sex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0E57F55-DFAE-0966-9CD0-FDA8EA7ACF45}"/>
              </a:ext>
            </a:extLst>
          </p:cNvPr>
          <p:cNvSpPr txBox="1"/>
          <p:nvPr/>
        </p:nvSpPr>
        <p:spPr>
          <a:xfrm>
            <a:off x="7794593" y="3044696"/>
            <a:ext cx="122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Marital Status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B37DE54-2D52-4627-28C4-D42077444F25}"/>
              </a:ext>
            </a:extLst>
          </p:cNvPr>
          <p:cNvSpPr txBox="1"/>
          <p:nvPr/>
        </p:nvSpPr>
        <p:spPr>
          <a:xfrm>
            <a:off x="1146681" y="1022438"/>
            <a:ext cx="1935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solidFill>
                  <a:srgbClr val="193246"/>
                </a:solidFill>
                <a:latin typeface="Franklin Gothic Medium" panose="020B0603020102020204" pitchFamily="34" charset="0"/>
              </a:rPr>
              <a:t>Choose</a:t>
            </a:r>
            <a:r>
              <a:rPr lang="pt-BR" sz="1300" dirty="0">
                <a:solidFill>
                  <a:srgbClr val="19324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300" dirty="0" err="1">
                <a:solidFill>
                  <a:srgbClr val="193246"/>
                </a:solidFill>
                <a:latin typeface="Franklin Gothic Medium" panose="020B0603020102020204" pitchFamily="34" charset="0"/>
              </a:rPr>
              <a:t>the</a:t>
            </a:r>
            <a:r>
              <a:rPr lang="pt-BR" sz="1300" dirty="0">
                <a:solidFill>
                  <a:srgbClr val="19324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300" dirty="0" err="1">
                <a:solidFill>
                  <a:srgbClr val="193246"/>
                </a:solidFill>
                <a:latin typeface="Franklin Gothic Medium" panose="020B0603020102020204" pitchFamily="34" charset="0"/>
              </a:rPr>
              <a:t>Department</a:t>
            </a:r>
            <a:r>
              <a:rPr lang="pt-BR" sz="1300" dirty="0">
                <a:solidFill>
                  <a:srgbClr val="193246"/>
                </a:solidFill>
                <a:latin typeface="Franklin Gothic Medium" panose="020B0603020102020204" pitchFamily="34" charset="0"/>
              </a:rPr>
              <a:t>:</a:t>
            </a:r>
          </a:p>
        </p:txBody>
      </p:sp>
      <p:pic>
        <p:nvPicPr>
          <p:cNvPr id="42" name="Gráfico 41" descr="Pesquisar">
            <a:extLst>
              <a:ext uri="{FF2B5EF4-FFF2-40B4-BE49-F238E27FC236}">
                <a16:creationId xmlns:a16="http://schemas.microsoft.com/office/drawing/2014/main" id="{0A8CF915-5F2A-3AED-D972-73BEA85AB5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3755" y="1515776"/>
            <a:ext cx="365560" cy="365560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66BA7E63-9306-0D5D-A64D-16DC4787D896}"/>
              </a:ext>
            </a:extLst>
          </p:cNvPr>
          <p:cNvSpPr txBox="1"/>
          <p:nvPr/>
        </p:nvSpPr>
        <p:spPr>
          <a:xfrm>
            <a:off x="1256024" y="1520636"/>
            <a:ext cx="197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Employees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Information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B36DB8-F080-2752-1444-7179C759B2D1}"/>
              </a:ext>
            </a:extLst>
          </p:cNvPr>
          <p:cNvSpPr txBox="1"/>
          <p:nvPr/>
        </p:nvSpPr>
        <p:spPr>
          <a:xfrm>
            <a:off x="1751768" y="265706"/>
            <a:ext cx="357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Human</a:t>
            </a:r>
            <a:r>
              <a:rPr lang="pt-BR" sz="2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2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Resources</a:t>
            </a:r>
            <a:r>
              <a:rPr lang="pt-BR" sz="2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Report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737E1D7-452A-379B-4762-FC2FD4D76BF3}"/>
              </a:ext>
            </a:extLst>
          </p:cNvPr>
          <p:cNvCxnSpPr>
            <a:cxnSpLocks/>
          </p:cNvCxnSpPr>
          <p:nvPr/>
        </p:nvCxnSpPr>
        <p:spPr>
          <a:xfrm>
            <a:off x="5313004" y="529478"/>
            <a:ext cx="308876" cy="0"/>
          </a:xfrm>
          <a:prstGeom prst="straightConnector1">
            <a:avLst/>
          </a:prstGeom>
          <a:ln>
            <a:solidFill>
              <a:srgbClr val="E6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76CA5-3EF2-DC91-2D8D-A929CDC2429E}"/>
              </a:ext>
            </a:extLst>
          </p:cNvPr>
          <p:cNvSpPr txBox="1"/>
          <p:nvPr/>
        </p:nvSpPr>
        <p:spPr>
          <a:xfrm>
            <a:off x="5630758" y="344812"/>
            <a:ext cx="38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Employees</a:t>
            </a:r>
            <a:endParaRPr lang="pt-BR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8603-D20C-36F1-0454-FE66EC9F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51544E-CDCC-6969-D1A8-C04D30590984}"/>
              </a:ext>
            </a:extLst>
          </p:cNvPr>
          <p:cNvSpPr/>
          <p:nvPr/>
        </p:nvSpPr>
        <p:spPr>
          <a:xfrm>
            <a:off x="923278" y="0"/>
            <a:ext cx="11268722" cy="685800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CC2849-1716-E87D-140A-E60112509628}"/>
              </a:ext>
            </a:extLst>
          </p:cNvPr>
          <p:cNvSpPr/>
          <p:nvPr/>
        </p:nvSpPr>
        <p:spPr>
          <a:xfrm>
            <a:off x="0" y="0"/>
            <a:ext cx="923278" cy="6858000"/>
          </a:xfrm>
          <a:prstGeom prst="rect">
            <a:avLst/>
          </a:prstGeom>
          <a:solidFill>
            <a:srgbClr val="193246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Reunião">
            <a:extLst>
              <a:ext uri="{FF2B5EF4-FFF2-40B4-BE49-F238E27FC236}">
                <a16:creationId xmlns:a16="http://schemas.microsoft.com/office/drawing/2014/main" id="{2D901C65-0C05-13F1-3617-F86DE311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85ABC96-A96F-CC19-9E3A-E96CAD6D66EA}"/>
              </a:ext>
            </a:extLst>
          </p:cNvPr>
          <p:cNvSpPr/>
          <p:nvPr/>
        </p:nvSpPr>
        <p:spPr>
          <a:xfrm>
            <a:off x="1128286" y="1115588"/>
            <a:ext cx="3817276" cy="2304878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8FA69D3-147E-78A0-325F-137C4AA56E83}"/>
              </a:ext>
            </a:extLst>
          </p:cNvPr>
          <p:cNvSpPr/>
          <p:nvPr/>
        </p:nvSpPr>
        <p:spPr>
          <a:xfrm>
            <a:off x="8728253" y="1115588"/>
            <a:ext cx="3312706" cy="2701810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88ED8C8-4B89-B07F-E0FD-C898F97C0169}"/>
              </a:ext>
            </a:extLst>
          </p:cNvPr>
          <p:cNvSpPr/>
          <p:nvPr/>
        </p:nvSpPr>
        <p:spPr>
          <a:xfrm>
            <a:off x="1095099" y="3542804"/>
            <a:ext cx="3644756" cy="3201274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F9F2C5A-5B0A-9C8D-6593-FD723772A678}"/>
              </a:ext>
            </a:extLst>
          </p:cNvPr>
          <p:cNvSpPr/>
          <p:nvPr/>
        </p:nvSpPr>
        <p:spPr>
          <a:xfrm>
            <a:off x="8736600" y="4042267"/>
            <a:ext cx="3312706" cy="2701809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6C29C43-1E24-94FA-A080-BBBB81C2A2A5}"/>
              </a:ext>
            </a:extLst>
          </p:cNvPr>
          <p:cNvSpPr/>
          <p:nvPr/>
        </p:nvSpPr>
        <p:spPr>
          <a:xfrm>
            <a:off x="1095098" y="175326"/>
            <a:ext cx="10954208" cy="655098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3B981E8-BAFF-F04C-BBBC-D516B176CA8B}"/>
              </a:ext>
            </a:extLst>
          </p:cNvPr>
          <p:cNvSpPr/>
          <p:nvPr/>
        </p:nvSpPr>
        <p:spPr>
          <a:xfrm>
            <a:off x="5096603" y="1115588"/>
            <a:ext cx="3459829" cy="2302522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1F080B7-B84A-5CA4-C3B3-525FB9964E96}"/>
              </a:ext>
            </a:extLst>
          </p:cNvPr>
          <p:cNvSpPr/>
          <p:nvPr/>
        </p:nvSpPr>
        <p:spPr>
          <a:xfrm>
            <a:off x="4911676" y="3534390"/>
            <a:ext cx="3644756" cy="3209686"/>
          </a:xfrm>
          <a:prstGeom prst="roundRect">
            <a:avLst>
              <a:gd name="adj" fmla="val 3493"/>
            </a:avLst>
          </a:prstGeom>
          <a:solidFill>
            <a:srgbClr val="193246">
              <a:alpha val="77000"/>
            </a:srgbClr>
          </a:solidFill>
          <a:effectLst>
            <a:outerShdw blurRad="50800" dist="38100" dir="8100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Professor">
            <a:extLst>
              <a:ext uri="{FF2B5EF4-FFF2-40B4-BE49-F238E27FC236}">
                <a16:creationId xmlns:a16="http://schemas.microsoft.com/office/drawing/2014/main" id="{F1146138-927C-899C-1B75-7CDEFA6D9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17" y="2164270"/>
            <a:ext cx="606603" cy="606603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2" name="Gráfico 11" descr="Transferir">
            <a:extLst>
              <a:ext uri="{FF2B5EF4-FFF2-40B4-BE49-F238E27FC236}">
                <a16:creationId xmlns:a16="http://schemas.microsoft.com/office/drawing/2014/main" id="{FB4BB4EF-2EE6-B28C-40AE-D6D376775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9050" y="298645"/>
            <a:ext cx="461665" cy="461665"/>
          </a:xfrm>
          <a:prstGeom prst="rect">
            <a:avLst/>
          </a:prstGeom>
        </p:spPr>
      </p:pic>
      <p:pic>
        <p:nvPicPr>
          <p:cNvPr id="13" name="Gráfico 12" descr="Transferir">
            <a:extLst>
              <a:ext uri="{FF2B5EF4-FFF2-40B4-BE49-F238E27FC236}">
                <a16:creationId xmlns:a16="http://schemas.microsoft.com/office/drawing/2014/main" id="{44F28F73-3400-215B-3FA2-5F061EB53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99637" y="4640196"/>
            <a:ext cx="489017" cy="489017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14" name="Gráfico 13" descr="Público alvo">
            <a:extLst>
              <a:ext uri="{FF2B5EF4-FFF2-40B4-BE49-F238E27FC236}">
                <a16:creationId xmlns:a16="http://schemas.microsoft.com/office/drawing/2014/main" id="{6114B8E8-0E70-D8D6-86FE-EB7FC21297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25917" y="3315109"/>
            <a:ext cx="606602" cy="606602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DB4BFD-176D-934E-6ECE-52F6A370BC46}"/>
              </a:ext>
            </a:extLst>
          </p:cNvPr>
          <p:cNvSpPr txBox="1"/>
          <p:nvPr/>
        </p:nvSpPr>
        <p:spPr>
          <a:xfrm>
            <a:off x="1239050" y="1202875"/>
            <a:ext cx="129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Admissions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2268EC1-400C-81B8-5DB3-25F0A456C5AC}"/>
              </a:ext>
            </a:extLst>
          </p:cNvPr>
          <p:cNvSpPr txBox="1"/>
          <p:nvPr/>
        </p:nvSpPr>
        <p:spPr>
          <a:xfrm>
            <a:off x="8882517" y="4132863"/>
            <a:ext cx="212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Termination</a:t>
            </a:r>
            <a:r>
              <a:rPr lang="pt-BR" sz="1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Reasons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4C1F640-CBFD-2E19-15F8-179E2431F4B3}"/>
              </a:ext>
            </a:extLst>
          </p:cNvPr>
          <p:cNvSpPr txBox="1"/>
          <p:nvPr/>
        </p:nvSpPr>
        <p:spPr>
          <a:xfrm>
            <a:off x="1212289" y="3613934"/>
            <a:ext cx="136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Dismissals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5EE7916-A465-95CF-0E13-08DC0747E28A}"/>
              </a:ext>
            </a:extLst>
          </p:cNvPr>
          <p:cNvSpPr txBox="1"/>
          <p:nvPr/>
        </p:nvSpPr>
        <p:spPr>
          <a:xfrm>
            <a:off x="5073645" y="3613934"/>
            <a:ext cx="129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Admissions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04DBF40-5614-82EA-D27F-04C30EFE1C60}"/>
              </a:ext>
            </a:extLst>
          </p:cNvPr>
          <p:cNvSpPr txBox="1"/>
          <p:nvPr/>
        </p:nvSpPr>
        <p:spPr>
          <a:xfrm>
            <a:off x="8879993" y="1201386"/>
            <a:ext cx="129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Admissions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B382114-8DD2-AD17-2C75-E4755B96BB9A}"/>
              </a:ext>
            </a:extLst>
          </p:cNvPr>
          <p:cNvSpPr txBox="1"/>
          <p:nvPr/>
        </p:nvSpPr>
        <p:spPr>
          <a:xfrm>
            <a:off x="5251755" y="1201386"/>
            <a:ext cx="138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Dismissals</a:t>
            </a:r>
            <a:endParaRPr lang="pt-BR" sz="14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07AB2CB-C7B7-5673-AF1F-87CDB487A4DD}"/>
              </a:ext>
            </a:extLst>
          </p:cNvPr>
          <p:cNvSpPr txBox="1"/>
          <p:nvPr/>
        </p:nvSpPr>
        <p:spPr>
          <a:xfrm>
            <a:off x="3335818" y="1232163"/>
            <a:ext cx="1520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Recruitment</a:t>
            </a:r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Source</a:t>
            </a:r>
            <a:endParaRPr lang="pt-BR" sz="10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46AE396-492C-6072-C11D-41F47E9E06DC}"/>
              </a:ext>
            </a:extLst>
          </p:cNvPr>
          <p:cNvSpPr txBox="1"/>
          <p:nvPr/>
        </p:nvSpPr>
        <p:spPr>
          <a:xfrm>
            <a:off x="3335818" y="3568470"/>
            <a:ext cx="1331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Position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Sex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26C5090-A665-FAF1-CF4A-0EB7799E831E}"/>
              </a:ext>
            </a:extLst>
          </p:cNvPr>
          <p:cNvSpPr txBox="1"/>
          <p:nvPr/>
        </p:nvSpPr>
        <p:spPr>
          <a:xfrm>
            <a:off x="7457243" y="1232163"/>
            <a:ext cx="1064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Department</a:t>
            </a:r>
            <a:endParaRPr lang="pt-BR" sz="1000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0ABAD7-91D4-558E-48CD-BD24C699978B}"/>
              </a:ext>
            </a:extLst>
          </p:cNvPr>
          <p:cNvSpPr txBox="1"/>
          <p:nvPr/>
        </p:nvSpPr>
        <p:spPr>
          <a:xfrm>
            <a:off x="7222275" y="3568470"/>
            <a:ext cx="129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Position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Sex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786E5AC-4610-6AEC-F7B3-1B98073352F7}"/>
              </a:ext>
            </a:extLst>
          </p:cNvPr>
          <p:cNvSpPr txBox="1"/>
          <p:nvPr/>
        </p:nvSpPr>
        <p:spPr>
          <a:xfrm>
            <a:off x="10875145" y="1232163"/>
            <a:ext cx="1164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per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Race</a:t>
            </a:r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10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sz="10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Sex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7D46A9-18AD-A8EA-1D9A-ED28FA7E5327}"/>
              </a:ext>
            </a:extLst>
          </p:cNvPr>
          <p:cNvSpPr txBox="1"/>
          <p:nvPr/>
        </p:nvSpPr>
        <p:spPr>
          <a:xfrm>
            <a:off x="1751767" y="265706"/>
            <a:ext cx="36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Human</a:t>
            </a:r>
            <a:r>
              <a:rPr lang="pt-BR" sz="2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sz="2400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Resources</a:t>
            </a:r>
            <a:r>
              <a:rPr lang="pt-BR" sz="2400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Report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2A63697-C695-C161-7C21-724DE526BF9E}"/>
              </a:ext>
            </a:extLst>
          </p:cNvPr>
          <p:cNvCxnSpPr>
            <a:cxnSpLocks/>
          </p:cNvCxnSpPr>
          <p:nvPr/>
        </p:nvCxnSpPr>
        <p:spPr>
          <a:xfrm>
            <a:off x="5313004" y="529478"/>
            <a:ext cx="308876" cy="0"/>
          </a:xfrm>
          <a:prstGeom prst="straightConnector1">
            <a:avLst/>
          </a:prstGeom>
          <a:ln>
            <a:solidFill>
              <a:srgbClr val="E6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F198C3-ABDA-6AD0-D024-222C8B3EFD87}"/>
              </a:ext>
            </a:extLst>
          </p:cNvPr>
          <p:cNvSpPr txBox="1"/>
          <p:nvPr/>
        </p:nvSpPr>
        <p:spPr>
          <a:xfrm>
            <a:off x="5630758" y="344812"/>
            <a:ext cx="38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Admissions</a:t>
            </a:r>
            <a:r>
              <a:rPr lang="pt-BR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and</a:t>
            </a:r>
            <a:r>
              <a:rPr lang="pt-BR" dirty="0">
                <a:solidFill>
                  <a:srgbClr val="E6E6E6"/>
                </a:solidFill>
                <a:latin typeface="Franklin Gothic Medium" panose="020B0603020102020204" pitchFamily="34" charset="0"/>
              </a:rPr>
              <a:t> </a:t>
            </a:r>
            <a:r>
              <a:rPr lang="pt-BR" dirty="0" err="1">
                <a:solidFill>
                  <a:srgbClr val="E6E6E6"/>
                </a:solidFill>
                <a:latin typeface="Franklin Gothic Medium" panose="020B0603020102020204" pitchFamily="34" charset="0"/>
              </a:rPr>
              <a:t>Dismissals</a:t>
            </a:r>
            <a:endParaRPr lang="pt-BR" dirty="0">
              <a:solidFill>
                <a:srgbClr val="E6E6E6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99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95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Divino</dc:creator>
  <cp:lastModifiedBy>Jean Divino</cp:lastModifiedBy>
  <cp:revision>8</cp:revision>
  <dcterms:created xsi:type="dcterms:W3CDTF">2025-01-27T17:13:25Z</dcterms:created>
  <dcterms:modified xsi:type="dcterms:W3CDTF">2025-02-08T13:42:06Z</dcterms:modified>
</cp:coreProperties>
</file>