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902825" cy="6858000"/>
  <p:notesSz cx="6858000" cy="9144000"/>
  <p:custDataLst>
    <p:tags r:id="rId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zVOCuRa2lmBSldHvyNdTeCm17Y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tianahurtadorocha52@gmail.com" initials="t" lastIdx="1" clrIdx="0">
    <p:extLst>
      <p:ext uri="{19B8F6BF-5375-455C-9EA6-DF929625EA0E}">
        <p15:presenceInfo xmlns:p15="http://schemas.microsoft.com/office/powerpoint/2012/main" userId="1c5a890699eb78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98" y="66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33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dirty="0"/>
              <a:t>Easy Grades </a:t>
            </a:r>
            <a:endParaRPr dirty="0"/>
          </a:p>
        </p:txBody>
      </p:sp>
      <p:sp>
        <p:nvSpPr>
          <p:cNvPr id="62" name="Google Shape;62;p2"/>
          <p:cNvSpPr/>
          <p:nvPr/>
        </p:nvSpPr>
        <p:spPr>
          <a:xfrm>
            <a:off x="974725" y="2984722"/>
            <a:ext cx="5479711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Michelle Calvo Rojas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Daniel Nuñez Zuñiga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Tatiana Hurtado Rocha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Melanie Cortes Soto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Jean Piere Ulerio Gutiérrez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</a:rPr>
              <a:t>Easy Grades</a:t>
            </a:r>
            <a:endParaRPr dirty="0"/>
          </a:p>
        </p:txBody>
      </p:sp>
      <p:grpSp>
        <p:nvGrpSpPr>
          <p:cNvPr id="69" name="Google Shape;69;p3"/>
          <p:cNvGrpSpPr/>
          <p:nvPr/>
        </p:nvGrpSpPr>
        <p:grpSpPr>
          <a:xfrm>
            <a:off x="528795" y="1745972"/>
            <a:ext cx="6914224" cy="1278537"/>
            <a:chOff x="4181256" y="3224809"/>
            <a:chExt cx="6914224" cy="1278537"/>
          </a:xfrm>
        </p:grpSpPr>
        <p:sp>
          <p:nvSpPr>
            <p:cNvPr id="70" name="Google Shape;70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UNIDAD 1. Realización</a:t>
              </a:r>
              <a:endParaRPr dirty="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160752" y="3641572"/>
              <a:ext cx="5934728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1.1.Explicación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 Este programa permite</a:t>
              </a:r>
              <a:r>
                <a:rPr lang="en-US" dirty="0">
                  <a:solidFill>
                    <a:schemeClr val="tx1"/>
                  </a:solidFill>
                </a:rPr>
                <a:t> registar el usuario de un</a:t>
              </a:r>
              <a:r>
                <a:rPr lang="en-US" sz="14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 docente y  un alumno, este permite el acceso a las notas de los estudiantes  y le permite </a:t>
              </a:r>
              <a:r>
                <a:rPr lang="en-US" dirty="0">
                  <a:solidFill>
                    <a:schemeClr val="tx1"/>
                  </a:solidFill>
                </a:rPr>
                <a:t>al</a:t>
              </a:r>
              <a:r>
                <a:rPr lang="en-US" sz="14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 docente realizar cambios en ella , contará con una Interfaz </a:t>
              </a:r>
              <a:r>
                <a:rPr lang="en-US" dirty="0">
                  <a:solidFill>
                    <a:schemeClr val="tx1"/>
                  </a:solidFill>
                </a:rPr>
                <a:t>G</a:t>
              </a:r>
              <a:r>
                <a:rPr lang="en-US" sz="14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ráfica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  <a:endParaRPr dirty="0"/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528795" y="3120685"/>
            <a:ext cx="4379913" cy="1694879"/>
            <a:chOff x="4181256" y="3224809"/>
            <a:chExt cx="4379913" cy="1694879"/>
          </a:xfrm>
        </p:grpSpPr>
        <p:sp>
          <p:nvSpPr>
            <p:cNvPr id="74" name="Google Shape;74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2. Lenguajes </a:t>
              </a:r>
              <a:endParaRPr dirty="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160751" y="3534693"/>
              <a:ext cx="340041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2.1. Utilizamos</a:t>
              </a:r>
              <a:endParaRPr dirty="0"/>
            </a:p>
            <a:p>
              <a:pPr marL="285750" marR="0" lvl="0" indent="-285750" algn="l" rtl="0">
                <a:spcBef>
                  <a:spcPts val="600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Programación:  Python</a:t>
              </a:r>
            </a:p>
            <a:p>
              <a:pPr marL="285750" marR="0" lvl="0" indent="-285750" algn="l" rtl="0">
                <a:spcBef>
                  <a:spcPts val="600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Base de Datos: SQLite</a:t>
              </a:r>
            </a:p>
            <a:p>
              <a:pPr marL="285750" marR="0" lvl="0" indent="-285750" algn="l" rtl="0">
                <a:spcBef>
                  <a:spcPts val="600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Librería: CustomTkinter</a:t>
              </a:r>
            </a:p>
            <a:p>
              <a:pPr marL="285750" marR="0" lvl="0" indent="-285750" algn="l" rtl="0">
                <a:spcBef>
                  <a:spcPts val="600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528795" y="4495398"/>
            <a:ext cx="6914224" cy="1355482"/>
            <a:chOff x="4181256" y="3224809"/>
            <a:chExt cx="6914224" cy="1355482"/>
          </a:xfrm>
        </p:grpSpPr>
        <p:sp>
          <p:nvSpPr>
            <p:cNvPr id="78" name="Google Shape;78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3. Interfaz </a:t>
              </a:r>
              <a:endParaRPr dirty="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160752" y="3641572"/>
              <a:ext cx="5934728" cy="938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3.1. Diseño </a:t>
              </a:r>
              <a:endParaRPr dirty="0"/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-MX" dirty="0"/>
                <a:t>Desarrollamos una interfaz sencilla de utilizar, estéticamente agradable y es accesible para todos los usuarios, incluidos aquellos con discapacidades visuales o motoras. 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 dirty="0"/>
              <a:t>Aprendizaje </a:t>
            </a:r>
            <a:endParaRPr sz="2400" dirty="0"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282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None/>
            </a:pPr>
            <a:r>
              <a:rPr lang="en-US" dirty="0"/>
              <a:t>Este proyecto nos brindó una valiosa experiencia y conocimiento en el mundo de la programación.</a:t>
            </a: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None/>
            </a:pPr>
            <a:r>
              <a:rPr lang="en-US" dirty="0"/>
              <a:t>Aprendimos una serie de conceptos y habilidades que nos han permitido comprender mejor el funcionamiento de los programas y su desarrollo, así como lo es Python, entendimos la importancia de la estructura adecuada para lograr un programa funcional y eficiente, gracias a todo esto aprendimos sobre lo importante que es saber solucionar problemas en programación, esto nos permite identificar y corregir errores en el código de manera eficiente.</a:t>
            </a: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None/>
            </a:pPr>
            <a:endParaRPr lang="en-US" dirty="0"/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None/>
            </a:pPr>
            <a:r>
              <a:rPr lang="en-US" dirty="0"/>
              <a:t>Estamos muy felices y emocionados por seguir aprendiendo y aplicando estos conocimientos en futuros proyectos.</a:t>
            </a: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None/>
            </a:pPr>
            <a:endParaRPr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581" y="258251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</a:rPr>
              <a:t>Easy Grades </a:t>
            </a:r>
            <a:endParaRPr sz="2800" dirty="0">
              <a:solidFill>
                <a:schemeClr val="lt1"/>
              </a:solidFill>
              <a:latin typeface="+mj-lt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 dirty="0"/>
              <a:t>Visualización del programa</a:t>
            </a:r>
            <a:endParaRPr sz="2400"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49581" y="258251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+mj-lt"/>
              </a:rPr>
              <a:t>Easy Grades </a:t>
            </a:r>
            <a:endParaRPr sz="2800" dirty="0">
              <a:solidFill>
                <a:schemeClr val="lt1"/>
              </a:solidFill>
              <a:latin typeface="+mj-lt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0A5933-5680-45D0-7AB7-C3A1377EF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7"/>
          <a:stretch/>
        </p:blipFill>
        <p:spPr>
          <a:xfrm>
            <a:off x="2867186" y="2045776"/>
            <a:ext cx="3392558" cy="3632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411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236</Words>
  <Application>Microsoft Office PowerPoint</Application>
  <PresentationFormat>Personalizado</PresentationFormat>
  <Paragraphs>29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Courier New</vt:lpstr>
      <vt:lpstr>SIC_Template_AI</vt:lpstr>
      <vt:lpstr>Samsung Innovation Campus</vt:lpstr>
      <vt:lpstr>Presentación de PowerPoint</vt:lpstr>
      <vt:lpstr>Presentación de PowerPoint</vt:lpstr>
      <vt:lpstr>Aprendizaje </vt:lpstr>
      <vt:lpstr>Visualización del programa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Francisco Ulerio</cp:lastModifiedBy>
  <cp:revision>8</cp:revision>
  <dcterms:created xsi:type="dcterms:W3CDTF">2019-07-06T14:12:49Z</dcterms:created>
  <dcterms:modified xsi:type="dcterms:W3CDTF">2023-08-19T05:59:45Z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2023-08-19T05:59:43Z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696d2473-0c15-4458-88a6-14eb09e1729d</vt:lpwstr>
  </property>
  <property fmtid="{D5CDD505-2E9C-101B-9397-08002B2CF9AE}" pid="8" name="MSIP_Label_defa4170-0d19-0005-0004-bc88714345d2_ActionId">
    <vt:lpwstr>fcfca87e-4b23-45b2-b204-520ba0f13712</vt:lpwstr>
  </property>
  <property fmtid="{D5CDD505-2E9C-101B-9397-08002B2CF9AE}" pid="9" name="MSIP_Label_defa4170-0d19-0005-0004-bc88714345d2_ContentBits">
    <vt:lpwstr>0</vt:lpwstr>
  </property>
</Properties>
</file>