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Enrollment Trends by Course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3" name="Content Placeholder 12"/>
          <p:cNvGraphicFramePr/>
          <p:nvPr>
            <p:ph sz="half" idx="2"/>
          </p:nvPr>
        </p:nvGraphicFramePr>
        <p:xfrm>
          <a:off x="839788" y="2615609"/>
          <a:ext cx="515747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735"/>
                <a:gridCol w="2578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1924.20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950.04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703.00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median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1887.50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3663.00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Content Placeholder 9" descr="output"/>
          <p:cNvPicPr>
            <a:picLocks noChangeAspect="1"/>
          </p:cNvPicPr>
          <p:nvPr>
            <p:ph sz="quarter" idx="4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2200" y="2680335"/>
            <a:ext cx="5183505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Enrollment Trends by Location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location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679065"/>
            <a:ext cx="5183505" cy="3446780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/>
          <p:nvPr>
            <p:ph sz="half" idx="2"/>
            <p:custDataLst>
              <p:tags r:id="rId2"/>
            </p:custDataLst>
          </p:nvPr>
        </p:nvGraphicFramePr>
        <p:xfrm>
          <a:off x="839788" y="2615609"/>
          <a:ext cx="515747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735"/>
                <a:gridCol w="2578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418.30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122.45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214.00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median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395.50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688.00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Comparison of Enrollment Across Locations and Courses</a:t>
            </a:r>
            <a:endParaRPr lang="en-US"/>
          </a:p>
        </p:txBody>
      </p:sp>
      <p:pic>
        <p:nvPicPr>
          <p:cNvPr id="5" name="Content Placeholder 4" descr="output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219960"/>
            <a:ext cx="5181600" cy="356235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Spreadsheets</Application>
  <PresentationFormat>宽屏</PresentationFormat>
  <Paragraphs>46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Enrollment Trends by Course</vt:lpstr>
      <vt:lpstr>Enrollment Trends by Location</vt:lpstr>
      <vt:lpstr>Comparison of Enrollment Across Locations and Courses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”</cp:lastModifiedBy>
  <cp:revision>11</cp:revision>
  <dcterms:created xsi:type="dcterms:W3CDTF">2024-09-23T04:01:19Z</dcterms:created>
  <dcterms:modified xsi:type="dcterms:W3CDTF">2024-09-23T04:01:19Z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1033-6.4.0.8550</vt:lpwstr>
  </property>
  <property fmtid="{D5CDD505-2E9C-101B-9397-08002B2CF9AE}" pid="3" name="ICV">
    <vt:lpwstr>5F60F3FC772B96E71F3DF0662800C338_41</vt:lpwstr>
  </property>
</Properties>
</file>