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d62cdc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d62cdc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d62cdc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d62cdc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d62cdc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d62cdc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d62cdc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d62cdc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d62cdcb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d62cdcb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d62cdc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d62cdc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97375" y="1111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Front-end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97375" y="785550"/>
            <a:ext cx="5946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Coté client : Optimise la navigation sur le site, </a:t>
            </a:r>
            <a:r>
              <a:rPr lang="fr"/>
              <a:t>intègre</a:t>
            </a:r>
            <a:r>
              <a:rPr lang="fr"/>
              <a:t> le design</a:t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 flipH="1">
            <a:off x="6504400" y="4416950"/>
            <a:ext cx="2550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Back-end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97375" y="1440300"/>
            <a:ext cx="4553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</a:t>
            </a:r>
            <a:r>
              <a:rPr lang="fr"/>
              <a:t> utilisées :  HTML, CSS, JS/Jquery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305100" y="3881150"/>
            <a:ext cx="4749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Coté serveur : base de donnée, serveur/application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197075" y="3345350"/>
            <a:ext cx="390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Codé en : PHP, Python, SQL, Ruby,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077700" y="464700"/>
            <a:ext cx="2988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Full-stack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1878550"/>
            <a:ext cx="787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developpeur Full-stack est capable d’intervenir sur n’importe quel couche d’une application.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DWJ Projet 3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1878550"/>
            <a:ext cx="47460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Concevez une carte interactive de vélos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quoi le projet </a:t>
            </a:r>
            <a:r>
              <a:rPr lang="fr"/>
              <a:t>répond</a:t>
            </a:r>
            <a:r>
              <a:rPr lang="fr"/>
              <a:t> bien au rôle du dev Front-End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utilisées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HTML5</a:t>
            </a:r>
            <a:br>
              <a:rPr lang="fr"/>
            </a:br>
            <a:r>
              <a:rPr lang="fr"/>
              <a:t>CSS3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JS/Jquery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Il n’y a pas d’infos stockés coté serveur, elles sont stockés dans le Local Storage et le Session Storage.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difficultées rencontrées 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ce qui est SetInterval, SetTimeOut, EventListener ou </a:t>
            </a:r>
            <a:r>
              <a:rPr lang="fr"/>
              <a:t>méthode</a:t>
            </a:r>
            <a:r>
              <a:rPr lang="fr"/>
              <a:t> ajax ,il faut utiliser le bind ou la fonction fléché( ou that = this) ,car le contexte du This est changé.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méthode val() fonctionne avec : </a:t>
            </a:r>
            <a:br>
              <a:rPr lang="fr"/>
            </a:br>
            <a:r>
              <a:rPr lang="fr"/>
              <a:t>textarea</a:t>
            </a:r>
            <a:br>
              <a:rPr lang="fr"/>
            </a:br>
            <a:r>
              <a:rPr lang="fr"/>
              <a:t>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25" y="1907375"/>
            <a:ext cx="30969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Transformer le  code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procédurale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en POO.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méthode .val()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 bind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Axes d’améliorations :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les onclick et les gérer avec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mettre l’emplacement du slider dans son constructeur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Travailler avec une classe visible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3714750" y="1928800"/>
            <a:ext cx="17145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Roboto"/>
                <a:ea typeface="Roboto"/>
                <a:cs typeface="Roboto"/>
                <a:sym typeface="Roboto"/>
              </a:rPr>
              <a:t>Merci :)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réalisé par Kevin Collins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