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079500" cy="1079500"/>
  <p:notesSz cx="6858000" cy="9144000"/>
  <p:defaultTextStyle>
    <a:defPPr>
      <a:defRPr lang="pt-BR"/>
    </a:defPPr>
    <a:lvl1pPr marL="0" algn="l" defTabSz="103602" rtl="0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1pPr>
    <a:lvl2pPr marL="51801" algn="l" defTabSz="103602" rtl="0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2pPr>
    <a:lvl3pPr marL="103602" algn="l" defTabSz="103602" rtl="0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3pPr>
    <a:lvl4pPr marL="155402" algn="l" defTabSz="103602" rtl="0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4pPr>
    <a:lvl5pPr marL="207203" algn="l" defTabSz="103602" rtl="0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5pPr>
    <a:lvl6pPr marL="259004" algn="l" defTabSz="103602" rtl="0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6pPr>
    <a:lvl7pPr marL="310805" algn="l" defTabSz="103602" rtl="0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7pPr>
    <a:lvl8pPr marL="362605" algn="l" defTabSz="103602" rtl="0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8pPr>
    <a:lvl9pPr marL="414406" algn="l" defTabSz="103602" rtl="0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660"/>
  </p:normalViewPr>
  <p:slideViewPr>
    <p:cSldViewPr snapToGrid="0">
      <p:cViewPr varScale="1">
        <p:scale>
          <a:sx n="367" d="100"/>
          <a:sy n="367" d="100"/>
        </p:scale>
        <p:origin x="24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C8F90-8580-4C0F-8392-398BA1F43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38" y="176668"/>
            <a:ext cx="809625" cy="3758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ABBF24-D360-484E-A7EC-F3E4D1813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38" y="566988"/>
            <a:ext cx="809625" cy="26062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D871F8-84B0-43D4-BC26-0AD61259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CD79-22C4-41EE-98C9-6EF9564EA132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709A1C-51EC-4F86-9BDA-2E9EA9BD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0AD82-9E4E-4C3D-8CFA-1251836E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F716-A737-4583-AC10-5ACDCB0CB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14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F86DD-331A-4FF7-8627-48C38863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60DEC5-A076-4429-B688-B2B81BED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69525B-02A9-4094-9595-99CF8EC4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CD79-22C4-41EE-98C9-6EF9564EA132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143BB-7371-4EF7-BED2-D2C2D82F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7B180A-83D4-4D61-AF7D-366D5D9D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F716-A737-4583-AC10-5ACDCB0CB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5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FC2DEE-5931-41B4-9369-EC508E1CC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517" y="57474"/>
            <a:ext cx="232767" cy="91482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84D7DC-40ED-4DEE-9CDF-A3A805DE5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16" y="57474"/>
            <a:ext cx="684808" cy="91482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2CF84-15A6-472D-AA85-176014E2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CD79-22C4-41EE-98C9-6EF9564EA132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23C558-78CF-45B7-9815-225FFD7F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92936-E4C2-4EDC-91AD-AF9E5C0F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F716-A737-4583-AC10-5ACDCB0CB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91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84E3C-5C46-45CC-9C75-76154304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C2D36F-5C55-4737-91D9-1E70E274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808EDC-8763-4887-8ABF-ED78F8C6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CD79-22C4-41EE-98C9-6EF9564EA132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9D5405-941A-43C3-BB22-B0168919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2ECBFA-5CD1-466C-B4B6-2A21DD1B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F716-A737-4583-AC10-5ACDCB0CB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14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3C7AF-0C18-4CE4-9F7F-AA0855DD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3" y="269125"/>
            <a:ext cx="931069" cy="44904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1E700-A7E3-4C66-A49B-711BD839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53" y="722415"/>
            <a:ext cx="931069" cy="2361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B92273-84C8-4EC9-95A8-F25D30BE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CD79-22C4-41EE-98C9-6EF9564EA132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D6D1A8-66E3-48B9-993B-EF508719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90AA75-8F50-41AF-B283-9FA68304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F716-A737-4583-AC10-5ACDCB0CB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38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03883-24DF-4383-8B9F-D25EE4A0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7A09CC-8D63-4642-BCF9-04261446A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15" y="287367"/>
            <a:ext cx="458788" cy="68493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9C974B-77C2-4BCE-8343-911955B5B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497" y="287367"/>
            <a:ext cx="458788" cy="68493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C21097-BC10-4346-B909-09272F80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CD79-22C4-41EE-98C9-6EF9564EA132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91A008-D659-423D-9370-734FF551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9C8AE2-FE2E-4957-B8C9-6FDBF0D0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F716-A737-4583-AC10-5ACDCB0CB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10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645AD-B29B-4056-848F-710C035B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6" y="57474"/>
            <a:ext cx="931069" cy="20865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BC17E6-56CE-4F0E-A2F9-CE53EF9B6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56" y="264627"/>
            <a:ext cx="456679" cy="1296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27917F-23ED-4B80-9BA2-395767B37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56" y="394318"/>
            <a:ext cx="456679" cy="5799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8EF043-6E4F-4792-9A28-8F201CC6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497" y="264627"/>
            <a:ext cx="458928" cy="1296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D685F2-3856-4BD0-A4E4-02E8926BE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497" y="394318"/>
            <a:ext cx="458928" cy="5799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83229F-93E3-4F8C-B92A-D049CA7F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CD79-22C4-41EE-98C9-6EF9564EA132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0DF48E-02C3-47C4-8FA3-64D9231F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49D3B8-C239-4740-9B2E-5B19DA83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F716-A737-4583-AC10-5ACDCB0CB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53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D6FD4-AA8E-4C74-9450-51F8904D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9225D8-BEEF-4832-AE93-D5121D27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CD79-22C4-41EE-98C9-6EF9564EA132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16A6D4-6F3F-4BDF-B089-A43602EE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198217-7841-4220-8B38-66E46D52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F716-A737-4583-AC10-5ACDCB0CB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98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DF9BCF-7B29-4E9D-B495-36A5E85B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CD79-22C4-41EE-98C9-6EF9564EA132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C6AEC8-C098-46F5-9029-E1C294D8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724A95-4827-4B9D-B9BF-4D69A575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F716-A737-4583-AC10-5ACDCB0CB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65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6655E-CCE3-41A3-B181-E58D0E55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179AA6-806F-4458-8816-A0A731F8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28" y="155428"/>
            <a:ext cx="546497" cy="767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6EEC32-B330-4334-AA1F-B7791746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908C44-74C2-4C0E-A1C1-86AD823F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CD79-22C4-41EE-98C9-6EF9564EA132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4D32BF-5003-4807-A958-5777DB1C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2336D4-07C1-4BB3-8D50-C94FF868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F716-A737-4583-AC10-5ACDCB0CB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4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C0DE-307C-4C1D-A462-AEDA9660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A2837C-2A6A-4769-97AB-4DFADD2B6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928" y="155428"/>
            <a:ext cx="546497" cy="7671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EB9B30-2281-4FA9-B377-2D1AF54D4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0E42AC-A31F-4CCB-91D2-98B40AF8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CD79-22C4-41EE-98C9-6EF9564EA132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DBDE81-BA0C-4626-BC76-3573E22C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D80A2E-F7BD-4F2E-8E5C-2C7EDCD6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F716-A737-4583-AC10-5ACDCB0CB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9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E0FB40-F67D-4EDE-B7C8-32823A19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6" y="57474"/>
            <a:ext cx="931069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C3BDB0-EA86-4F00-BF3D-E070C160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16" y="287367"/>
            <a:ext cx="931069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D5F281-F24E-4275-AD64-C5AD5D421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215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FCD79-22C4-41EE-98C9-6EF9564EA132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1BDEB1-724F-4DFC-9F81-97BD950CF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585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ADEFD1-2CEB-41EE-BDDB-70B4A65C5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397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7F716-A737-4583-AC10-5ACDCB0CB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21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4D1ED-C4BC-49B1-BC2A-FC46A50D1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0F4521-4D2F-47F0-855B-3EB31FFA0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5CD312-D5B8-452B-955D-20C58241A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652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7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90362-5264-48D1-B971-630E85DA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A4C0A27-4982-423D-AAFC-28AAA0A57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2520" cy="1079500"/>
          </a:xfrm>
        </p:spPr>
      </p:pic>
    </p:spTree>
    <p:extLst>
      <p:ext uri="{BB962C8B-B14F-4D97-AF65-F5344CB8AC3E}">
        <p14:creationId xmlns:p14="http://schemas.microsoft.com/office/powerpoint/2010/main" val="76441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1011B-7A13-4185-AC41-0CD67961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A186EB-A624-46B2-AEEA-2A15B3952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763" cy="1079500"/>
          </a:xfrm>
        </p:spPr>
      </p:pic>
    </p:spTree>
    <p:extLst>
      <p:ext uri="{BB962C8B-B14F-4D97-AF65-F5344CB8AC3E}">
        <p14:creationId xmlns:p14="http://schemas.microsoft.com/office/powerpoint/2010/main" val="236619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159B9-AE97-4015-A3B2-1CA13B0A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04605EF-3174-4900-BADE-C5525B9DB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8830" cy="1079500"/>
          </a:xfrm>
        </p:spPr>
      </p:pic>
    </p:spTree>
    <p:extLst>
      <p:ext uri="{BB962C8B-B14F-4D97-AF65-F5344CB8AC3E}">
        <p14:creationId xmlns:p14="http://schemas.microsoft.com/office/powerpoint/2010/main" val="385936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D81ED-47B2-44FA-8D40-8F7A373D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995E2CE-8A45-49F0-8499-3A08E2C8E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01436" cy="1089199"/>
          </a:xfrm>
        </p:spPr>
      </p:pic>
    </p:spTree>
    <p:extLst>
      <p:ext uri="{BB962C8B-B14F-4D97-AF65-F5344CB8AC3E}">
        <p14:creationId xmlns:p14="http://schemas.microsoft.com/office/powerpoint/2010/main" val="234249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A3A68BC2-FA41-4DBE-AA48-8BC2F65EC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5"/>
            <a:ext cx="1079500" cy="107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04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Personalizar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Alencar</dc:creator>
  <cp:lastModifiedBy>Jean Alencar</cp:lastModifiedBy>
  <cp:revision>4</cp:revision>
  <dcterms:created xsi:type="dcterms:W3CDTF">2025-03-04T02:41:53Z</dcterms:created>
  <dcterms:modified xsi:type="dcterms:W3CDTF">2025-03-04T02:56:52Z</dcterms:modified>
</cp:coreProperties>
</file>