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70" d="100"/>
          <a:sy n="170" d="100"/>
        </p:scale>
        <p:origin x="-289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2"/>
            <a:ext cx="274320" cy="913927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232169" y="907303"/>
            <a:ext cx="34290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1805" y="907303"/>
            <a:ext cx="20574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7515" y="907303"/>
            <a:ext cx="6858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166326" y="907303"/>
            <a:ext cx="6858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5791200"/>
            <a:ext cx="5829300" cy="2633472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3779520"/>
            <a:ext cx="5829300" cy="201168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191468" y="6729859"/>
            <a:ext cx="54864" cy="2255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191468" y="6395759"/>
            <a:ext cx="54864" cy="3048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191468" y="6183580"/>
            <a:ext cx="54864" cy="18288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191468" y="6056745"/>
            <a:ext cx="54864" cy="97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485900" cy="7802033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6"/>
            <a:ext cx="44005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3621714" y="1431851"/>
            <a:ext cx="3241602" cy="772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80475" y="0"/>
            <a:ext cx="4135902" cy="88204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2146446" y="2324843"/>
            <a:ext cx="5486400" cy="8915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457700" y="0"/>
            <a:ext cx="2057400" cy="5689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457700" y="5689600"/>
            <a:ext cx="2400300" cy="1524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457700" y="0"/>
            <a:ext cx="1028700" cy="5689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461273" y="5662085"/>
            <a:ext cx="1568053" cy="34819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4457700" y="5689600"/>
            <a:ext cx="1200150" cy="3454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457700" y="1828800"/>
            <a:ext cx="2400300" cy="386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4457700" y="2336800"/>
            <a:ext cx="2400300" cy="3352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42950" y="5689600"/>
            <a:ext cx="3714750" cy="3454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00050" y="5689600"/>
            <a:ext cx="4000500" cy="3454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75118" y="3251200"/>
            <a:ext cx="4229100" cy="2438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75118" y="2844800"/>
            <a:ext cx="4229100" cy="2844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429000" y="5689600"/>
            <a:ext cx="1028700" cy="3454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77" y="1802229"/>
            <a:ext cx="4288536" cy="13033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370" y="536353"/>
            <a:ext cx="6377940" cy="1181687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76" y="682752"/>
            <a:ext cx="6117336" cy="103632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278654" y="907303"/>
            <a:ext cx="20574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08332" y="907303"/>
            <a:ext cx="20574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336338" y="907303"/>
            <a:ext cx="6858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7527" y="907303"/>
            <a:ext cx="6858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5359" y="907303"/>
            <a:ext cx="27432" cy="48768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2752"/>
            <a:ext cx="6172200" cy="1219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258" y="2360669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1508" y="2360669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36354"/>
            <a:ext cx="6650310" cy="1181687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682752"/>
            <a:ext cx="5829300" cy="12192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13000"/>
            <a:ext cx="3030141" cy="853016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413000"/>
            <a:ext cx="3031331" cy="853016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278716"/>
            <a:ext cx="3030141" cy="5279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278716"/>
            <a:ext cx="3031331" cy="5279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843" y="907303"/>
            <a:ext cx="34290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479" y="907303"/>
            <a:ext cx="2057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189" y="907303"/>
            <a:ext cx="6858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907303"/>
            <a:ext cx="6858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12328" y="907303"/>
            <a:ext cx="2057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42006" y="907303"/>
            <a:ext cx="2057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170012" y="907303"/>
            <a:ext cx="6858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191201" y="907303"/>
            <a:ext cx="6858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09033" y="907303"/>
            <a:ext cx="27432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752"/>
            <a:ext cx="5829300" cy="12192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64067"/>
            <a:ext cx="6172200" cy="154940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1913467"/>
            <a:ext cx="1885950" cy="6096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71750" y="1913467"/>
            <a:ext cx="4114800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6024" y="1"/>
            <a:ext cx="6583680" cy="250404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2396" y="2513371"/>
            <a:ext cx="6586967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6347214" y="1663069"/>
            <a:ext cx="177017" cy="96350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685800" y="588336"/>
            <a:ext cx="5143500" cy="935665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024" y="2525042"/>
            <a:ext cx="6583680" cy="661352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85800" y="1533525"/>
            <a:ext cx="5143500" cy="9144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6461514" y="1866269"/>
            <a:ext cx="177017" cy="96350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6201344" y="2003820"/>
            <a:ext cx="177017" cy="96350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57750" y="74000"/>
            <a:ext cx="1600200" cy="486833"/>
          </a:xfrm>
        </p:spPr>
        <p:txBody>
          <a:bodyPr/>
          <a:lstStyle/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74000"/>
            <a:ext cx="417195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74000"/>
            <a:ext cx="342900" cy="486833"/>
          </a:xfrm>
        </p:spPr>
        <p:txBody>
          <a:bodyPr/>
          <a:lstStyle/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274320" cy="913927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1468" y="6729859"/>
            <a:ext cx="54864" cy="2255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91468" y="6395759"/>
            <a:ext cx="54864" cy="3048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91468" y="6183580"/>
            <a:ext cx="54864" cy="18288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91468" y="6056745"/>
            <a:ext cx="54864" cy="97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2169" y="907303"/>
            <a:ext cx="34290" cy="48768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1805" y="907303"/>
            <a:ext cx="20574" cy="48768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7515" y="907303"/>
            <a:ext cx="6858" cy="48768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166326" y="907303"/>
            <a:ext cx="6858" cy="48768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85800" y="682752"/>
            <a:ext cx="5829300" cy="12192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85800" y="2378080"/>
            <a:ext cx="58293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857750" y="8555568"/>
            <a:ext cx="16002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B83D7E6-85C7-CB43-BA37-F60809DCAEAF}" type="datetimeFigureOut">
              <a:rPr lang="en-US" smtClean="0"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8555568"/>
            <a:ext cx="417195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457950" y="8555568"/>
            <a:ext cx="3429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208388-8B87-E34A-8114-D66B2AC2C86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057400"/>
            <a:ext cx="243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Team:</a:t>
            </a:r>
          </a:p>
          <a:p>
            <a:pPr>
              <a:buNone/>
            </a:pPr>
            <a:r>
              <a:rPr lang="en-US" dirty="0" err="1" smtClean="0"/>
              <a:t>Fei</a:t>
            </a:r>
            <a:r>
              <a:rPr lang="en-US" dirty="0" smtClean="0"/>
              <a:t> </a:t>
            </a:r>
            <a:r>
              <a:rPr lang="en-US" dirty="0" err="1" smtClean="0"/>
              <a:t>Ren</a:t>
            </a:r>
            <a:r>
              <a:rPr lang="en-US" dirty="0" smtClean="0"/>
              <a:t> (PI), ORNL</a:t>
            </a:r>
          </a:p>
          <a:p>
            <a:pPr>
              <a:buNone/>
            </a:pPr>
            <a:r>
              <a:rPr lang="en-US" dirty="0" err="1" smtClean="0"/>
              <a:t>Hassina</a:t>
            </a:r>
            <a:r>
              <a:rPr lang="en-US" dirty="0" smtClean="0"/>
              <a:t> Bilheux, ORNL</a:t>
            </a:r>
          </a:p>
          <a:p>
            <a:pPr>
              <a:buNone/>
            </a:pPr>
            <a:r>
              <a:rPr lang="en-US" dirty="0" smtClean="0"/>
              <a:t>Sophie </a:t>
            </a:r>
            <a:r>
              <a:rPr lang="en-US" dirty="0" err="1" smtClean="0"/>
              <a:t>Voisin</a:t>
            </a:r>
            <a:r>
              <a:rPr lang="en-US" dirty="0" smtClean="0"/>
              <a:t>, ORISE</a:t>
            </a:r>
          </a:p>
          <a:p>
            <a:pPr>
              <a:buNone/>
            </a:pPr>
            <a:r>
              <a:rPr lang="en-US" dirty="0" err="1" smtClean="0"/>
              <a:t>Lakeisha</a:t>
            </a:r>
            <a:r>
              <a:rPr lang="en-US" dirty="0" smtClean="0"/>
              <a:t> Walker, ORNL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57150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 smtClean="0"/>
              <a:t>Neutron Computed Tomography </a:t>
            </a:r>
          </a:p>
          <a:p>
            <a:pPr algn="ctr">
              <a:buNone/>
            </a:pPr>
            <a:r>
              <a:rPr lang="en-US" sz="2400" b="1" dirty="0" smtClean="0"/>
              <a:t>of Ultra-High Performance Concretes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079" t="34783" r="29891" b="34782"/>
          <a:stretch>
            <a:fillRect/>
          </a:stretch>
        </p:blipFill>
        <p:spPr bwMode="auto">
          <a:xfrm rot="5400000">
            <a:off x="2748643" y="3028772"/>
            <a:ext cx="387531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657600" y="603867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Dimensions</a:t>
            </a:r>
            <a:br>
              <a:rPr lang="en-US" dirty="0" smtClean="0"/>
            </a:br>
            <a:r>
              <a:rPr lang="en-US" dirty="0" smtClean="0"/>
              <a:t>Height: 100 mm</a:t>
            </a:r>
          </a:p>
          <a:p>
            <a:r>
              <a:rPr lang="en-US" dirty="0" smtClean="0"/>
              <a:t>Area: 25 mm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" y="8382000"/>
            <a:ext cx="5867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en-US" dirty="0" smtClean="0"/>
              <a:t>Contact: </a:t>
            </a:r>
            <a:r>
              <a:rPr lang="en-US" dirty="0" err="1" smtClean="0"/>
              <a:t>Hassina</a:t>
            </a:r>
            <a:r>
              <a:rPr lang="en-US" dirty="0" smtClean="0"/>
              <a:t> Bilheux (</a:t>
            </a:r>
            <a:r>
              <a:rPr lang="en-US" dirty="0" err="1" smtClean="0"/>
              <a:t>bilheuxhn@ornl.gov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err="1" smtClean="0"/>
              <a:t>Fei</a:t>
            </a:r>
            <a:r>
              <a:rPr lang="en-US" dirty="0" smtClean="0"/>
              <a:t> </a:t>
            </a:r>
            <a:r>
              <a:rPr lang="en-US" dirty="0" err="1" smtClean="0"/>
              <a:t>Ren</a:t>
            </a:r>
            <a:r>
              <a:rPr lang="en-US" dirty="0" smtClean="0"/>
              <a:t> (</a:t>
            </a:r>
            <a:r>
              <a:rPr lang="en-US" dirty="0" err="1" smtClean="0"/>
              <a:t>renf@ornl.gov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486400"/>
            <a:ext cx="1752600" cy="90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598578"/>
            <a:ext cx="1752600" cy="94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057400"/>
            <a:ext cx="3276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Team:</a:t>
            </a:r>
          </a:p>
          <a:p>
            <a:pPr>
              <a:buNone/>
            </a:pPr>
            <a:r>
              <a:rPr lang="en-US" sz="1400" dirty="0" err="1" smtClean="0"/>
              <a:t>Krysta</a:t>
            </a:r>
            <a:r>
              <a:rPr lang="en-US" sz="1400" dirty="0" smtClean="0"/>
              <a:t> </a:t>
            </a:r>
            <a:r>
              <a:rPr lang="en-US" sz="1400" dirty="0" err="1" smtClean="0"/>
              <a:t>Ryzewski</a:t>
            </a:r>
            <a:r>
              <a:rPr lang="en-US" sz="1400" dirty="0" smtClean="0"/>
              <a:t> (PI), Wayne University</a:t>
            </a:r>
          </a:p>
          <a:p>
            <a:pPr>
              <a:buNone/>
            </a:pPr>
            <a:r>
              <a:rPr lang="en-US" sz="1400" dirty="0" err="1" smtClean="0"/>
              <a:t>Hassina</a:t>
            </a:r>
            <a:r>
              <a:rPr lang="en-US" sz="1400" dirty="0" smtClean="0"/>
              <a:t> Bilheux, ORNL</a:t>
            </a:r>
          </a:p>
          <a:p>
            <a:pPr>
              <a:buNone/>
            </a:pPr>
            <a:r>
              <a:rPr lang="en-US" sz="1400" dirty="0" smtClean="0"/>
              <a:t>Susan </a:t>
            </a:r>
            <a:r>
              <a:rPr lang="en-US" sz="1400" dirty="0" err="1" smtClean="0"/>
              <a:t>Herringer</a:t>
            </a:r>
            <a:r>
              <a:rPr lang="en-US" sz="1400" dirty="0" smtClean="0"/>
              <a:t>, Brown University</a:t>
            </a:r>
          </a:p>
          <a:p>
            <a:pPr>
              <a:buNone/>
            </a:pPr>
            <a:r>
              <a:rPr lang="en-US" sz="1400" dirty="0" smtClean="0"/>
              <a:t>Brian Sheldon, Brown University</a:t>
            </a:r>
          </a:p>
          <a:p>
            <a:pPr>
              <a:buNone/>
            </a:pPr>
            <a:r>
              <a:rPr lang="en-US" sz="1400" dirty="0" smtClean="0"/>
              <a:t>Sophie </a:t>
            </a:r>
            <a:r>
              <a:rPr lang="en-US" sz="1400" dirty="0" err="1" smtClean="0"/>
              <a:t>Voisin</a:t>
            </a:r>
            <a:r>
              <a:rPr lang="en-US" sz="1400" dirty="0" smtClean="0"/>
              <a:t>, ORISE</a:t>
            </a:r>
          </a:p>
          <a:p>
            <a:pPr>
              <a:buNone/>
            </a:pPr>
            <a:r>
              <a:rPr lang="en-US" sz="1400" dirty="0" err="1" smtClean="0"/>
              <a:t>Lakeisha</a:t>
            </a:r>
            <a:r>
              <a:rPr lang="en-US" sz="1400" dirty="0" smtClean="0"/>
              <a:t> Walker, ORNL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571500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Neutron Computed Tomography</a:t>
            </a:r>
          </a:p>
          <a:p>
            <a:pPr algn="ctr">
              <a:buNone/>
            </a:pPr>
            <a:r>
              <a:rPr lang="en-US" b="1" dirty="0" smtClean="0"/>
              <a:t>Of Ancient Bronze Dog </a:t>
            </a:r>
          </a:p>
          <a:p>
            <a:pPr algn="ctr">
              <a:buNone/>
            </a:pPr>
            <a:r>
              <a:rPr lang="en-US" b="1" dirty="0" smtClean="0"/>
              <a:t>from </a:t>
            </a:r>
          </a:p>
          <a:p>
            <a:pPr algn="ctr">
              <a:buNone/>
            </a:pPr>
            <a:r>
              <a:rPr lang="en-US" b="1" dirty="0" smtClean="0"/>
              <a:t>the Ancient City of Petra, Jordan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0156" y="621549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Dimensions</a:t>
            </a:r>
            <a:br>
              <a:rPr lang="en-US" dirty="0" smtClean="0"/>
            </a:br>
            <a:r>
              <a:rPr lang="en-US" dirty="0" smtClean="0"/>
              <a:t>Height: 7.5 cm</a:t>
            </a:r>
          </a:p>
          <a:p>
            <a:r>
              <a:rPr lang="en-US" dirty="0" smtClean="0"/>
              <a:t>Width: 3.5 cm</a:t>
            </a:r>
          </a:p>
          <a:p>
            <a:r>
              <a:rPr lang="en-US" dirty="0" smtClean="0"/>
              <a:t>Depth: 2 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" y="8382000"/>
            <a:ext cx="5867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en-US" dirty="0" smtClean="0"/>
              <a:t>Contact: </a:t>
            </a:r>
            <a:r>
              <a:rPr lang="en-US" dirty="0" err="1" smtClean="0"/>
              <a:t>Hassina</a:t>
            </a:r>
            <a:r>
              <a:rPr lang="en-US" dirty="0" smtClean="0"/>
              <a:t> Bilheux (</a:t>
            </a:r>
            <a:r>
              <a:rPr lang="en-US" dirty="0" err="1" smtClean="0"/>
              <a:t>bilheuxhn@ornl.gov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err="1" smtClean="0"/>
              <a:t>Krysta</a:t>
            </a:r>
            <a:r>
              <a:rPr lang="en-US" dirty="0" smtClean="0"/>
              <a:t> </a:t>
            </a:r>
            <a:r>
              <a:rPr lang="en-US" dirty="0" err="1" smtClean="0"/>
              <a:t>Ryzewski</a:t>
            </a:r>
            <a:r>
              <a:rPr lang="en-US" dirty="0" smtClean="0"/>
              <a:t> (</a:t>
            </a:r>
            <a:r>
              <a:rPr lang="en-US" dirty="0" err="1"/>
              <a:t>k</a:t>
            </a:r>
            <a:r>
              <a:rPr lang="en-US" dirty="0" err="1" smtClean="0"/>
              <a:t>rysta.ryzewski@wayne.edu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509" y="4267200"/>
            <a:ext cx="1752600" cy="90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P1000311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2" t="5342" r="24517"/>
          <a:stretch/>
        </p:blipFill>
        <p:spPr>
          <a:xfrm>
            <a:off x="3920024" y="2097191"/>
            <a:ext cx="2284154" cy="4111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8" y="5562600"/>
            <a:ext cx="1236870" cy="800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" y="6339658"/>
            <a:ext cx="164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WAYNE STATE UNIVERSITY</a:t>
            </a:r>
            <a:endParaRPr lang="en-US" kern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174" y="6657264"/>
            <a:ext cx="635000" cy="1079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4000" y="7430869"/>
            <a:ext cx="152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BROWN </a:t>
            </a:r>
          </a:p>
          <a:p>
            <a:r>
              <a:rPr lang="en-US" kern="1200" dirty="0" smtClean="0"/>
              <a:t>UNIVERSITY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8187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0047" y="1905000"/>
            <a:ext cx="3276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Team:</a:t>
            </a:r>
          </a:p>
          <a:p>
            <a:pPr>
              <a:buNone/>
            </a:pPr>
            <a:r>
              <a:rPr lang="en-US" sz="1400" dirty="0" smtClean="0"/>
              <a:t>Jeff  Warren (PI), ORNL</a:t>
            </a:r>
          </a:p>
          <a:p>
            <a:pPr>
              <a:buNone/>
            </a:pPr>
            <a:r>
              <a:rPr lang="en-US" sz="1400" dirty="0" err="1" smtClean="0"/>
              <a:t>Hassina</a:t>
            </a:r>
            <a:r>
              <a:rPr lang="en-US" sz="1400" dirty="0" smtClean="0"/>
              <a:t>  Bilheux, ORNL</a:t>
            </a:r>
          </a:p>
          <a:p>
            <a:pPr>
              <a:buNone/>
            </a:pPr>
            <a:r>
              <a:rPr lang="en-US" sz="1400" dirty="0" smtClean="0"/>
              <a:t>Sophie  </a:t>
            </a:r>
            <a:r>
              <a:rPr lang="en-US" sz="1400" dirty="0" err="1" smtClean="0"/>
              <a:t>Voisin</a:t>
            </a:r>
            <a:r>
              <a:rPr lang="en-US" sz="1400" dirty="0" smtClean="0"/>
              <a:t>, ORISE</a:t>
            </a:r>
          </a:p>
          <a:p>
            <a:pPr>
              <a:buNone/>
            </a:pPr>
            <a:r>
              <a:rPr lang="en-US" sz="1400" dirty="0" err="1" smtClean="0"/>
              <a:t>Misun</a:t>
            </a:r>
            <a:r>
              <a:rPr lang="en-US" sz="1400" dirty="0" smtClean="0"/>
              <a:t>  Kang, University  of  Tennessee</a:t>
            </a:r>
          </a:p>
          <a:p>
            <a:pPr>
              <a:buNone/>
            </a:pPr>
            <a:r>
              <a:rPr lang="en-US" sz="1400" dirty="0" smtClean="0"/>
              <a:t>Ed  Perfect, University  of  Tennessee</a:t>
            </a:r>
          </a:p>
          <a:p>
            <a:pPr>
              <a:buNone/>
            </a:pPr>
            <a:r>
              <a:rPr lang="en-US" sz="1400" dirty="0" smtClean="0"/>
              <a:t>Chu-Lin  Cheng, University of  Tennessee</a:t>
            </a:r>
          </a:p>
          <a:p>
            <a:pPr>
              <a:buNone/>
            </a:pPr>
            <a:r>
              <a:rPr lang="en-US" sz="1400" dirty="0" err="1" smtClean="0"/>
              <a:t>Juske</a:t>
            </a:r>
            <a:r>
              <a:rPr lang="en-US" sz="1400" dirty="0" smtClean="0"/>
              <a:t>  </a:t>
            </a:r>
            <a:r>
              <a:rPr lang="en-US" sz="1400" dirty="0" err="1" smtClean="0"/>
              <a:t>Horita</a:t>
            </a:r>
            <a:r>
              <a:rPr lang="en-US" sz="1400" dirty="0" smtClean="0"/>
              <a:t>, Texas  Tech.  University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57150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Neutron Computed Tomography</a:t>
            </a:r>
          </a:p>
          <a:p>
            <a:pPr algn="ctr">
              <a:buNone/>
            </a:pPr>
            <a:r>
              <a:rPr lang="en-US" b="1" dirty="0" smtClean="0"/>
              <a:t>Of</a:t>
            </a:r>
          </a:p>
          <a:p>
            <a:pPr algn="ctr">
              <a:buNone/>
            </a:pPr>
            <a:r>
              <a:rPr lang="en-US" b="1" dirty="0" smtClean="0"/>
              <a:t>Red Cedar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6206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Dimensions</a:t>
            </a:r>
            <a:br>
              <a:rPr lang="en-US" dirty="0" smtClean="0"/>
            </a:br>
            <a:r>
              <a:rPr lang="en-US" dirty="0" smtClean="0"/>
              <a:t>Height: 7.0 cm</a:t>
            </a:r>
          </a:p>
          <a:p>
            <a:r>
              <a:rPr lang="en-US" dirty="0" smtClean="0"/>
              <a:t>Diameter: 2.6 cm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09800" y="8458200"/>
            <a:ext cx="45339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en-US" dirty="0" smtClean="0"/>
              <a:t>Contact: </a:t>
            </a:r>
            <a:r>
              <a:rPr lang="en-US" dirty="0" err="1" smtClean="0"/>
              <a:t>Hassina</a:t>
            </a:r>
            <a:r>
              <a:rPr lang="en-US" dirty="0" smtClean="0"/>
              <a:t> Bilheux (</a:t>
            </a:r>
            <a:r>
              <a:rPr lang="en-US" dirty="0" err="1" smtClean="0"/>
              <a:t>bilheuxhn@ornl.gov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 </a:t>
            </a:r>
            <a:r>
              <a:rPr lang="en-US" dirty="0" smtClean="0"/>
              <a:t>Jeff Warren (</a:t>
            </a:r>
            <a:r>
              <a:rPr lang="en-US" dirty="0" err="1" smtClean="0"/>
              <a:t>warrenjm@ornl.gov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675160"/>
            <a:ext cx="1752600" cy="90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6324600"/>
            <a:ext cx="1422400" cy="106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417786"/>
            <a:ext cx="1285025" cy="7298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6254527"/>
            <a:ext cx="990600" cy="1135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0171" y="51270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2253" y="739588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Texas Tech. University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6347" y="561810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ORNL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7427259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and Environment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2787</TotalTime>
  <Words>177</Words>
  <Application>Microsoft Macintosh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PowerPoint Presentation</vt:lpstr>
      <vt:lpstr>PowerPoint Presentation</vt:lpstr>
      <vt:lpstr>PowerPoint Presentation</vt:lpstr>
    </vt:vector>
  </TitlesOfParts>
  <Company>ORNL-SNS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Bilheux, Jean-Christophe</dc:creator>
  <cp:lastModifiedBy>Bilheux, Jean-Christophe</cp:lastModifiedBy>
  <cp:revision>6</cp:revision>
  <dcterms:created xsi:type="dcterms:W3CDTF">2012-01-31T15:51:49Z</dcterms:created>
  <dcterms:modified xsi:type="dcterms:W3CDTF">2012-02-15T21:53:20Z</dcterms:modified>
</cp:coreProperties>
</file>