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9" r:id="rId5"/>
    <p:sldId id="258" r:id="rId6"/>
    <p:sldId id="260" r:id="rId7"/>
    <p:sldId id="261" r:id="rId8"/>
    <p:sldId id="266" r:id="rId9"/>
    <p:sldId id="262" r:id="rId10"/>
    <p:sldId id="263" r:id="rId11"/>
    <p:sldId id="267" r:id="rId12"/>
    <p:sldId id="269" r:id="rId13"/>
    <p:sldId id="268" r:id="rId14"/>
    <p:sldId id="270" r:id="rId15"/>
    <p:sldId id="285" r:id="rId16"/>
    <p:sldId id="286" r:id="rId17"/>
    <p:sldId id="287" r:id="rId18"/>
    <p:sldId id="288" r:id="rId19"/>
    <p:sldId id="289" r:id="rId20"/>
    <p:sldId id="290" r:id="rId21"/>
    <p:sldId id="291" r:id="rId22"/>
    <p:sldId id="271" r:id="rId23"/>
    <p:sldId id="272" r:id="rId24"/>
    <p:sldId id="273" r:id="rId25"/>
    <p:sldId id="275" r:id="rId26"/>
    <p:sldId id="276" r:id="rId27"/>
    <p:sldId id="277" r:id="rId28"/>
    <p:sldId id="278" r:id="rId29"/>
    <p:sldId id="279" r:id="rId30"/>
    <p:sldId id="280" r:id="rId31"/>
    <p:sldId id="281" r:id="rId32"/>
    <p:sldId id="282" r:id="rId33"/>
    <p:sldId id="283" r:id="rId34"/>
    <p:sldId id="284"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6" r:id="rId49"/>
    <p:sldId id="307" r:id="rId50"/>
    <p:sldId id="308"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09" r:id="rId6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50" d="100"/>
          <a:sy n="50" d="100"/>
        </p:scale>
        <p:origin x="1416"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4T12:57:18.984"/>
    </inkml:context>
    <inkml:brush xml:id="br0">
      <inkml:brushProperty name="width" value="0.05" units="cm"/>
      <inkml:brushProperty name="height" value="0.05" units="cm"/>
      <inkml:brushProperty name="color" value="#E71224"/>
    </inkml:brush>
  </inkml:definitions>
  <inkml:trace contextRef="#ctx0" brushRef="#br0">5573 0 24575,'-1986'0'0,"1838"8"0,-273 50 0,381-51 0,-15 4 0,1 2 0,-81 32 0,72-24 0,42-15 0,0 1 0,0 0 0,-25 15 0,13-5 0,-1-1 0,-1-2 0,0-1 0,-45 10 0,-149 21 0,80-18 0,46-8 0,0-4 0,-175 0 0,247-13 0,0 2 0,1 1 0,-1 1 0,1 2 0,0 1 0,1 1 0,-37 17 0,-190 109 0,200-103 0,25-13 0,1 1 0,1 2 0,1 1 0,1 1 0,1 1 0,-28 36 0,-117 181 0,116-157 0,26-39 0,2 1 0,3 1 0,-32 87 0,-29 158 0,59-197 0,-17 34 0,29-97 0,2 2 0,2 0 0,1 0 0,-7 64 0,-4 97 0,-3 62 0,21-193 0,4 312 0,1-345 0,2 1 0,2-1 0,1 0 0,1 0 0,2-1 0,0 0 0,3-1 0,0 0 0,2-2 0,22 31 0,-1 2 0,-1 2 0,39 102 0,-60-129 0,-2 2 0,-1 0 0,-2 0 0,-2 1 0,5 58 0,-10 201 0,-3-294 0,-1 28 0,2 156 0,1-157 0,1 1 0,2 0 0,18 58 0,-8-36 0,-1 1 0,-4 0 0,-1 0 0,-3 1 0,-3 107 0,-5-115 0,-3 1 0,-1-1 0,-3 0 0,-2 0 0,-1-1 0,-23 52 0,26-74 0,-12 24 0,4 1 0,1 0 0,2 1 0,3 1 0,-6 62 0,-3 67 0,-1 27 0,15-105 0,-5-1 0,-38 164 0,-86 189 0,116-398 0,-22 111 0,37-142 0,2 0 0,0 0 0,1 0 0,2 0 0,1 1 0,9 47 0,83 222 0,-36-129 0,-55-157 0,253 900 0,-221-670 0,-12-71 0,-13-72 0,-5 0 0,-7 116 0,0-61 0,2-131 0,0 1 0,-2-1 0,0 1 0,-1-1 0,-2 0 0,0 0 0,-1-1 0,0 1 0,-2-1 0,-1-1 0,-21 37 0,19-35 0,1 1 0,0 0 0,2 1 0,1 0 0,0 0 0,-4 41 0,-6 14 0,8-29 0,1-1 0,-1 75 0,9 104 0,3-100 0,-2 990 0,0-1091 0,1-1 0,1 1 0,2-1 0,0 0 0,2 0 0,0-1 0,19 40 0,10 8 0,49 74 0,9 14 0,-15 10 0,-48-99 0,2-1 0,67 101 0,-86-151 0,1 0 0,1-1 0,1-1 0,0-1 0,1 0 0,1-1 0,1-1 0,0-1 0,1-1 0,0-1 0,1-1 0,30 12 0,-10-10 0,0-2 0,0-1 0,1-3 0,77 4 0,179-14 0,-198-1 0,338 1 0,42-1 0,-410-1 0,-1-3 0,80-20 0,134-48 0,-217 54 0,0-3 0,66-36 0,122-79 0,21-11 0,620-250 0,-713 321 0,192-114 0,-213 116 0,-40 22 0,14-11 0,164-92 0,-262 135 0,-1-1 0,-2-2 0,-1-1 0,-1-2 0,47-55 0,-30 19 0,-3-2 0,-3-2 0,-4-2 0,-2-1 0,48-136 0,-39 30 0,-40 140 0,2 0 0,2 1 0,1 0 0,2 1 0,23-43 0,11 3 0,4 2 0,3 3 0,103-106 0,221-166 0,-286 261 0,132-147 0,-178 173 0,-1-2 0,-4-2 0,-2-2 0,31-70 0,19-38 0,-44 86 0,48-121 0,-38 52 0,117-298 0,-159 416 0,-1-1 0,-2 0 0,-2 0 0,-1-1 0,-2-1 0,3-66 0,-10 36 0,-3 0 0,-23-128 0,-43-263 0,5 34 0,-12 78 0,64 309 0,-1 1 0,-1 1 0,-2 0 0,-2 1 0,-2 1 0,-42-56 0,-58-44 0,70 81 0,-64-87 0,-157-303 0,234 378 0,-85-163 0,-30-50 0,107 204 0,-61-106 0,98 163 0,1 0 0,0-1 0,2-1 0,1 1 0,0-1 0,1 0 0,-1-30 0,5-145 0,3 112 0,-2 48 0,2 0 0,0 1 0,3-1 0,1 1 0,1 1 0,2-1 0,1 1 0,2 1 0,1 0 0,1 1 0,2 1 0,1 0 0,34-42 0,15-7 0,133-123 0,97-46 0,-249 208 0,-2-1 0,-1-2 0,-3-3 0,60-81 0,-76 86 0,-2-1 0,-2-1 0,-2-2 0,-2 0 0,-2 0 0,-2-2 0,-2 0 0,-2 0 0,4-55 0,-2-56 0,-12-230 0,-5 195 0,5 80 0,-18-332 0,7 304 0,8 86 0,-1 1 0,-3 0 0,-23-85 0,25 124 0,-2 0 0,1 0 0,-2 1 0,0 0 0,-1 0 0,0 1 0,-1 0 0,-1 1 0,0 0 0,0 0 0,-1 1 0,-22-15 0,-11-4 0,-2 3 0,-72-32 0,44 23 0,14 5 0,-91-30 0,119 50 0,0 3 0,-1 0 0,1 3 0,-64-4 0,-383 11 0,159 2 0,-612-4 0,920-1 0,-1 0 0,0 0 0,0-1 0,1-1 0,0-1 0,-1 1 0,1-2 0,1 0 0,-1-1 0,1 0 0,-14-9 0,-2 1-1365,2 2-5461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4T12:57:36.59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4363 1,'586'0,"-569"0,1 1,-1 0,1 1,-1 1,1 1,-1 1,0 0,-1 1,28 14,-26-9,-1 1,0 0,-1 1,0 1,-1 1,0 0,22 30,-17-18,4 1,-2 1,-1 2,-2 0,-1 1,-1 1,15 42,-18-29,-3 1,-1 0,-3 0,3 75,-8-81,0-13,-2-1,-4 54,3-76,0 0,0 1,0-1,0 0,-1 1,0-1,0 0,-1 0,1 0,-1-1,0 1,0-1,-1 1,1-1,-1 0,0 0,0-1,0 1,-1-1,-6 5,-8-2,0 1,-1-2,1-1,-1 0,0-2,-32 1,-26 4,-73 8,-272-9,240-8,-1250 2,1361 4,1 3,-120 28,-53 6,30-6,158-24,-18 7,49-10,0-2,-42 5,-94-6,86-4,-106 14,40 1,-269-4,388-13,0-1,0 0,0-2,0 0,0-2,-24-9,8-1,-1-2,-46-31,-274-154,291 172,-132-41,151 58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4T13:19:02.28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4T13:55:03.104"/>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4T13:55:26.17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470 607,'524'18,"144"10,-607-26,95 17,39 1,586-18,-378-4,-301-4,146-25,-183 22,111-20,-31 4,159-6,11 5,34-8,-57 12,-7 1,433-4,-639 25,171-19,-104 5,164-34,-217 29,163-12,235 30,-213 4,-237-3,80 1,135-18,119-6,-187 17,28-13,37-2,720 17,-499 7,-238-4,361 5,-1 44,349 138,-479-85,1-41,27 6,-371-42,139 11,-49-1,-142-20,104 9,-137-23,0-2,0-2,0-1,44-12,20-3,166-17,302-2,282 38,-495 4,2075-1,-1816-37,-552 30,363-40,-73 7,156-9,-39 15,-281 18,-102 1,-1-2,0-5,97-36,1 1,-134 41,41-12,1 4,151-16,-172 30,128-32,-85 14,100-34,-149 38,1 3,84-13,-28 22,179 8,-207 4,-34 0,0 2,0 3,0 2,-1 3,-1 3,88 33,494 246,-568-255,33 16,111 79,-185-112,0 2,-2 2,-1 1,-2 0,26 34,-39-46,-1 0,2-1,0-1,1-1,0 0,1 0,29 13,-5-5,0-2,58 15,178 27,-212-48,-41-6,-24-6,0 0,0 1,0-1,0 0,0 0,0 0,0 0,0 0,-1 0,1 0,0 0,0 0,0 0,0 0,0 0,0 0,0 0,0 0,0 1,0-1,0 0,0 0,0 0,0 0,0 0,0 0,0 0,0 0,0 0,0 0,0 1,0-1,0 0,0 0,0 0,0 0,0 0,0 0,0 0,0 0,0 0,0 1,0-1,0 0,0 0,0 0,0 0,0 0,0 0,0 0,1 0,-1 0,0 0,0 0,0 0,0 0,0 0,0 0,-43 4,-980-3,461-4,-61-19,-45 0,205 1,99 1,-858 16,627 7,-654-3,1136-5,1-5,-144-31,-327-66,437 83,-243-8,-152 32,220 4,-2051-4,2335 2,-1 2,1 2,-65 18,-34 7,-218-4,-4-31,123 0,-2533 4,2439 22,9 0,315-22,-594 16,-582 11,663-6,61 1,-1047-21,717-3,-106 2,783 5,-150 25,29 0,-221-8,-43 5,-304-8,526-22,237 3,-94-1,-228 27,-63 20,-22 4,308-29,54-10,0 3,-113 36,161-39,0-3,0 0,-1-3,-37 3,-137-6,204-2,-13 1,0 1,0 0,0 2,1 0,-1 1,-29 13,-39 11,26-19,-1-2,-1-3,1-3,-66-5,39 1,68 2,1-1,-1-1,1-1,0 0,-31-10,45 12,0-1,0 1,1 0,-1-1,1 0,-1 0,1 0,-1 0,1-1,0 1,0-1,0 1,1-1,-1 0,1-1,-1 1,1 0,0-1,0 1,0-1,1 1,-1-1,1 0,0 0,0 0,0 1,1-1,-1 0,1 0,0 0,0 0,1-7,2 4,-1 0,1 0,0 0,0 1,0-1,1 1,0 0,1 0,-1 0,1 1,0-1,1 1,-1 0,1 1,0-1,7-3,5-3,-1 1,1 1,1 1,33-11,42-9,2 5,0 3,185-12,-19 31,169-13,-218-10,370-37,7 32,-449 28,381-12,1110-60,1213 74,-1034 1,-1659-8,154-28,18-2,-58 25,293-33,-347 8,260-11,558 43,-523 7,337-20,116-14,-2 32,-390 2,-257-2,914-18,-439-7,99-6,734-30,-1414 61,999 34,-981-12,109 7,187-29,-239-3,-244 1,0-2,0-2,57-13,103-42,-155 46,24-3,0 3,0 3,101-5,87-14,-203 20,54-12,1 4,154-5,-221 22,180 6,-212-5,1 1,-1 0,0 1,0-1,0 1,0 1,0-1,-1 1,10 5,-13-7,-1 0,0 0,1 1,-1-1,0 0,0 0,1 1,-1-1,0 0,-1 1,1-1,0 1,0 0,-1-1,1 1,0 0,-1-1,0 1,1 0,-1-1,0 1,0 0,0 0,0-1,0 1,-1 0,1 0,0-1,-1 1,1 0,-1-1,0 1,1-1,-1 1,0-1,0 1,0-1,-2 3,-5 5,-1 0,0 0,0 0,-1-1,0-1,-1 0,1 0,-1-1,-17 7,0 2,-97 46,-257 88,-152 6,471-138,-198 45,-3-11,-465 29,-535-62,798-21,-1717 3,1773 34,179-8,-491 5,-8-33,241-1,-1405 3,1976-17,142-2,237 11,-310 8,3893 0,-1691 2,-1933-14,773-123,-220 2,-915 126,594-108,-476 87,10-2,-96 8,-1-2,1 4,0 4,122-7,20 3,17 0,-204 16,0-1,-1-2,0-3,84-28,-64 18,74-14,-95 24,-31 7,1 0,-1 1,1 0,-1 1,16 0,-28 1,0 0,1 0,-1 0,0 0,1 0,-1 0,0 0,1 0,-1 0,0 0,1 0,-1 0,0 0,1 1,-1-1,0 0,0 0,1 0,-1 1,0-1,1 0,-1 0,0 0,0 1,0-1,1 0,-1 1,0-1,0 0,0 0,0 1,1-1,-1 0,0 1,0-1,0 0,0 1,0-1,0 1,-8 14,-19 9,-42 19,39-23</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5A6088-C04B-A227-B8C6-934129A08A1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F0840035-B661-AEE2-1825-F3A7CC5B8E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0586A7-502A-72BA-9AA4-19BF1FD00EB5}"/>
              </a:ext>
            </a:extLst>
          </p:cNvPr>
          <p:cNvSpPr>
            <a:spLocks noGrp="1"/>
          </p:cNvSpPr>
          <p:nvPr>
            <p:ph type="dt" sz="half" idx="10"/>
          </p:nvPr>
        </p:nvSpPr>
        <p:spPr/>
        <p:txBody>
          <a:bodyPr/>
          <a:lstStyle/>
          <a:p>
            <a:fld id="{085839DF-5D28-41E1-B3FD-9DEF6511F7E3}" type="datetimeFigureOut">
              <a:rPr lang="pt-BR" smtClean="0"/>
              <a:t>24/11/2024</a:t>
            </a:fld>
            <a:endParaRPr lang="pt-BR"/>
          </a:p>
        </p:txBody>
      </p:sp>
      <p:sp>
        <p:nvSpPr>
          <p:cNvPr id="5" name="Espaço Reservado para Rodapé 4">
            <a:extLst>
              <a:ext uri="{FF2B5EF4-FFF2-40B4-BE49-F238E27FC236}">
                <a16:creationId xmlns:a16="http://schemas.microsoft.com/office/drawing/2014/main" id="{181AD37D-60A3-26C4-7C0B-0B1B89CB91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5100C4A-EBE7-7B09-4535-E4A0A0CE4092}"/>
              </a:ext>
            </a:extLst>
          </p:cNvPr>
          <p:cNvSpPr>
            <a:spLocks noGrp="1"/>
          </p:cNvSpPr>
          <p:nvPr>
            <p:ph type="sldNum" sz="quarter" idx="12"/>
          </p:nvPr>
        </p:nvSpPr>
        <p:spPr/>
        <p:txBody>
          <a:bodyPr/>
          <a:lstStyle/>
          <a:p>
            <a:fld id="{D7BA3496-7A7A-4391-A305-EB4DD9A28DC3}" type="slidenum">
              <a:rPr lang="pt-BR" smtClean="0"/>
              <a:t>‹nº›</a:t>
            </a:fld>
            <a:endParaRPr lang="pt-BR"/>
          </a:p>
        </p:txBody>
      </p:sp>
    </p:spTree>
    <p:extLst>
      <p:ext uri="{BB962C8B-B14F-4D97-AF65-F5344CB8AC3E}">
        <p14:creationId xmlns:p14="http://schemas.microsoft.com/office/powerpoint/2010/main" val="2033414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3E8103-E3F1-67EE-D543-E49D3195EA06}"/>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3FA99AF3-7C7D-7218-5D2A-EBFAC72A265C}"/>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6513DA0-78D3-4402-8D92-3A495FA5F356}"/>
              </a:ext>
            </a:extLst>
          </p:cNvPr>
          <p:cNvSpPr>
            <a:spLocks noGrp="1"/>
          </p:cNvSpPr>
          <p:nvPr>
            <p:ph type="dt" sz="half" idx="10"/>
          </p:nvPr>
        </p:nvSpPr>
        <p:spPr/>
        <p:txBody>
          <a:bodyPr/>
          <a:lstStyle/>
          <a:p>
            <a:fld id="{085839DF-5D28-41E1-B3FD-9DEF6511F7E3}" type="datetimeFigureOut">
              <a:rPr lang="pt-BR" smtClean="0"/>
              <a:t>24/11/2024</a:t>
            </a:fld>
            <a:endParaRPr lang="pt-BR"/>
          </a:p>
        </p:txBody>
      </p:sp>
      <p:sp>
        <p:nvSpPr>
          <p:cNvPr id="5" name="Espaço Reservado para Rodapé 4">
            <a:extLst>
              <a:ext uri="{FF2B5EF4-FFF2-40B4-BE49-F238E27FC236}">
                <a16:creationId xmlns:a16="http://schemas.microsoft.com/office/drawing/2014/main" id="{DA06B3A2-C124-9DA3-B8CD-0C99ABA228B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59425B2-F15D-92A6-2EE7-8521A8ECC2EE}"/>
              </a:ext>
            </a:extLst>
          </p:cNvPr>
          <p:cNvSpPr>
            <a:spLocks noGrp="1"/>
          </p:cNvSpPr>
          <p:nvPr>
            <p:ph type="sldNum" sz="quarter" idx="12"/>
          </p:nvPr>
        </p:nvSpPr>
        <p:spPr/>
        <p:txBody>
          <a:bodyPr/>
          <a:lstStyle/>
          <a:p>
            <a:fld id="{D7BA3496-7A7A-4391-A305-EB4DD9A28DC3}" type="slidenum">
              <a:rPr lang="pt-BR" smtClean="0"/>
              <a:t>‹nº›</a:t>
            </a:fld>
            <a:endParaRPr lang="pt-BR"/>
          </a:p>
        </p:txBody>
      </p:sp>
    </p:spTree>
    <p:extLst>
      <p:ext uri="{BB962C8B-B14F-4D97-AF65-F5344CB8AC3E}">
        <p14:creationId xmlns:p14="http://schemas.microsoft.com/office/powerpoint/2010/main" val="1860252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8FF757F-4DDC-300D-FE0A-416D1DA8E62B}"/>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3FC7F1DF-F46B-BD31-B85F-918165E55545}"/>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39CA74E-00C4-F634-A593-E6E834DB35A7}"/>
              </a:ext>
            </a:extLst>
          </p:cNvPr>
          <p:cNvSpPr>
            <a:spLocks noGrp="1"/>
          </p:cNvSpPr>
          <p:nvPr>
            <p:ph type="dt" sz="half" idx="10"/>
          </p:nvPr>
        </p:nvSpPr>
        <p:spPr/>
        <p:txBody>
          <a:bodyPr/>
          <a:lstStyle/>
          <a:p>
            <a:fld id="{085839DF-5D28-41E1-B3FD-9DEF6511F7E3}" type="datetimeFigureOut">
              <a:rPr lang="pt-BR" smtClean="0"/>
              <a:t>24/11/2024</a:t>
            </a:fld>
            <a:endParaRPr lang="pt-BR"/>
          </a:p>
        </p:txBody>
      </p:sp>
      <p:sp>
        <p:nvSpPr>
          <p:cNvPr id="5" name="Espaço Reservado para Rodapé 4">
            <a:extLst>
              <a:ext uri="{FF2B5EF4-FFF2-40B4-BE49-F238E27FC236}">
                <a16:creationId xmlns:a16="http://schemas.microsoft.com/office/drawing/2014/main" id="{4928CE6B-F3CE-EE00-747B-876FECC36D3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AC9BA3E-8A8B-EDE1-ACEC-3781EDFD9809}"/>
              </a:ext>
            </a:extLst>
          </p:cNvPr>
          <p:cNvSpPr>
            <a:spLocks noGrp="1"/>
          </p:cNvSpPr>
          <p:nvPr>
            <p:ph type="sldNum" sz="quarter" idx="12"/>
          </p:nvPr>
        </p:nvSpPr>
        <p:spPr/>
        <p:txBody>
          <a:bodyPr/>
          <a:lstStyle/>
          <a:p>
            <a:fld id="{D7BA3496-7A7A-4391-A305-EB4DD9A28DC3}" type="slidenum">
              <a:rPr lang="pt-BR" smtClean="0"/>
              <a:t>‹nº›</a:t>
            </a:fld>
            <a:endParaRPr lang="pt-BR"/>
          </a:p>
        </p:txBody>
      </p:sp>
    </p:spTree>
    <p:extLst>
      <p:ext uri="{BB962C8B-B14F-4D97-AF65-F5344CB8AC3E}">
        <p14:creationId xmlns:p14="http://schemas.microsoft.com/office/powerpoint/2010/main" val="1003293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CD0B5C-9232-079F-D5C4-3915200289D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44D16D3-4234-3219-7FEE-5CF8724AFB09}"/>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492A00E-F2CB-916F-E2B8-CB70BC1A0908}"/>
              </a:ext>
            </a:extLst>
          </p:cNvPr>
          <p:cNvSpPr>
            <a:spLocks noGrp="1"/>
          </p:cNvSpPr>
          <p:nvPr>
            <p:ph type="dt" sz="half" idx="10"/>
          </p:nvPr>
        </p:nvSpPr>
        <p:spPr/>
        <p:txBody>
          <a:bodyPr/>
          <a:lstStyle/>
          <a:p>
            <a:fld id="{085839DF-5D28-41E1-B3FD-9DEF6511F7E3}" type="datetimeFigureOut">
              <a:rPr lang="pt-BR" smtClean="0"/>
              <a:t>24/11/2024</a:t>
            </a:fld>
            <a:endParaRPr lang="pt-BR"/>
          </a:p>
        </p:txBody>
      </p:sp>
      <p:sp>
        <p:nvSpPr>
          <p:cNvPr id="5" name="Espaço Reservado para Rodapé 4">
            <a:extLst>
              <a:ext uri="{FF2B5EF4-FFF2-40B4-BE49-F238E27FC236}">
                <a16:creationId xmlns:a16="http://schemas.microsoft.com/office/drawing/2014/main" id="{AAC50C80-4EAC-AFA2-BA91-E9C8DF1AE55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E1CF6E0-3933-DD99-2E75-4F9F837AB224}"/>
              </a:ext>
            </a:extLst>
          </p:cNvPr>
          <p:cNvSpPr>
            <a:spLocks noGrp="1"/>
          </p:cNvSpPr>
          <p:nvPr>
            <p:ph type="sldNum" sz="quarter" idx="12"/>
          </p:nvPr>
        </p:nvSpPr>
        <p:spPr/>
        <p:txBody>
          <a:bodyPr/>
          <a:lstStyle/>
          <a:p>
            <a:fld id="{D7BA3496-7A7A-4391-A305-EB4DD9A28DC3}" type="slidenum">
              <a:rPr lang="pt-BR" smtClean="0"/>
              <a:t>‹nº›</a:t>
            </a:fld>
            <a:endParaRPr lang="pt-BR"/>
          </a:p>
        </p:txBody>
      </p:sp>
    </p:spTree>
    <p:extLst>
      <p:ext uri="{BB962C8B-B14F-4D97-AF65-F5344CB8AC3E}">
        <p14:creationId xmlns:p14="http://schemas.microsoft.com/office/powerpoint/2010/main" val="3729197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DEBB35-F1BA-3A32-8D22-DEBD80C85A3B}"/>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A6D602BE-7EFB-7B8E-F2E5-0AE1B4F6E08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8CC0EC4C-F5AB-43CE-577A-53D9D6E4F9E1}"/>
              </a:ext>
            </a:extLst>
          </p:cNvPr>
          <p:cNvSpPr>
            <a:spLocks noGrp="1"/>
          </p:cNvSpPr>
          <p:nvPr>
            <p:ph type="dt" sz="half" idx="10"/>
          </p:nvPr>
        </p:nvSpPr>
        <p:spPr/>
        <p:txBody>
          <a:bodyPr/>
          <a:lstStyle/>
          <a:p>
            <a:fld id="{085839DF-5D28-41E1-B3FD-9DEF6511F7E3}" type="datetimeFigureOut">
              <a:rPr lang="pt-BR" smtClean="0"/>
              <a:t>24/11/2024</a:t>
            </a:fld>
            <a:endParaRPr lang="pt-BR"/>
          </a:p>
        </p:txBody>
      </p:sp>
      <p:sp>
        <p:nvSpPr>
          <p:cNvPr id="5" name="Espaço Reservado para Rodapé 4">
            <a:extLst>
              <a:ext uri="{FF2B5EF4-FFF2-40B4-BE49-F238E27FC236}">
                <a16:creationId xmlns:a16="http://schemas.microsoft.com/office/drawing/2014/main" id="{403F8603-E413-5127-9128-7659EF1D819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246F6B0-396C-AE97-412F-4D1905B1A1D5}"/>
              </a:ext>
            </a:extLst>
          </p:cNvPr>
          <p:cNvSpPr>
            <a:spLocks noGrp="1"/>
          </p:cNvSpPr>
          <p:nvPr>
            <p:ph type="sldNum" sz="quarter" idx="12"/>
          </p:nvPr>
        </p:nvSpPr>
        <p:spPr/>
        <p:txBody>
          <a:bodyPr/>
          <a:lstStyle/>
          <a:p>
            <a:fld id="{D7BA3496-7A7A-4391-A305-EB4DD9A28DC3}" type="slidenum">
              <a:rPr lang="pt-BR" smtClean="0"/>
              <a:t>‹nº›</a:t>
            </a:fld>
            <a:endParaRPr lang="pt-BR"/>
          </a:p>
        </p:txBody>
      </p:sp>
    </p:spTree>
    <p:extLst>
      <p:ext uri="{BB962C8B-B14F-4D97-AF65-F5344CB8AC3E}">
        <p14:creationId xmlns:p14="http://schemas.microsoft.com/office/powerpoint/2010/main" val="784053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6561C2-8313-60E0-E109-9AB39047DF54}"/>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35E8AE7-1F80-DA15-2589-4166D4258B94}"/>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5D1011F4-7754-F217-EEA7-5EE9F8AFCDC9}"/>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FFE8725E-896A-F185-417A-7E3BFBAD798C}"/>
              </a:ext>
            </a:extLst>
          </p:cNvPr>
          <p:cNvSpPr>
            <a:spLocks noGrp="1"/>
          </p:cNvSpPr>
          <p:nvPr>
            <p:ph type="dt" sz="half" idx="10"/>
          </p:nvPr>
        </p:nvSpPr>
        <p:spPr/>
        <p:txBody>
          <a:bodyPr/>
          <a:lstStyle/>
          <a:p>
            <a:fld id="{085839DF-5D28-41E1-B3FD-9DEF6511F7E3}" type="datetimeFigureOut">
              <a:rPr lang="pt-BR" smtClean="0"/>
              <a:t>24/11/2024</a:t>
            </a:fld>
            <a:endParaRPr lang="pt-BR"/>
          </a:p>
        </p:txBody>
      </p:sp>
      <p:sp>
        <p:nvSpPr>
          <p:cNvPr id="6" name="Espaço Reservado para Rodapé 5">
            <a:extLst>
              <a:ext uri="{FF2B5EF4-FFF2-40B4-BE49-F238E27FC236}">
                <a16:creationId xmlns:a16="http://schemas.microsoft.com/office/drawing/2014/main" id="{A353F2F6-96FD-56E9-FF35-A205F42C059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6A435577-094E-ACAF-41B2-49564BD0DB56}"/>
              </a:ext>
            </a:extLst>
          </p:cNvPr>
          <p:cNvSpPr>
            <a:spLocks noGrp="1"/>
          </p:cNvSpPr>
          <p:nvPr>
            <p:ph type="sldNum" sz="quarter" idx="12"/>
          </p:nvPr>
        </p:nvSpPr>
        <p:spPr/>
        <p:txBody>
          <a:bodyPr/>
          <a:lstStyle/>
          <a:p>
            <a:fld id="{D7BA3496-7A7A-4391-A305-EB4DD9A28DC3}" type="slidenum">
              <a:rPr lang="pt-BR" smtClean="0"/>
              <a:t>‹nº›</a:t>
            </a:fld>
            <a:endParaRPr lang="pt-BR"/>
          </a:p>
        </p:txBody>
      </p:sp>
    </p:spTree>
    <p:extLst>
      <p:ext uri="{BB962C8B-B14F-4D97-AF65-F5344CB8AC3E}">
        <p14:creationId xmlns:p14="http://schemas.microsoft.com/office/powerpoint/2010/main" val="2545672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D74FE5-90ED-20DD-D2F4-1BECBC1E84E4}"/>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36B74633-98C4-729B-27E3-DF6FDBE5E8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02D09008-2DB9-8128-773A-382FD8563A5C}"/>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A256DDC2-D1B1-7BE0-CA08-9DF593FF8C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4518DFB3-A8C4-43ED-5E91-4E1BE090742D}"/>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F803C6D4-23A1-4677-23EA-AE922CD365BE}"/>
              </a:ext>
            </a:extLst>
          </p:cNvPr>
          <p:cNvSpPr>
            <a:spLocks noGrp="1"/>
          </p:cNvSpPr>
          <p:nvPr>
            <p:ph type="dt" sz="half" idx="10"/>
          </p:nvPr>
        </p:nvSpPr>
        <p:spPr/>
        <p:txBody>
          <a:bodyPr/>
          <a:lstStyle/>
          <a:p>
            <a:fld id="{085839DF-5D28-41E1-B3FD-9DEF6511F7E3}" type="datetimeFigureOut">
              <a:rPr lang="pt-BR" smtClean="0"/>
              <a:t>24/11/2024</a:t>
            </a:fld>
            <a:endParaRPr lang="pt-BR"/>
          </a:p>
        </p:txBody>
      </p:sp>
      <p:sp>
        <p:nvSpPr>
          <p:cNvPr id="8" name="Espaço Reservado para Rodapé 7">
            <a:extLst>
              <a:ext uri="{FF2B5EF4-FFF2-40B4-BE49-F238E27FC236}">
                <a16:creationId xmlns:a16="http://schemas.microsoft.com/office/drawing/2014/main" id="{234DFD4D-C32D-61B5-2C04-F31EAAB882C5}"/>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3AD7890-3BA6-5D96-BFE7-6DB8DAFDE06B}"/>
              </a:ext>
            </a:extLst>
          </p:cNvPr>
          <p:cNvSpPr>
            <a:spLocks noGrp="1"/>
          </p:cNvSpPr>
          <p:nvPr>
            <p:ph type="sldNum" sz="quarter" idx="12"/>
          </p:nvPr>
        </p:nvSpPr>
        <p:spPr/>
        <p:txBody>
          <a:bodyPr/>
          <a:lstStyle/>
          <a:p>
            <a:fld id="{D7BA3496-7A7A-4391-A305-EB4DD9A28DC3}" type="slidenum">
              <a:rPr lang="pt-BR" smtClean="0"/>
              <a:t>‹nº›</a:t>
            </a:fld>
            <a:endParaRPr lang="pt-BR"/>
          </a:p>
        </p:txBody>
      </p:sp>
    </p:spTree>
    <p:extLst>
      <p:ext uri="{BB962C8B-B14F-4D97-AF65-F5344CB8AC3E}">
        <p14:creationId xmlns:p14="http://schemas.microsoft.com/office/powerpoint/2010/main" val="598540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0A3C1E-2152-43F6-D485-07C726564D23}"/>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7676079F-040A-8DC7-A3F6-83457EF6BB4A}"/>
              </a:ext>
            </a:extLst>
          </p:cNvPr>
          <p:cNvSpPr>
            <a:spLocks noGrp="1"/>
          </p:cNvSpPr>
          <p:nvPr>
            <p:ph type="dt" sz="half" idx="10"/>
          </p:nvPr>
        </p:nvSpPr>
        <p:spPr/>
        <p:txBody>
          <a:bodyPr/>
          <a:lstStyle/>
          <a:p>
            <a:fld id="{085839DF-5D28-41E1-B3FD-9DEF6511F7E3}" type="datetimeFigureOut">
              <a:rPr lang="pt-BR" smtClean="0"/>
              <a:t>24/11/2024</a:t>
            </a:fld>
            <a:endParaRPr lang="pt-BR"/>
          </a:p>
        </p:txBody>
      </p:sp>
      <p:sp>
        <p:nvSpPr>
          <p:cNvPr id="4" name="Espaço Reservado para Rodapé 3">
            <a:extLst>
              <a:ext uri="{FF2B5EF4-FFF2-40B4-BE49-F238E27FC236}">
                <a16:creationId xmlns:a16="http://schemas.microsoft.com/office/drawing/2014/main" id="{A601675C-EEE3-59ED-A9A0-BFC14483DF8B}"/>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E65E57A8-D1AA-1DF9-97A0-E93529DCB733}"/>
              </a:ext>
            </a:extLst>
          </p:cNvPr>
          <p:cNvSpPr>
            <a:spLocks noGrp="1"/>
          </p:cNvSpPr>
          <p:nvPr>
            <p:ph type="sldNum" sz="quarter" idx="12"/>
          </p:nvPr>
        </p:nvSpPr>
        <p:spPr/>
        <p:txBody>
          <a:bodyPr/>
          <a:lstStyle/>
          <a:p>
            <a:fld id="{D7BA3496-7A7A-4391-A305-EB4DD9A28DC3}" type="slidenum">
              <a:rPr lang="pt-BR" smtClean="0"/>
              <a:t>‹nº›</a:t>
            </a:fld>
            <a:endParaRPr lang="pt-BR"/>
          </a:p>
        </p:txBody>
      </p:sp>
    </p:spTree>
    <p:extLst>
      <p:ext uri="{BB962C8B-B14F-4D97-AF65-F5344CB8AC3E}">
        <p14:creationId xmlns:p14="http://schemas.microsoft.com/office/powerpoint/2010/main" val="3043896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04BD8DAB-6FFE-ABDD-31F9-EA3E3072056B}"/>
              </a:ext>
            </a:extLst>
          </p:cNvPr>
          <p:cNvSpPr>
            <a:spLocks noGrp="1"/>
          </p:cNvSpPr>
          <p:nvPr>
            <p:ph type="dt" sz="half" idx="10"/>
          </p:nvPr>
        </p:nvSpPr>
        <p:spPr/>
        <p:txBody>
          <a:bodyPr/>
          <a:lstStyle/>
          <a:p>
            <a:fld id="{085839DF-5D28-41E1-B3FD-9DEF6511F7E3}" type="datetimeFigureOut">
              <a:rPr lang="pt-BR" smtClean="0"/>
              <a:t>24/11/2024</a:t>
            </a:fld>
            <a:endParaRPr lang="pt-BR"/>
          </a:p>
        </p:txBody>
      </p:sp>
      <p:sp>
        <p:nvSpPr>
          <p:cNvPr id="3" name="Espaço Reservado para Rodapé 2">
            <a:extLst>
              <a:ext uri="{FF2B5EF4-FFF2-40B4-BE49-F238E27FC236}">
                <a16:creationId xmlns:a16="http://schemas.microsoft.com/office/drawing/2014/main" id="{7948AE95-55E0-5FC6-3E48-F66EF5659223}"/>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528831DA-BA35-7538-935F-9FEC551B8E26}"/>
              </a:ext>
            </a:extLst>
          </p:cNvPr>
          <p:cNvSpPr>
            <a:spLocks noGrp="1"/>
          </p:cNvSpPr>
          <p:nvPr>
            <p:ph type="sldNum" sz="quarter" idx="12"/>
          </p:nvPr>
        </p:nvSpPr>
        <p:spPr/>
        <p:txBody>
          <a:bodyPr/>
          <a:lstStyle/>
          <a:p>
            <a:fld id="{D7BA3496-7A7A-4391-A305-EB4DD9A28DC3}" type="slidenum">
              <a:rPr lang="pt-BR" smtClean="0"/>
              <a:t>‹nº›</a:t>
            </a:fld>
            <a:endParaRPr lang="pt-BR"/>
          </a:p>
        </p:txBody>
      </p:sp>
    </p:spTree>
    <p:extLst>
      <p:ext uri="{BB962C8B-B14F-4D97-AF65-F5344CB8AC3E}">
        <p14:creationId xmlns:p14="http://schemas.microsoft.com/office/powerpoint/2010/main" val="3215412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AE4543-EFA0-2510-2F75-64AAA82FDCF9}"/>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A905D327-21EB-DE09-857C-E031785B04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A53BECA-8FA4-5FBC-080C-2F89F36B7F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8E1A3688-8043-B715-70FC-F234505628D9}"/>
              </a:ext>
            </a:extLst>
          </p:cNvPr>
          <p:cNvSpPr>
            <a:spLocks noGrp="1"/>
          </p:cNvSpPr>
          <p:nvPr>
            <p:ph type="dt" sz="half" idx="10"/>
          </p:nvPr>
        </p:nvSpPr>
        <p:spPr/>
        <p:txBody>
          <a:bodyPr/>
          <a:lstStyle/>
          <a:p>
            <a:fld id="{085839DF-5D28-41E1-B3FD-9DEF6511F7E3}" type="datetimeFigureOut">
              <a:rPr lang="pt-BR" smtClean="0"/>
              <a:t>24/11/2024</a:t>
            </a:fld>
            <a:endParaRPr lang="pt-BR"/>
          </a:p>
        </p:txBody>
      </p:sp>
      <p:sp>
        <p:nvSpPr>
          <p:cNvPr id="6" name="Espaço Reservado para Rodapé 5">
            <a:extLst>
              <a:ext uri="{FF2B5EF4-FFF2-40B4-BE49-F238E27FC236}">
                <a16:creationId xmlns:a16="http://schemas.microsoft.com/office/drawing/2014/main" id="{365DF45C-C71B-0C8A-2295-2BB3EB9A9B5B}"/>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544A4D-CE54-24EE-DB58-F3FC02852274}"/>
              </a:ext>
            </a:extLst>
          </p:cNvPr>
          <p:cNvSpPr>
            <a:spLocks noGrp="1"/>
          </p:cNvSpPr>
          <p:nvPr>
            <p:ph type="sldNum" sz="quarter" idx="12"/>
          </p:nvPr>
        </p:nvSpPr>
        <p:spPr/>
        <p:txBody>
          <a:bodyPr/>
          <a:lstStyle/>
          <a:p>
            <a:fld id="{D7BA3496-7A7A-4391-A305-EB4DD9A28DC3}" type="slidenum">
              <a:rPr lang="pt-BR" smtClean="0"/>
              <a:t>‹nº›</a:t>
            </a:fld>
            <a:endParaRPr lang="pt-BR"/>
          </a:p>
        </p:txBody>
      </p:sp>
    </p:spTree>
    <p:extLst>
      <p:ext uri="{BB962C8B-B14F-4D97-AF65-F5344CB8AC3E}">
        <p14:creationId xmlns:p14="http://schemas.microsoft.com/office/powerpoint/2010/main" val="1203328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5B0DE9-4209-91F3-05D1-9847B0D501A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6980D98A-55D7-1C7F-191C-FD74D478EF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92C1E0BF-9E50-21DF-B4A1-9D514949B9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94F0D7DD-0F16-9EFF-D509-12316E82D75D}"/>
              </a:ext>
            </a:extLst>
          </p:cNvPr>
          <p:cNvSpPr>
            <a:spLocks noGrp="1"/>
          </p:cNvSpPr>
          <p:nvPr>
            <p:ph type="dt" sz="half" idx="10"/>
          </p:nvPr>
        </p:nvSpPr>
        <p:spPr/>
        <p:txBody>
          <a:bodyPr/>
          <a:lstStyle/>
          <a:p>
            <a:fld id="{085839DF-5D28-41E1-B3FD-9DEF6511F7E3}" type="datetimeFigureOut">
              <a:rPr lang="pt-BR" smtClean="0"/>
              <a:t>24/11/2024</a:t>
            </a:fld>
            <a:endParaRPr lang="pt-BR"/>
          </a:p>
        </p:txBody>
      </p:sp>
      <p:sp>
        <p:nvSpPr>
          <p:cNvPr id="6" name="Espaço Reservado para Rodapé 5">
            <a:extLst>
              <a:ext uri="{FF2B5EF4-FFF2-40B4-BE49-F238E27FC236}">
                <a16:creationId xmlns:a16="http://schemas.microsoft.com/office/drawing/2014/main" id="{BAAA52F7-DF7E-AD60-B1EA-829360728D1B}"/>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71E2240-8585-BF58-AF9C-9A8886F2A49B}"/>
              </a:ext>
            </a:extLst>
          </p:cNvPr>
          <p:cNvSpPr>
            <a:spLocks noGrp="1"/>
          </p:cNvSpPr>
          <p:nvPr>
            <p:ph type="sldNum" sz="quarter" idx="12"/>
          </p:nvPr>
        </p:nvSpPr>
        <p:spPr/>
        <p:txBody>
          <a:bodyPr/>
          <a:lstStyle/>
          <a:p>
            <a:fld id="{D7BA3496-7A7A-4391-A305-EB4DD9A28DC3}" type="slidenum">
              <a:rPr lang="pt-BR" smtClean="0"/>
              <a:t>‹nº›</a:t>
            </a:fld>
            <a:endParaRPr lang="pt-BR"/>
          </a:p>
        </p:txBody>
      </p:sp>
    </p:spTree>
    <p:extLst>
      <p:ext uri="{BB962C8B-B14F-4D97-AF65-F5344CB8AC3E}">
        <p14:creationId xmlns:p14="http://schemas.microsoft.com/office/powerpoint/2010/main" val="173075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988C40D0-3EA0-E6A8-D600-331382EE2C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9A0E58D8-F122-A93E-936E-A9FBD961BE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FE50672-28B2-72F2-DA38-34565BBD4A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85839DF-5D28-41E1-B3FD-9DEF6511F7E3}" type="datetimeFigureOut">
              <a:rPr lang="pt-BR" smtClean="0"/>
              <a:t>24/11/2024</a:t>
            </a:fld>
            <a:endParaRPr lang="pt-BR"/>
          </a:p>
        </p:txBody>
      </p:sp>
      <p:sp>
        <p:nvSpPr>
          <p:cNvPr id="5" name="Espaço Reservado para Rodapé 4">
            <a:extLst>
              <a:ext uri="{FF2B5EF4-FFF2-40B4-BE49-F238E27FC236}">
                <a16:creationId xmlns:a16="http://schemas.microsoft.com/office/drawing/2014/main" id="{AE10EFBE-76F0-1855-49F5-7B99EA36DD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BR"/>
          </a:p>
        </p:txBody>
      </p:sp>
      <p:sp>
        <p:nvSpPr>
          <p:cNvPr id="6" name="Espaço Reservado para Número de Slide 5">
            <a:extLst>
              <a:ext uri="{FF2B5EF4-FFF2-40B4-BE49-F238E27FC236}">
                <a16:creationId xmlns:a16="http://schemas.microsoft.com/office/drawing/2014/main" id="{AEFA4898-A1E0-57B8-E540-79B4CA7194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7BA3496-7A7A-4391-A305-EB4DD9A28DC3}" type="slidenum">
              <a:rPr lang="pt-BR" smtClean="0"/>
              <a:t>‹nº›</a:t>
            </a:fld>
            <a:endParaRPr lang="pt-BR"/>
          </a:p>
        </p:txBody>
      </p:sp>
    </p:spTree>
    <p:extLst>
      <p:ext uri="{BB962C8B-B14F-4D97-AF65-F5344CB8AC3E}">
        <p14:creationId xmlns:p14="http://schemas.microsoft.com/office/powerpoint/2010/main" val="486231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customXml" Target="../ink/ink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uol.com.br/" TargetMode="External"/><Relationship Id="rId2" Type="http://schemas.openxmlformats.org/officeDocument/2006/relationships/hyperlink" Target="http://www.ifsp.edu.br/"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customXml" Target="../ink/ink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customXml" Target="../ink/ink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96CB6F-975A-2461-F82D-AA19EC7B28B7}"/>
              </a:ext>
            </a:extLst>
          </p:cNvPr>
          <p:cNvSpPr>
            <a:spLocks noGrp="1"/>
          </p:cNvSpPr>
          <p:nvPr>
            <p:ph type="ctrTitle"/>
          </p:nvPr>
        </p:nvSpPr>
        <p:spPr/>
        <p:txBody>
          <a:bodyPr/>
          <a:lstStyle/>
          <a:p>
            <a:r>
              <a:rPr lang="pt-BR" dirty="0" err="1"/>
              <a:t>Bootstrap</a:t>
            </a:r>
            <a:r>
              <a:rPr lang="pt-BR" dirty="0"/>
              <a:t> e Design Responsivo</a:t>
            </a:r>
          </a:p>
        </p:txBody>
      </p:sp>
      <p:sp>
        <p:nvSpPr>
          <p:cNvPr id="3" name="Subtítulo 2">
            <a:extLst>
              <a:ext uri="{FF2B5EF4-FFF2-40B4-BE49-F238E27FC236}">
                <a16:creationId xmlns:a16="http://schemas.microsoft.com/office/drawing/2014/main" id="{BBE42B13-C442-16B3-3A4B-C20921CF6E36}"/>
              </a:ext>
            </a:extLst>
          </p:cNvPr>
          <p:cNvSpPr>
            <a:spLocks noGrp="1"/>
          </p:cNvSpPr>
          <p:nvPr>
            <p:ph type="subTitle" idx="1"/>
          </p:nvPr>
        </p:nvSpPr>
        <p:spPr/>
        <p:txBody>
          <a:bodyPr/>
          <a:lstStyle/>
          <a:p>
            <a:r>
              <a:rPr lang="pt-BR" dirty="0"/>
              <a:t>Sites que se adaptam a vários dispositivos como tablets, celulares e computadores.</a:t>
            </a:r>
          </a:p>
        </p:txBody>
      </p:sp>
    </p:spTree>
    <p:extLst>
      <p:ext uri="{BB962C8B-B14F-4D97-AF65-F5344CB8AC3E}">
        <p14:creationId xmlns:p14="http://schemas.microsoft.com/office/powerpoint/2010/main" val="1410895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7EFA47-8AC6-5312-48B0-3CFC5C77F641}"/>
              </a:ext>
            </a:extLst>
          </p:cNvPr>
          <p:cNvSpPr>
            <a:spLocks noGrp="1"/>
          </p:cNvSpPr>
          <p:nvPr>
            <p:ph type="title"/>
          </p:nvPr>
        </p:nvSpPr>
        <p:spPr/>
        <p:txBody>
          <a:bodyPr/>
          <a:lstStyle/>
          <a:p>
            <a:r>
              <a:rPr lang="pt-BR" dirty="0"/>
              <a:t>Configuração 2</a:t>
            </a:r>
          </a:p>
        </p:txBody>
      </p:sp>
      <p:sp>
        <p:nvSpPr>
          <p:cNvPr id="3" name="Espaço Reservado para Conteúdo 2">
            <a:extLst>
              <a:ext uri="{FF2B5EF4-FFF2-40B4-BE49-F238E27FC236}">
                <a16:creationId xmlns:a16="http://schemas.microsoft.com/office/drawing/2014/main" id="{DDE2DF88-A270-E141-0F70-0BB5377B6769}"/>
              </a:ext>
            </a:extLst>
          </p:cNvPr>
          <p:cNvSpPr>
            <a:spLocks noGrp="1"/>
          </p:cNvSpPr>
          <p:nvPr>
            <p:ph idx="1"/>
          </p:nvPr>
        </p:nvSpPr>
        <p:spPr/>
        <p:txBody>
          <a:bodyPr>
            <a:normAutofit fontScale="62500" lnSpcReduction="20000"/>
          </a:bodyPr>
          <a:lstStyle/>
          <a:p>
            <a:pPr marL="0" indent="0">
              <a:buNone/>
            </a:pPr>
            <a:r>
              <a:rPr lang="pt-BR" dirty="0"/>
              <a:t>&lt;!</a:t>
            </a:r>
            <a:r>
              <a:rPr lang="pt-BR" dirty="0" err="1"/>
              <a:t>doctype</a:t>
            </a:r>
            <a:r>
              <a:rPr lang="pt-BR" dirty="0"/>
              <a:t> </a:t>
            </a:r>
            <a:r>
              <a:rPr lang="pt-BR" dirty="0" err="1"/>
              <a:t>html</a:t>
            </a:r>
            <a:r>
              <a:rPr lang="pt-BR" dirty="0"/>
              <a:t>&gt;</a:t>
            </a:r>
          </a:p>
          <a:p>
            <a:pPr marL="0" indent="0">
              <a:buNone/>
            </a:pPr>
            <a:r>
              <a:rPr lang="pt-BR" dirty="0"/>
              <a:t>&lt;</a:t>
            </a:r>
            <a:r>
              <a:rPr lang="pt-BR" dirty="0" err="1"/>
              <a:t>html</a:t>
            </a:r>
            <a:r>
              <a:rPr lang="pt-BR" dirty="0"/>
              <a:t> </a:t>
            </a:r>
            <a:r>
              <a:rPr lang="pt-BR" dirty="0" err="1"/>
              <a:t>lang</a:t>
            </a:r>
            <a:r>
              <a:rPr lang="pt-BR" dirty="0"/>
              <a:t>="</a:t>
            </a:r>
            <a:r>
              <a:rPr lang="pt-BR" dirty="0" err="1"/>
              <a:t>en</a:t>
            </a:r>
            <a:r>
              <a:rPr lang="pt-BR" dirty="0"/>
              <a:t>"&gt;</a:t>
            </a:r>
          </a:p>
          <a:p>
            <a:pPr marL="0" indent="0">
              <a:buNone/>
            </a:pPr>
            <a:r>
              <a:rPr lang="pt-BR" dirty="0"/>
              <a:t>  &lt;</a:t>
            </a:r>
            <a:r>
              <a:rPr lang="pt-BR" dirty="0" err="1"/>
              <a:t>head</a:t>
            </a:r>
            <a:r>
              <a:rPr lang="pt-BR" dirty="0"/>
              <a:t>&gt;</a:t>
            </a:r>
          </a:p>
          <a:p>
            <a:pPr marL="0" indent="0">
              <a:buNone/>
            </a:pPr>
            <a:r>
              <a:rPr lang="pt-BR" dirty="0"/>
              <a:t>    &lt;meta </a:t>
            </a:r>
            <a:r>
              <a:rPr lang="pt-BR" dirty="0" err="1"/>
              <a:t>charset</a:t>
            </a:r>
            <a:r>
              <a:rPr lang="pt-BR" dirty="0"/>
              <a:t>="utf-8"&gt;</a:t>
            </a:r>
          </a:p>
          <a:p>
            <a:pPr marL="0" indent="0">
              <a:buNone/>
            </a:pPr>
            <a:r>
              <a:rPr lang="pt-BR" dirty="0"/>
              <a:t>    &lt;meta </a:t>
            </a:r>
            <a:r>
              <a:rPr lang="pt-BR" dirty="0" err="1"/>
              <a:t>name</a:t>
            </a:r>
            <a:r>
              <a:rPr lang="pt-BR" dirty="0"/>
              <a:t>="</a:t>
            </a:r>
            <a:r>
              <a:rPr lang="pt-BR" dirty="0" err="1"/>
              <a:t>viewport</a:t>
            </a:r>
            <a:r>
              <a:rPr lang="pt-BR" dirty="0"/>
              <a:t>" </a:t>
            </a:r>
            <a:r>
              <a:rPr lang="pt-BR" dirty="0" err="1"/>
              <a:t>content</a:t>
            </a:r>
            <a:r>
              <a:rPr lang="pt-BR" dirty="0"/>
              <a:t>="</a:t>
            </a:r>
            <a:r>
              <a:rPr lang="pt-BR" dirty="0" err="1"/>
              <a:t>width</a:t>
            </a:r>
            <a:r>
              <a:rPr lang="pt-BR" dirty="0"/>
              <a:t>=device-</a:t>
            </a:r>
            <a:r>
              <a:rPr lang="pt-BR" dirty="0" err="1"/>
              <a:t>width</a:t>
            </a:r>
            <a:r>
              <a:rPr lang="pt-BR" dirty="0"/>
              <a:t>, </a:t>
            </a:r>
            <a:r>
              <a:rPr lang="pt-BR" dirty="0" err="1"/>
              <a:t>initial-scale</a:t>
            </a:r>
            <a:r>
              <a:rPr lang="pt-BR" dirty="0"/>
              <a:t>=1"&gt;</a:t>
            </a:r>
          </a:p>
          <a:p>
            <a:pPr marL="0" indent="0">
              <a:buNone/>
            </a:pPr>
            <a:r>
              <a:rPr lang="pt-BR" dirty="0"/>
              <a:t>    &lt;</a:t>
            </a:r>
            <a:r>
              <a:rPr lang="pt-BR" dirty="0" err="1"/>
              <a:t>title</a:t>
            </a:r>
            <a:r>
              <a:rPr lang="pt-BR" dirty="0"/>
              <a:t>&gt;</a:t>
            </a:r>
            <a:r>
              <a:rPr lang="pt-BR" dirty="0" err="1"/>
              <a:t>Bootstrap</a:t>
            </a:r>
            <a:r>
              <a:rPr lang="pt-BR" dirty="0"/>
              <a:t> demo&lt;/</a:t>
            </a:r>
            <a:r>
              <a:rPr lang="pt-BR" dirty="0" err="1"/>
              <a:t>title</a:t>
            </a:r>
            <a:r>
              <a:rPr lang="pt-BR" dirty="0"/>
              <a:t>&gt;</a:t>
            </a:r>
          </a:p>
          <a:p>
            <a:pPr marL="0" indent="0">
              <a:buNone/>
            </a:pPr>
            <a:r>
              <a:rPr lang="pt-BR" dirty="0"/>
              <a:t>    &lt;link </a:t>
            </a:r>
            <a:r>
              <a:rPr lang="pt-BR" dirty="0" err="1"/>
              <a:t>href</a:t>
            </a:r>
            <a:r>
              <a:rPr lang="pt-BR" dirty="0"/>
              <a:t>="https://cdn.jsdelivr.net/</a:t>
            </a:r>
            <a:r>
              <a:rPr lang="pt-BR" dirty="0" err="1"/>
              <a:t>npm</a:t>
            </a:r>
            <a:r>
              <a:rPr lang="pt-BR" dirty="0"/>
              <a:t>/bootstrap@5.3.3/</a:t>
            </a:r>
            <a:r>
              <a:rPr lang="pt-BR" dirty="0" err="1"/>
              <a:t>dist</a:t>
            </a:r>
            <a:r>
              <a:rPr lang="pt-BR" dirty="0"/>
              <a:t>/</a:t>
            </a:r>
            <a:r>
              <a:rPr lang="pt-BR" dirty="0" err="1"/>
              <a:t>css</a:t>
            </a:r>
            <a:r>
              <a:rPr lang="pt-BR" dirty="0"/>
              <a:t>/bootstrap.min.css" </a:t>
            </a:r>
            <a:r>
              <a:rPr lang="pt-BR" dirty="0" err="1"/>
              <a:t>rel</a:t>
            </a:r>
            <a:r>
              <a:rPr lang="pt-BR" dirty="0"/>
              <a:t>="</a:t>
            </a:r>
            <a:r>
              <a:rPr lang="pt-BR" dirty="0" err="1"/>
              <a:t>stylesheet</a:t>
            </a:r>
            <a:r>
              <a:rPr lang="pt-BR" dirty="0"/>
              <a:t>" </a:t>
            </a:r>
            <a:r>
              <a:rPr lang="pt-BR" dirty="0" err="1"/>
              <a:t>integrity</a:t>
            </a:r>
            <a:r>
              <a:rPr lang="pt-BR" dirty="0"/>
              <a:t>="sha384-QWTKZyjpPEjISv5WaRU9OFeRpok6YctnYmDr5pNlyT2bRjXh0JMhjY6hW+ALEwIH" </a:t>
            </a:r>
            <a:r>
              <a:rPr lang="pt-BR" dirty="0" err="1"/>
              <a:t>crossorigin</a:t>
            </a:r>
            <a:r>
              <a:rPr lang="pt-BR" dirty="0"/>
              <a:t>="</a:t>
            </a:r>
            <a:r>
              <a:rPr lang="pt-BR" dirty="0" err="1"/>
              <a:t>anonymous</a:t>
            </a:r>
            <a:r>
              <a:rPr lang="pt-BR" dirty="0"/>
              <a:t>"&gt;</a:t>
            </a:r>
          </a:p>
          <a:p>
            <a:pPr marL="0" indent="0">
              <a:buNone/>
            </a:pPr>
            <a:r>
              <a:rPr lang="pt-BR" dirty="0"/>
              <a:t>  &lt;/</a:t>
            </a:r>
            <a:r>
              <a:rPr lang="pt-BR" dirty="0" err="1"/>
              <a:t>head</a:t>
            </a:r>
            <a:r>
              <a:rPr lang="pt-BR" dirty="0"/>
              <a:t>&gt;</a:t>
            </a:r>
          </a:p>
          <a:p>
            <a:pPr marL="0" indent="0">
              <a:buNone/>
            </a:pPr>
            <a:r>
              <a:rPr lang="pt-BR" dirty="0"/>
              <a:t>  &lt;body&gt;</a:t>
            </a:r>
          </a:p>
          <a:p>
            <a:pPr marL="0" indent="0">
              <a:buNone/>
            </a:pPr>
            <a:r>
              <a:rPr lang="pt-BR" dirty="0"/>
              <a:t>    &lt;h1&gt;</a:t>
            </a:r>
            <a:r>
              <a:rPr lang="pt-BR" dirty="0" err="1"/>
              <a:t>Hello</a:t>
            </a:r>
            <a:r>
              <a:rPr lang="pt-BR" dirty="0"/>
              <a:t>, world!&lt;/h1&gt;</a:t>
            </a:r>
          </a:p>
          <a:p>
            <a:pPr marL="0" indent="0">
              <a:buNone/>
            </a:pPr>
            <a:r>
              <a:rPr lang="pt-BR" dirty="0"/>
              <a:t>      &lt;/body&gt;</a:t>
            </a:r>
          </a:p>
          <a:p>
            <a:pPr marL="0" indent="0">
              <a:buNone/>
            </a:pPr>
            <a:r>
              <a:rPr lang="pt-BR" dirty="0"/>
              <a:t>&lt;/</a:t>
            </a:r>
            <a:r>
              <a:rPr lang="pt-BR" dirty="0" err="1"/>
              <a:t>html</a:t>
            </a:r>
            <a:r>
              <a:rPr lang="pt-BR" dirty="0"/>
              <a:t>&gt;</a:t>
            </a:r>
          </a:p>
        </p:txBody>
      </p:sp>
      <mc:AlternateContent xmlns:mc="http://schemas.openxmlformats.org/markup-compatibility/2006">
        <mc:Choice xmlns:p14="http://schemas.microsoft.com/office/powerpoint/2010/main" Requires="p14">
          <p:contentPart p14:bwMode="auto" r:id="rId2">
            <p14:nvContentPartPr>
              <p14:cNvPr id="6" name="Tinta 5">
                <a:extLst>
                  <a:ext uri="{FF2B5EF4-FFF2-40B4-BE49-F238E27FC236}">
                    <a16:creationId xmlns:a16="http://schemas.microsoft.com/office/drawing/2014/main" id="{F4ED98DB-A81B-A1A0-1A87-CDEB25D1491B}"/>
                  </a:ext>
                </a:extLst>
              </p14:cNvPr>
              <p14:cNvContentPartPr/>
              <p14:nvPr/>
            </p14:nvContentPartPr>
            <p14:xfrm>
              <a:off x="1084576" y="3548319"/>
              <a:ext cx="360" cy="360"/>
            </p14:xfrm>
          </p:contentPart>
        </mc:Choice>
        <mc:Fallback>
          <p:pic>
            <p:nvPicPr>
              <p:cNvPr id="6" name="Tinta 5">
                <a:extLst>
                  <a:ext uri="{FF2B5EF4-FFF2-40B4-BE49-F238E27FC236}">
                    <a16:creationId xmlns:a16="http://schemas.microsoft.com/office/drawing/2014/main" id="{F4ED98DB-A81B-A1A0-1A87-CDEB25D1491B}"/>
                  </a:ext>
                </a:extLst>
              </p:cNvPr>
              <p:cNvPicPr/>
              <p:nvPr/>
            </p:nvPicPr>
            <p:blipFill>
              <a:blip r:embed="rId3"/>
              <a:stretch>
                <a:fillRect/>
              </a:stretch>
            </p:blipFill>
            <p:spPr>
              <a:xfrm>
                <a:off x="1075576" y="353967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Tinta 7">
                <a:extLst>
                  <a:ext uri="{FF2B5EF4-FFF2-40B4-BE49-F238E27FC236}">
                    <a16:creationId xmlns:a16="http://schemas.microsoft.com/office/drawing/2014/main" id="{582EA02D-32E3-C075-9EC5-EC31B927A171}"/>
                  </a:ext>
                </a:extLst>
              </p14:cNvPr>
              <p14:cNvContentPartPr/>
              <p14:nvPr/>
            </p14:nvContentPartPr>
            <p14:xfrm>
              <a:off x="838200" y="3683616"/>
              <a:ext cx="10165680" cy="531000"/>
            </p14:xfrm>
          </p:contentPart>
        </mc:Choice>
        <mc:Fallback>
          <p:pic>
            <p:nvPicPr>
              <p:cNvPr id="8" name="Tinta 7">
                <a:extLst>
                  <a:ext uri="{FF2B5EF4-FFF2-40B4-BE49-F238E27FC236}">
                    <a16:creationId xmlns:a16="http://schemas.microsoft.com/office/drawing/2014/main" id="{582EA02D-32E3-C075-9EC5-EC31B927A171}"/>
                  </a:ext>
                </a:extLst>
              </p:cNvPr>
              <p:cNvPicPr/>
              <p:nvPr/>
            </p:nvPicPr>
            <p:blipFill>
              <a:blip r:embed="rId5"/>
              <a:stretch>
                <a:fillRect/>
              </a:stretch>
            </p:blipFill>
            <p:spPr>
              <a:xfrm>
                <a:off x="784200" y="3575616"/>
                <a:ext cx="10273320" cy="746640"/>
              </a:xfrm>
              <a:prstGeom prst="rect">
                <a:avLst/>
              </a:prstGeom>
            </p:spPr>
          </p:pic>
        </mc:Fallback>
      </mc:AlternateContent>
      <p:sp>
        <p:nvSpPr>
          <p:cNvPr id="9" name="CaixaDeTexto 8">
            <a:extLst>
              <a:ext uri="{FF2B5EF4-FFF2-40B4-BE49-F238E27FC236}">
                <a16:creationId xmlns:a16="http://schemas.microsoft.com/office/drawing/2014/main" id="{6B4F24B3-23EA-325B-5AE7-CFBDF90600D0}"/>
              </a:ext>
            </a:extLst>
          </p:cNvPr>
          <p:cNvSpPr txBox="1"/>
          <p:nvPr/>
        </p:nvSpPr>
        <p:spPr>
          <a:xfrm>
            <a:off x="6096000" y="2045776"/>
            <a:ext cx="4923136" cy="646331"/>
          </a:xfrm>
          <a:prstGeom prst="rect">
            <a:avLst/>
          </a:prstGeom>
          <a:solidFill>
            <a:schemeClr val="accent2">
              <a:lumMod val="60000"/>
              <a:lumOff val="40000"/>
            </a:schemeClr>
          </a:solidFill>
        </p:spPr>
        <p:txBody>
          <a:bodyPr wrap="square" rtlCol="0">
            <a:spAutoFit/>
          </a:bodyPr>
          <a:lstStyle/>
          <a:p>
            <a:r>
              <a:rPr lang="pt-BR" dirty="0"/>
              <a:t>Se usar o arquivo, especificar o local.</a:t>
            </a:r>
          </a:p>
          <a:p>
            <a:r>
              <a:rPr lang="pt-BR" dirty="0"/>
              <a:t>Se usar o link: ele vai buscar na web</a:t>
            </a:r>
          </a:p>
        </p:txBody>
      </p:sp>
      <p:pic>
        <p:nvPicPr>
          <p:cNvPr id="11" name="Imagem 10">
            <a:extLst>
              <a:ext uri="{FF2B5EF4-FFF2-40B4-BE49-F238E27FC236}">
                <a16:creationId xmlns:a16="http://schemas.microsoft.com/office/drawing/2014/main" id="{2282ECA8-6F8F-CB9B-7251-1719D0F694F8}"/>
              </a:ext>
            </a:extLst>
          </p:cNvPr>
          <p:cNvPicPr>
            <a:picLocks noChangeAspect="1"/>
          </p:cNvPicPr>
          <p:nvPr/>
        </p:nvPicPr>
        <p:blipFill>
          <a:blip r:embed="rId6"/>
          <a:stretch>
            <a:fillRect/>
          </a:stretch>
        </p:blipFill>
        <p:spPr>
          <a:xfrm>
            <a:off x="2519766" y="5373900"/>
            <a:ext cx="8834033" cy="1276350"/>
          </a:xfrm>
          <a:prstGeom prst="rect">
            <a:avLst/>
          </a:prstGeom>
        </p:spPr>
      </p:pic>
      <p:sp>
        <p:nvSpPr>
          <p:cNvPr id="12" name="CaixaDeTexto 11">
            <a:extLst>
              <a:ext uri="{FF2B5EF4-FFF2-40B4-BE49-F238E27FC236}">
                <a16:creationId xmlns:a16="http://schemas.microsoft.com/office/drawing/2014/main" id="{1271695B-E92F-5289-3D65-35219B772486}"/>
              </a:ext>
            </a:extLst>
          </p:cNvPr>
          <p:cNvSpPr txBox="1"/>
          <p:nvPr/>
        </p:nvSpPr>
        <p:spPr>
          <a:xfrm>
            <a:off x="3669065" y="1388825"/>
            <a:ext cx="7350071" cy="369332"/>
          </a:xfrm>
          <a:prstGeom prst="rect">
            <a:avLst/>
          </a:prstGeom>
          <a:solidFill>
            <a:srgbClr val="FFFF00"/>
          </a:solidFill>
        </p:spPr>
        <p:txBody>
          <a:bodyPr wrap="square">
            <a:spAutoFit/>
          </a:bodyPr>
          <a:lstStyle/>
          <a:p>
            <a:r>
              <a:rPr lang="pt-BR" b="1" dirty="0">
                <a:solidFill>
                  <a:srgbClr val="FF0000"/>
                </a:solidFill>
              </a:rPr>
              <a:t>https://getbootstrap.com/docs/5.3/getting-started/introduction/</a:t>
            </a:r>
          </a:p>
        </p:txBody>
      </p:sp>
      <p:sp>
        <p:nvSpPr>
          <p:cNvPr id="13" name="CaixaDeTexto 12">
            <a:extLst>
              <a:ext uri="{FF2B5EF4-FFF2-40B4-BE49-F238E27FC236}">
                <a16:creationId xmlns:a16="http://schemas.microsoft.com/office/drawing/2014/main" id="{DF45F55E-E0F9-C8EF-E9EB-014191C9399D}"/>
              </a:ext>
            </a:extLst>
          </p:cNvPr>
          <p:cNvSpPr txBox="1"/>
          <p:nvPr/>
        </p:nvSpPr>
        <p:spPr>
          <a:xfrm>
            <a:off x="4475214" y="4536291"/>
            <a:ext cx="4923136" cy="369332"/>
          </a:xfrm>
          <a:prstGeom prst="rect">
            <a:avLst/>
          </a:prstGeom>
          <a:solidFill>
            <a:schemeClr val="accent2">
              <a:lumMod val="60000"/>
              <a:lumOff val="40000"/>
            </a:schemeClr>
          </a:solidFill>
        </p:spPr>
        <p:txBody>
          <a:bodyPr wrap="square" rtlCol="0">
            <a:spAutoFit/>
          </a:bodyPr>
          <a:lstStyle/>
          <a:p>
            <a:r>
              <a:rPr lang="pt-BR" dirty="0"/>
              <a:t>O link do </a:t>
            </a:r>
            <a:r>
              <a:rPr lang="pt-BR" dirty="0" err="1"/>
              <a:t>JavaScript</a:t>
            </a:r>
            <a:r>
              <a:rPr lang="pt-BR" dirty="0"/>
              <a:t> não será usado</a:t>
            </a:r>
          </a:p>
        </p:txBody>
      </p:sp>
    </p:spTree>
    <p:extLst>
      <p:ext uri="{BB962C8B-B14F-4D97-AF65-F5344CB8AC3E}">
        <p14:creationId xmlns:p14="http://schemas.microsoft.com/office/powerpoint/2010/main" val="3151064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848D4B-3904-1E4D-A74C-16EA6E7F5177}"/>
              </a:ext>
            </a:extLst>
          </p:cNvPr>
          <p:cNvSpPr>
            <a:spLocks noGrp="1"/>
          </p:cNvSpPr>
          <p:nvPr>
            <p:ph type="title"/>
          </p:nvPr>
        </p:nvSpPr>
        <p:spPr/>
        <p:txBody>
          <a:bodyPr/>
          <a:lstStyle/>
          <a:p>
            <a:r>
              <a:rPr lang="pt-BR" dirty="0"/>
              <a:t>Classes do </a:t>
            </a:r>
            <a:r>
              <a:rPr lang="pt-BR" dirty="0" err="1"/>
              <a:t>bootstrap</a:t>
            </a:r>
            <a:endParaRPr lang="pt-BR" dirty="0"/>
          </a:p>
        </p:txBody>
      </p:sp>
      <p:sp>
        <p:nvSpPr>
          <p:cNvPr id="3" name="Espaço Reservado para Conteúdo 2">
            <a:extLst>
              <a:ext uri="{FF2B5EF4-FFF2-40B4-BE49-F238E27FC236}">
                <a16:creationId xmlns:a16="http://schemas.microsoft.com/office/drawing/2014/main" id="{76AD1FAA-8BA5-6464-676D-B71693E33CA3}"/>
              </a:ext>
            </a:extLst>
          </p:cNvPr>
          <p:cNvSpPr>
            <a:spLocks noGrp="1"/>
          </p:cNvSpPr>
          <p:nvPr>
            <p:ph idx="1"/>
          </p:nvPr>
        </p:nvSpPr>
        <p:spPr/>
        <p:txBody>
          <a:bodyPr/>
          <a:lstStyle/>
          <a:p>
            <a:r>
              <a:rPr lang="pt-BR" dirty="0"/>
              <a:t> Se você está utilizando o link do </a:t>
            </a:r>
            <a:r>
              <a:rPr lang="pt-BR" dirty="0" err="1"/>
              <a:t>bootstrap</a:t>
            </a:r>
            <a:r>
              <a:rPr lang="pt-BR" dirty="0"/>
              <a:t>, você consegue utilizar as classes </a:t>
            </a:r>
            <a:r>
              <a:rPr lang="pt-BR" dirty="0" err="1"/>
              <a:t>pré</a:t>
            </a:r>
            <a:r>
              <a:rPr lang="pt-BR" dirty="0"/>
              <a:t> definidas.</a:t>
            </a:r>
          </a:p>
          <a:p>
            <a:r>
              <a:rPr lang="pt-BR" dirty="0"/>
              <a:t>Vamos conhecer algumas ...</a:t>
            </a:r>
          </a:p>
        </p:txBody>
      </p:sp>
    </p:spTree>
    <p:extLst>
      <p:ext uri="{BB962C8B-B14F-4D97-AF65-F5344CB8AC3E}">
        <p14:creationId xmlns:p14="http://schemas.microsoft.com/office/powerpoint/2010/main" val="211963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35D1E2-39DB-8FBE-9C3B-45DA82ECAF9A}"/>
              </a:ext>
            </a:extLst>
          </p:cNvPr>
          <p:cNvSpPr>
            <a:spLocks noGrp="1"/>
          </p:cNvSpPr>
          <p:nvPr>
            <p:ph type="title"/>
          </p:nvPr>
        </p:nvSpPr>
        <p:spPr/>
        <p:txBody>
          <a:bodyPr/>
          <a:lstStyle/>
          <a:p>
            <a:r>
              <a:rPr lang="pt-BR" dirty="0"/>
              <a:t>Responsivo1.html</a:t>
            </a:r>
          </a:p>
        </p:txBody>
      </p:sp>
      <p:sp>
        <p:nvSpPr>
          <p:cNvPr id="7" name="CaixaDeTexto 6">
            <a:extLst>
              <a:ext uri="{FF2B5EF4-FFF2-40B4-BE49-F238E27FC236}">
                <a16:creationId xmlns:a16="http://schemas.microsoft.com/office/drawing/2014/main" id="{B8E54B59-A8CE-C562-F2CB-E8822A3608F0}"/>
              </a:ext>
            </a:extLst>
          </p:cNvPr>
          <p:cNvSpPr txBox="1"/>
          <p:nvPr/>
        </p:nvSpPr>
        <p:spPr>
          <a:xfrm>
            <a:off x="1112004" y="2012218"/>
            <a:ext cx="8744918" cy="3338478"/>
          </a:xfrm>
          <a:prstGeom prst="rect">
            <a:avLst/>
          </a:prstGeom>
          <a:noFill/>
        </p:spPr>
        <p:txBody>
          <a:bodyPr wrap="square">
            <a:spAutoFit/>
          </a:bodyPr>
          <a:lstStyle/>
          <a:p>
            <a:pPr>
              <a:lnSpc>
                <a:spcPts val="1425"/>
              </a:lnSpc>
            </a:pPr>
            <a:r>
              <a:rPr lang="pt-BR" b="0" dirty="0">
                <a:solidFill>
                  <a:srgbClr val="808080"/>
                </a:solidFill>
                <a:effectLst/>
                <a:latin typeface="Consolas" panose="020B0609020204030204" pitchFamily="49" charset="0"/>
              </a:rPr>
              <a:t>&lt;!</a:t>
            </a:r>
            <a:r>
              <a:rPr lang="pt-BR" b="0" dirty="0" err="1">
                <a:solidFill>
                  <a:srgbClr val="569CD6"/>
                </a:solidFill>
                <a:effectLst/>
                <a:latin typeface="Consolas" panose="020B0609020204030204" pitchFamily="49" charset="0"/>
              </a:rPr>
              <a:t>doctype</a:t>
            </a:r>
            <a:r>
              <a:rPr lang="pt-BR" b="0" dirty="0">
                <a:solidFill>
                  <a:srgbClr val="CCCCCC"/>
                </a:solidFill>
                <a:effectLst/>
                <a:latin typeface="Consolas" panose="020B0609020204030204" pitchFamily="49" charset="0"/>
              </a:rPr>
              <a:t> </a:t>
            </a:r>
            <a:r>
              <a:rPr lang="pt-BR" b="0" dirty="0" err="1">
                <a:solidFill>
                  <a:srgbClr val="9CDCFE"/>
                </a:solidFill>
                <a:effectLst/>
                <a:latin typeface="Consolas" panose="020B0609020204030204" pitchFamily="49" charset="0"/>
              </a:rPr>
              <a:t>html</a:t>
            </a:r>
            <a:r>
              <a:rPr lang="pt-BR" b="0" dirty="0">
                <a:solidFill>
                  <a:srgbClr val="808080"/>
                </a:solidFill>
                <a:effectLst/>
                <a:latin typeface="Consolas" panose="020B0609020204030204" pitchFamily="49" charset="0"/>
              </a:rPr>
              <a:t>&gt;</a:t>
            </a:r>
            <a:endParaRPr lang="pt-BR" b="0" dirty="0">
              <a:solidFill>
                <a:srgbClr val="CCCCCC"/>
              </a:solidFill>
              <a:effectLst/>
              <a:latin typeface="Consolas" panose="020B0609020204030204" pitchFamily="49" charset="0"/>
            </a:endParaRPr>
          </a:p>
          <a:p>
            <a:pPr>
              <a:lnSpc>
                <a:spcPts val="1425"/>
              </a:lnSpc>
            </a:pPr>
            <a:r>
              <a:rPr lang="pt-BR" b="0" dirty="0">
                <a:solidFill>
                  <a:srgbClr val="808080"/>
                </a:solidFill>
                <a:effectLst/>
                <a:latin typeface="Consolas" panose="020B0609020204030204" pitchFamily="49" charset="0"/>
              </a:rPr>
              <a:t>&lt;</a:t>
            </a:r>
            <a:r>
              <a:rPr lang="pt-BR" b="0" dirty="0" err="1">
                <a:solidFill>
                  <a:srgbClr val="569CD6"/>
                </a:solidFill>
                <a:effectLst/>
                <a:latin typeface="Consolas" panose="020B0609020204030204" pitchFamily="49" charset="0"/>
              </a:rPr>
              <a:t>html</a:t>
            </a:r>
            <a:r>
              <a:rPr lang="pt-BR" b="0" dirty="0">
                <a:solidFill>
                  <a:srgbClr val="CCCCCC"/>
                </a:solidFill>
                <a:effectLst/>
                <a:latin typeface="Consolas" panose="020B0609020204030204" pitchFamily="49" charset="0"/>
              </a:rPr>
              <a:t> </a:t>
            </a:r>
            <a:r>
              <a:rPr lang="pt-BR" b="0" dirty="0" err="1">
                <a:solidFill>
                  <a:srgbClr val="9CDCFE"/>
                </a:solidFill>
                <a:effectLst/>
                <a:latin typeface="Consolas" panose="020B0609020204030204" pitchFamily="49" charset="0"/>
              </a:rPr>
              <a:t>lang</a:t>
            </a:r>
            <a:r>
              <a:rPr lang="pt-BR" b="0" dirty="0">
                <a:solidFill>
                  <a:srgbClr val="CCCCCC"/>
                </a:solidFill>
                <a:effectLst/>
                <a:latin typeface="Consolas" panose="020B0609020204030204" pitchFamily="49" charset="0"/>
              </a:rPr>
              <a:t>=</a:t>
            </a:r>
            <a:r>
              <a:rPr lang="pt-BR" b="0" dirty="0">
                <a:solidFill>
                  <a:srgbClr val="CE9178"/>
                </a:solidFill>
                <a:effectLst/>
                <a:latin typeface="Consolas" panose="020B0609020204030204" pitchFamily="49" charset="0"/>
              </a:rPr>
              <a:t>"</a:t>
            </a:r>
            <a:r>
              <a:rPr lang="pt-BR" b="0" dirty="0" err="1">
                <a:solidFill>
                  <a:srgbClr val="CE9178"/>
                </a:solidFill>
                <a:effectLst/>
                <a:latin typeface="Consolas" panose="020B0609020204030204" pitchFamily="49" charset="0"/>
              </a:rPr>
              <a:t>en</a:t>
            </a:r>
            <a:r>
              <a:rPr lang="pt-BR" b="0" dirty="0">
                <a:solidFill>
                  <a:srgbClr val="CE9178"/>
                </a:solidFill>
                <a:effectLst/>
                <a:latin typeface="Consolas" panose="020B0609020204030204" pitchFamily="49" charset="0"/>
              </a:rPr>
              <a:t>"</a:t>
            </a:r>
            <a:r>
              <a:rPr lang="pt-BR" b="0" dirty="0">
                <a:solidFill>
                  <a:srgbClr val="808080"/>
                </a:solidFill>
                <a:effectLst/>
                <a:latin typeface="Consolas" panose="020B0609020204030204" pitchFamily="49" charset="0"/>
              </a:rPr>
              <a:t>&gt;</a:t>
            </a:r>
            <a:endParaRPr lang="pt-BR" b="0" dirty="0">
              <a:solidFill>
                <a:srgbClr val="CCCCCC"/>
              </a:solidFill>
              <a:effectLst/>
              <a:latin typeface="Consolas" panose="020B0609020204030204" pitchFamily="49" charset="0"/>
            </a:endParaRPr>
          </a:p>
          <a:p>
            <a:pPr>
              <a:lnSpc>
                <a:spcPts val="1425"/>
              </a:lnSpc>
            </a:pPr>
            <a:r>
              <a:rPr lang="pt-BR" b="0" dirty="0">
                <a:solidFill>
                  <a:srgbClr val="CCCCCC"/>
                </a:solidFill>
                <a:effectLst/>
                <a:latin typeface="Consolas" panose="020B0609020204030204" pitchFamily="49" charset="0"/>
              </a:rPr>
              <a:t>  </a:t>
            </a:r>
            <a:r>
              <a:rPr lang="pt-BR" b="0" dirty="0">
                <a:solidFill>
                  <a:srgbClr val="808080"/>
                </a:solidFill>
                <a:effectLst/>
                <a:latin typeface="Consolas" panose="020B0609020204030204" pitchFamily="49" charset="0"/>
              </a:rPr>
              <a:t>&lt;</a:t>
            </a:r>
            <a:r>
              <a:rPr lang="pt-BR" b="0" dirty="0" err="1">
                <a:solidFill>
                  <a:srgbClr val="569CD6"/>
                </a:solidFill>
                <a:effectLst/>
                <a:latin typeface="Consolas" panose="020B0609020204030204" pitchFamily="49" charset="0"/>
              </a:rPr>
              <a:t>head</a:t>
            </a:r>
            <a:r>
              <a:rPr lang="pt-BR" b="0" dirty="0">
                <a:solidFill>
                  <a:srgbClr val="808080"/>
                </a:solidFill>
                <a:effectLst/>
                <a:latin typeface="Consolas" panose="020B0609020204030204" pitchFamily="49" charset="0"/>
              </a:rPr>
              <a:t>&gt;</a:t>
            </a:r>
            <a:endParaRPr lang="pt-BR" b="0" dirty="0">
              <a:solidFill>
                <a:srgbClr val="CCCCCC"/>
              </a:solidFill>
              <a:effectLst/>
              <a:latin typeface="Consolas" panose="020B0609020204030204" pitchFamily="49" charset="0"/>
            </a:endParaRPr>
          </a:p>
          <a:p>
            <a:pPr>
              <a:lnSpc>
                <a:spcPts val="1425"/>
              </a:lnSpc>
            </a:pPr>
            <a:r>
              <a:rPr lang="pt-BR" b="0" dirty="0">
                <a:solidFill>
                  <a:srgbClr val="CCCCCC"/>
                </a:solidFill>
                <a:effectLst/>
                <a:latin typeface="Consolas" panose="020B0609020204030204" pitchFamily="49" charset="0"/>
              </a:rPr>
              <a:t>    </a:t>
            </a:r>
            <a:r>
              <a:rPr lang="pt-BR" b="0" dirty="0">
                <a:solidFill>
                  <a:srgbClr val="808080"/>
                </a:solidFill>
                <a:effectLst/>
                <a:latin typeface="Consolas" panose="020B0609020204030204" pitchFamily="49" charset="0"/>
              </a:rPr>
              <a:t>&lt;</a:t>
            </a:r>
            <a:r>
              <a:rPr lang="pt-BR" b="0" dirty="0">
                <a:solidFill>
                  <a:srgbClr val="569CD6"/>
                </a:solidFill>
                <a:effectLst/>
                <a:latin typeface="Consolas" panose="020B0609020204030204" pitchFamily="49" charset="0"/>
              </a:rPr>
              <a:t>meta</a:t>
            </a:r>
            <a:r>
              <a:rPr lang="pt-BR" b="0" dirty="0">
                <a:solidFill>
                  <a:srgbClr val="CCCCCC"/>
                </a:solidFill>
                <a:effectLst/>
                <a:latin typeface="Consolas" panose="020B0609020204030204" pitchFamily="49" charset="0"/>
              </a:rPr>
              <a:t> </a:t>
            </a:r>
            <a:r>
              <a:rPr lang="pt-BR" b="0" dirty="0" err="1">
                <a:solidFill>
                  <a:srgbClr val="9CDCFE"/>
                </a:solidFill>
                <a:effectLst/>
                <a:latin typeface="Consolas" panose="020B0609020204030204" pitchFamily="49" charset="0"/>
              </a:rPr>
              <a:t>charset</a:t>
            </a:r>
            <a:r>
              <a:rPr lang="pt-BR" b="0" dirty="0">
                <a:solidFill>
                  <a:srgbClr val="CCCCCC"/>
                </a:solidFill>
                <a:effectLst/>
                <a:latin typeface="Consolas" panose="020B0609020204030204" pitchFamily="49" charset="0"/>
              </a:rPr>
              <a:t>=</a:t>
            </a:r>
            <a:r>
              <a:rPr lang="pt-BR" b="0" dirty="0">
                <a:solidFill>
                  <a:srgbClr val="CE9178"/>
                </a:solidFill>
                <a:effectLst/>
                <a:latin typeface="Consolas" panose="020B0609020204030204" pitchFamily="49" charset="0"/>
              </a:rPr>
              <a:t>"utf-8"</a:t>
            </a:r>
            <a:r>
              <a:rPr lang="pt-BR" b="0" dirty="0">
                <a:solidFill>
                  <a:srgbClr val="808080"/>
                </a:solidFill>
                <a:effectLst/>
                <a:latin typeface="Consolas" panose="020B0609020204030204" pitchFamily="49" charset="0"/>
              </a:rPr>
              <a:t>&gt;</a:t>
            </a:r>
            <a:endParaRPr lang="pt-BR" b="0" dirty="0">
              <a:solidFill>
                <a:srgbClr val="CCCCCC"/>
              </a:solidFill>
              <a:effectLst/>
              <a:latin typeface="Consolas" panose="020B0609020204030204" pitchFamily="49" charset="0"/>
            </a:endParaRPr>
          </a:p>
          <a:p>
            <a:pPr>
              <a:lnSpc>
                <a:spcPts val="1425"/>
              </a:lnSpc>
            </a:pPr>
            <a:r>
              <a:rPr lang="pt-BR" b="0" dirty="0">
                <a:solidFill>
                  <a:srgbClr val="CCCCCC"/>
                </a:solidFill>
                <a:effectLst/>
                <a:latin typeface="Consolas" panose="020B0609020204030204" pitchFamily="49" charset="0"/>
              </a:rPr>
              <a:t>    </a:t>
            </a:r>
            <a:r>
              <a:rPr lang="pt-BR" b="0" dirty="0">
                <a:solidFill>
                  <a:srgbClr val="808080"/>
                </a:solidFill>
                <a:effectLst/>
                <a:latin typeface="Consolas" panose="020B0609020204030204" pitchFamily="49" charset="0"/>
              </a:rPr>
              <a:t>&lt;</a:t>
            </a:r>
            <a:r>
              <a:rPr lang="pt-BR" b="0" dirty="0">
                <a:solidFill>
                  <a:srgbClr val="569CD6"/>
                </a:solidFill>
                <a:effectLst/>
                <a:latin typeface="Consolas" panose="020B0609020204030204" pitchFamily="49" charset="0"/>
              </a:rPr>
              <a:t>meta</a:t>
            </a:r>
            <a:r>
              <a:rPr lang="pt-BR" b="0" dirty="0">
                <a:solidFill>
                  <a:srgbClr val="CCCCCC"/>
                </a:solidFill>
                <a:effectLst/>
                <a:latin typeface="Consolas" panose="020B0609020204030204" pitchFamily="49" charset="0"/>
              </a:rPr>
              <a:t> </a:t>
            </a:r>
            <a:r>
              <a:rPr lang="pt-BR" b="0" dirty="0" err="1">
                <a:solidFill>
                  <a:srgbClr val="9CDCFE"/>
                </a:solidFill>
                <a:effectLst/>
                <a:latin typeface="Consolas" panose="020B0609020204030204" pitchFamily="49" charset="0"/>
              </a:rPr>
              <a:t>name</a:t>
            </a:r>
            <a:r>
              <a:rPr lang="pt-BR" b="0" dirty="0">
                <a:solidFill>
                  <a:srgbClr val="CCCCCC"/>
                </a:solidFill>
                <a:effectLst/>
                <a:latin typeface="Consolas" panose="020B0609020204030204" pitchFamily="49" charset="0"/>
              </a:rPr>
              <a:t>=</a:t>
            </a:r>
            <a:r>
              <a:rPr lang="pt-BR" b="0" dirty="0">
                <a:solidFill>
                  <a:srgbClr val="CE9178"/>
                </a:solidFill>
                <a:effectLst/>
                <a:latin typeface="Consolas" panose="020B0609020204030204" pitchFamily="49" charset="0"/>
              </a:rPr>
              <a:t>"</a:t>
            </a:r>
            <a:r>
              <a:rPr lang="pt-BR" b="0" dirty="0" err="1">
                <a:solidFill>
                  <a:srgbClr val="CE9178"/>
                </a:solidFill>
                <a:effectLst/>
                <a:latin typeface="Consolas" panose="020B0609020204030204" pitchFamily="49" charset="0"/>
              </a:rPr>
              <a:t>viewport</a:t>
            </a:r>
            <a:r>
              <a:rPr lang="pt-BR" b="0" dirty="0">
                <a:solidFill>
                  <a:srgbClr val="CE9178"/>
                </a:solidFill>
                <a:effectLst/>
                <a:latin typeface="Consolas" panose="020B0609020204030204" pitchFamily="49" charset="0"/>
              </a:rPr>
              <a:t>"</a:t>
            </a:r>
            <a:r>
              <a:rPr lang="pt-BR" b="0" dirty="0">
                <a:solidFill>
                  <a:srgbClr val="CCCCCC"/>
                </a:solidFill>
                <a:effectLst/>
                <a:latin typeface="Consolas" panose="020B0609020204030204" pitchFamily="49" charset="0"/>
              </a:rPr>
              <a:t> </a:t>
            </a:r>
            <a:r>
              <a:rPr lang="pt-BR" b="0" dirty="0" err="1">
                <a:solidFill>
                  <a:srgbClr val="9CDCFE"/>
                </a:solidFill>
                <a:effectLst/>
                <a:latin typeface="Consolas" panose="020B0609020204030204" pitchFamily="49" charset="0"/>
              </a:rPr>
              <a:t>content</a:t>
            </a:r>
            <a:r>
              <a:rPr lang="pt-BR" b="0" dirty="0">
                <a:solidFill>
                  <a:srgbClr val="CCCCCC"/>
                </a:solidFill>
                <a:effectLst/>
                <a:latin typeface="Consolas" panose="020B0609020204030204" pitchFamily="49" charset="0"/>
              </a:rPr>
              <a:t>=</a:t>
            </a:r>
            <a:r>
              <a:rPr lang="pt-BR" b="0" dirty="0">
                <a:solidFill>
                  <a:srgbClr val="CE9178"/>
                </a:solidFill>
                <a:effectLst/>
                <a:latin typeface="Consolas" panose="020B0609020204030204" pitchFamily="49" charset="0"/>
              </a:rPr>
              <a:t>"</a:t>
            </a:r>
            <a:r>
              <a:rPr lang="pt-BR" b="0" dirty="0" err="1">
                <a:solidFill>
                  <a:srgbClr val="CE9178"/>
                </a:solidFill>
                <a:effectLst/>
                <a:latin typeface="Consolas" panose="020B0609020204030204" pitchFamily="49" charset="0"/>
              </a:rPr>
              <a:t>width</a:t>
            </a:r>
            <a:r>
              <a:rPr lang="pt-BR" b="0" dirty="0">
                <a:solidFill>
                  <a:srgbClr val="CE9178"/>
                </a:solidFill>
                <a:effectLst/>
                <a:latin typeface="Consolas" panose="020B0609020204030204" pitchFamily="49" charset="0"/>
              </a:rPr>
              <a:t>=device-</a:t>
            </a:r>
            <a:r>
              <a:rPr lang="pt-BR" b="0" dirty="0" err="1">
                <a:solidFill>
                  <a:srgbClr val="CE9178"/>
                </a:solidFill>
                <a:effectLst/>
                <a:latin typeface="Consolas" panose="020B0609020204030204" pitchFamily="49" charset="0"/>
              </a:rPr>
              <a:t>width</a:t>
            </a:r>
            <a:r>
              <a:rPr lang="pt-BR" b="0" dirty="0">
                <a:solidFill>
                  <a:srgbClr val="CE9178"/>
                </a:solidFill>
                <a:effectLst/>
                <a:latin typeface="Consolas" panose="020B0609020204030204" pitchFamily="49" charset="0"/>
              </a:rPr>
              <a:t>, </a:t>
            </a:r>
            <a:r>
              <a:rPr lang="pt-BR" b="0" dirty="0" err="1">
                <a:solidFill>
                  <a:srgbClr val="CE9178"/>
                </a:solidFill>
                <a:effectLst/>
                <a:latin typeface="Consolas" panose="020B0609020204030204" pitchFamily="49" charset="0"/>
              </a:rPr>
              <a:t>initial-scale</a:t>
            </a:r>
            <a:r>
              <a:rPr lang="pt-BR" b="0" dirty="0">
                <a:solidFill>
                  <a:srgbClr val="CE9178"/>
                </a:solidFill>
                <a:effectLst/>
                <a:latin typeface="Consolas" panose="020B0609020204030204" pitchFamily="49" charset="0"/>
              </a:rPr>
              <a:t>=1"</a:t>
            </a:r>
            <a:r>
              <a:rPr lang="pt-BR" b="0" dirty="0">
                <a:solidFill>
                  <a:srgbClr val="808080"/>
                </a:solidFill>
                <a:effectLst/>
                <a:latin typeface="Consolas" panose="020B0609020204030204" pitchFamily="49" charset="0"/>
              </a:rPr>
              <a:t>&gt;</a:t>
            </a:r>
            <a:endParaRPr lang="pt-BR" b="0" dirty="0">
              <a:solidFill>
                <a:srgbClr val="CCCCCC"/>
              </a:solidFill>
              <a:effectLst/>
              <a:latin typeface="Consolas" panose="020B0609020204030204" pitchFamily="49" charset="0"/>
            </a:endParaRPr>
          </a:p>
          <a:p>
            <a:pPr>
              <a:lnSpc>
                <a:spcPts val="1425"/>
              </a:lnSpc>
            </a:pPr>
            <a:r>
              <a:rPr lang="pt-BR" b="0" dirty="0">
                <a:solidFill>
                  <a:srgbClr val="CCCCCC"/>
                </a:solidFill>
                <a:effectLst/>
                <a:latin typeface="Consolas" panose="020B0609020204030204" pitchFamily="49" charset="0"/>
              </a:rPr>
              <a:t>    </a:t>
            </a:r>
            <a:r>
              <a:rPr lang="pt-BR" b="0" dirty="0">
                <a:solidFill>
                  <a:srgbClr val="808080"/>
                </a:solidFill>
                <a:effectLst/>
                <a:latin typeface="Consolas" panose="020B0609020204030204" pitchFamily="49" charset="0"/>
              </a:rPr>
              <a:t>&lt;</a:t>
            </a:r>
            <a:r>
              <a:rPr lang="pt-BR" b="0" dirty="0" err="1">
                <a:solidFill>
                  <a:srgbClr val="569CD6"/>
                </a:solidFill>
                <a:effectLst/>
                <a:latin typeface="Consolas" panose="020B0609020204030204" pitchFamily="49" charset="0"/>
              </a:rPr>
              <a:t>title</a:t>
            </a:r>
            <a:r>
              <a:rPr lang="pt-BR" b="0" dirty="0">
                <a:solidFill>
                  <a:srgbClr val="808080"/>
                </a:solidFill>
                <a:effectLst/>
                <a:latin typeface="Consolas" panose="020B0609020204030204" pitchFamily="49" charset="0"/>
              </a:rPr>
              <a:t>&gt;</a:t>
            </a:r>
            <a:r>
              <a:rPr lang="pt-BR" b="0" dirty="0" err="1">
                <a:solidFill>
                  <a:srgbClr val="CCCCCC"/>
                </a:solidFill>
                <a:effectLst/>
                <a:latin typeface="Consolas" panose="020B0609020204030204" pitchFamily="49" charset="0"/>
              </a:rPr>
              <a:t>Bootstrap</a:t>
            </a:r>
            <a:r>
              <a:rPr lang="pt-BR" b="0" dirty="0">
                <a:solidFill>
                  <a:srgbClr val="CCCCCC"/>
                </a:solidFill>
                <a:effectLst/>
                <a:latin typeface="Consolas" panose="020B0609020204030204" pitchFamily="49" charset="0"/>
              </a:rPr>
              <a:t> demo</a:t>
            </a:r>
            <a:r>
              <a:rPr lang="pt-BR" b="0" dirty="0">
                <a:solidFill>
                  <a:srgbClr val="808080"/>
                </a:solidFill>
                <a:effectLst/>
                <a:latin typeface="Consolas" panose="020B0609020204030204" pitchFamily="49" charset="0"/>
              </a:rPr>
              <a:t>&lt;/</a:t>
            </a:r>
            <a:r>
              <a:rPr lang="pt-BR" b="0" dirty="0" err="1">
                <a:solidFill>
                  <a:srgbClr val="569CD6"/>
                </a:solidFill>
                <a:effectLst/>
                <a:latin typeface="Consolas" panose="020B0609020204030204" pitchFamily="49" charset="0"/>
              </a:rPr>
              <a:t>title</a:t>
            </a:r>
            <a:r>
              <a:rPr lang="pt-BR" b="0" dirty="0">
                <a:solidFill>
                  <a:srgbClr val="808080"/>
                </a:solidFill>
                <a:effectLst/>
                <a:latin typeface="Consolas" panose="020B0609020204030204" pitchFamily="49" charset="0"/>
              </a:rPr>
              <a:t>&gt;</a:t>
            </a:r>
            <a:endParaRPr lang="pt-BR" b="0" dirty="0">
              <a:solidFill>
                <a:srgbClr val="CCCCCC"/>
              </a:solidFill>
              <a:effectLst/>
              <a:latin typeface="Consolas" panose="020B0609020204030204" pitchFamily="49" charset="0"/>
            </a:endParaRPr>
          </a:p>
          <a:p>
            <a:pPr>
              <a:lnSpc>
                <a:spcPts val="1425"/>
              </a:lnSpc>
            </a:pPr>
            <a:r>
              <a:rPr lang="pt-BR" b="0" dirty="0">
                <a:solidFill>
                  <a:srgbClr val="CCCCCC"/>
                </a:solidFill>
                <a:effectLst/>
                <a:latin typeface="Consolas" panose="020B0609020204030204" pitchFamily="49" charset="0"/>
              </a:rPr>
              <a:t>    </a:t>
            </a:r>
            <a:r>
              <a:rPr lang="pt-BR" b="0" dirty="0">
                <a:solidFill>
                  <a:srgbClr val="808080"/>
                </a:solidFill>
                <a:effectLst/>
                <a:latin typeface="Consolas" panose="020B0609020204030204" pitchFamily="49" charset="0"/>
              </a:rPr>
              <a:t>&lt;</a:t>
            </a:r>
            <a:r>
              <a:rPr lang="pt-BR" b="0" dirty="0">
                <a:solidFill>
                  <a:srgbClr val="569CD6"/>
                </a:solidFill>
                <a:effectLst/>
                <a:latin typeface="Consolas" panose="020B0609020204030204" pitchFamily="49" charset="0"/>
              </a:rPr>
              <a:t>link</a:t>
            </a:r>
            <a:r>
              <a:rPr lang="pt-BR" b="0" dirty="0">
                <a:solidFill>
                  <a:srgbClr val="CCCCCC"/>
                </a:solidFill>
                <a:effectLst/>
                <a:latin typeface="Consolas" panose="020B0609020204030204" pitchFamily="49" charset="0"/>
              </a:rPr>
              <a:t> </a:t>
            </a:r>
            <a:r>
              <a:rPr lang="pt-BR" b="0" dirty="0" err="1">
                <a:solidFill>
                  <a:srgbClr val="9CDCFE"/>
                </a:solidFill>
                <a:effectLst/>
                <a:latin typeface="Consolas" panose="020B0609020204030204" pitchFamily="49" charset="0"/>
              </a:rPr>
              <a:t>href</a:t>
            </a:r>
            <a:r>
              <a:rPr lang="pt-BR" b="0" dirty="0">
                <a:solidFill>
                  <a:srgbClr val="CCCCCC"/>
                </a:solidFill>
                <a:effectLst/>
                <a:latin typeface="Consolas" panose="020B0609020204030204" pitchFamily="49" charset="0"/>
              </a:rPr>
              <a:t>=</a:t>
            </a:r>
            <a:r>
              <a:rPr lang="pt-BR" b="0" dirty="0">
                <a:solidFill>
                  <a:srgbClr val="CE9178"/>
                </a:solidFill>
                <a:effectLst/>
                <a:latin typeface="Consolas" panose="020B0609020204030204" pitchFamily="49" charset="0"/>
              </a:rPr>
              <a:t>"https://cdn.jsdelivr.net/</a:t>
            </a:r>
            <a:r>
              <a:rPr lang="pt-BR" b="0" dirty="0" err="1">
                <a:solidFill>
                  <a:srgbClr val="CE9178"/>
                </a:solidFill>
                <a:effectLst/>
                <a:latin typeface="Consolas" panose="020B0609020204030204" pitchFamily="49" charset="0"/>
              </a:rPr>
              <a:t>npm</a:t>
            </a:r>
            <a:r>
              <a:rPr lang="pt-BR" b="0" dirty="0">
                <a:solidFill>
                  <a:srgbClr val="CE9178"/>
                </a:solidFill>
                <a:effectLst/>
                <a:latin typeface="Consolas" panose="020B0609020204030204" pitchFamily="49" charset="0"/>
              </a:rPr>
              <a:t>/bootstrap@5.3.3/</a:t>
            </a:r>
            <a:r>
              <a:rPr lang="pt-BR" b="0" dirty="0" err="1">
                <a:solidFill>
                  <a:srgbClr val="CE9178"/>
                </a:solidFill>
                <a:effectLst/>
                <a:latin typeface="Consolas" panose="020B0609020204030204" pitchFamily="49" charset="0"/>
              </a:rPr>
              <a:t>dist</a:t>
            </a:r>
            <a:r>
              <a:rPr lang="pt-BR" b="0" dirty="0">
                <a:solidFill>
                  <a:srgbClr val="CE9178"/>
                </a:solidFill>
                <a:effectLst/>
                <a:latin typeface="Consolas" panose="020B0609020204030204" pitchFamily="49" charset="0"/>
              </a:rPr>
              <a:t>/</a:t>
            </a:r>
            <a:r>
              <a:rPr lang="pt-BR" b="0" dirty="0" err="1">
                <a:solidFill>
                  <a:srgbClr val="CE9178"/>
                </a:solidFill>
                <a:effectLst/>
                <a:latin typeface="Consolas" panose="020B0609020204030204" pitchFamily="49" charset="0"/>
              </a:rPr>
              <a:t>css</a:t>
            </a:r>
            <a:r>
              <a:rPr lang="pt-BR" b="0" dirty="0">
                <a:solidFill>
                  <a:srgbClr val="CE9178"/>
                </a:solidFill>
                <a:effectLst/>
                <a:latin typeface="Consolas" panose="020B0609020204030204" pitchFamily="49" charset="0"/>
              </a:rPr>
              <a:t>/bootstrap.min.css"</a:t>
            </a:r>
            <a:r>
              <a:rPr lang="pt-BR" b="0" dirty="0">
                <a:solidFill>
                  <a:srgbClr val="CCCCCC"/>
                </a:solidFill>
                <a:effectLst/>
                <a:latin typeface="Consolas" panose="020B0609020204030204" pitchFamily="49" charset="0"/>
              </a:rPr>
              <a:t> </a:t>
            </a:r>
            <a:r>
              <a:rPr lang="pt-BR" b="0" dirty="0" err="1">
                <a:solidFill>
                  <a:srgbClr val="9CDCFE"/>
                </a:solidFill>
                <a:effectLst/>
                <a:latin typeface="Consolas" panose="020B0609020204030204" pitchFamily="49" charset="0"/>
              </a:rPr>
              <a:t>rel</a:t>
            </a:r>
            <a:r>
              <a:rPr lang="pt-BR" b="0" dirty="0">
                <a:solidFill>
                  <a:srgbClr val="CCCCCC"/>
                </a:solidFill>
                <a:effectLst/>
                <a:latin typeface="Consolas" panose="020B0609020204030204" pitchFamily="49" charset="0"/>
              </a:rPr>
              <a:t>=</a:t>
            </a:r>
            <a:r>
              <a:rPr lang="pt-BR" b="0" dirty="0">
                <a:solidFill>
                  <a:srgbClr val="CE9178"/>
                </a:solidFill>
                <a:effectLst/>
                <a:latin typeface="Consolas" panose="020B0609020204030204" pitchFamily="49" charset="0"/>
              </a:rPr>
              <a:t>"</a:t>
            </a:r>
            <a:r>
              <a:rPr lang="pt-BR" b="0" dirty="0" err="1">
                <a:solidFill>
                  <a:srgbClr val="CE9178"/>
                </a:solidFill>
                <a:effectLst/>
                <a:latin typeface="Consolas" panose="020B0609020204030204" pitchFamily="49" charset="0"/>
              </a:rPr>
              <a:t>stylesheet</a:t>
            </a:r>
            <a:r>
              <a:rPr lang="pt-BR" b="0" dirty="0">
                <a:solidFill>
                  <a:srgbClr val="CE9178"/>
                </a:solidFill>
                <a:effectLst/>
                <a:latin typeface="Consolas" panose="020B0609020204030204" pitchFamily="49" charset="0"/>
              </a:rPr>
              <a:t>"</a:t>
            </a:r>
            <a:r>
              <a:rPr lang="pt-BR" b="0" dirty="0">
                <a:solidFill>
                  <a:srgbClr val="CCCCCC"/>
                </a:solidFill>
                <a:effectLst/>
                <a:latin typeface="Consolas" panose="020B0609020204030204" pitchFamily="49" charset="0"/>
              </a:rPr>
              <a:t> </a:t>
            </a:r>
            <a:r>
              <a:rPr lang="pt-BR" b="0" dirty="0" err="1">
                <a:solidFill>
                  <a:srgbClr val="9CDCFE"/>
                </a:solidFill>
                <a:effectLst/>
                <a:latin typeface="Consolas" panose="020B0609020204030204" pitchFamily="49" charset="0"/>
              </a:rPr>
              <a:t>integrity</a:t>
            </a:r>
            <a:r>
              <a:rPr lang="pt-BR" b="0" dirty="0">
                <a:solidFill>
                  <a:srgbClr val="CCCCCC"/>
                </a:solidFill>
                <a:effectLst/>
                <a:latin typeface="Consolas" panose="020B0609020204030204" pitchFamily="49" charset="0"/>
              </a:rPr>
              <a:t>=</a:t>
            </a:r>
            <a:r>
              <a:rPr lang="pt-BR" b="0" dirty="0">
                <a:solidFill>
                  <a:srgbClr val="CE9178"/>
                </a:solidFill>
                <a:effectLst/>
                <a:latin typeface="Consolas" panose="020B0609020204030204" pitchFamily="49" charset="0"/>
              </a:rPr>
              <a:t>"sha384-QWTKZyjpPEjISv5WaRU9OFeRpok6YctnYmDr5pNlyT2bRjXh0JMhjY6hW+ALEwIH"</a:t>
            </a:r>
            <a:r>
              <a:rPr lang="pt-BR" b="0" dirty="0">
                <a:solidFill>
                  <a:srgbClr val="CCCCCC"/>
                </a:solidFill>
                <a:effectLst/>
                <a:latin typeface="Consolas" panose="020B0609020204030204" pitchFamily="49" charset="0"/>
              </a:rPr>
              <a:t> </a:t>
            </a:r>
            <a:r>
              <a:rPr lang="pt-BR" b="0" dirty="0" err="1">
                <a:solidFill>
                  <a:srgbClr val="9CDCFE"/>
                </a:solidFill>
                <a:effectLst/>
                <a:latin typeface="Consolas" panose="020B0609020204030204" pitchFamily="49" charset="0"/>
              </a:rPr>
              <a:t>crossorigin</a:t>
            </a:r>
            <a:r>
              <a:rPr lang="pt-BR" b="0" dirty="0">
                <a:solidFill>
                  <a:srgbClr val="CCCCCC"/>
                </a:solidFill>
                <a:effectLst/>
                <a:latin typeface="Consolas" panose="020B0609020204030204" pitchFamily="49" charset="0"/>
              </a:rPr>
              <a:t>=</a:t>
            </a:r>
            <a:r>
              <a:rPr lang="pt-BR" b="0" dirty="0">
                <a:solidFill>
                  <a:srgbClr val="CE9178"/>
                </a:solidFill>
                <a:effectLst/>
                <a:latin typeface="Consolas" panose="020B0609020204030204" pitchFamily="49" charset="0"/>
              </a:rPr>
              <a:t>"</a:t>
            </a:r>
            <a:r>
              <a:rPr lang="pt-BR" b="0" dirty="0" err="1">
                <a:solidFill>
                  <a:srgbClr val="CE9178"/>
                </a:solidFill>
                <a:effectLst/>
                <a:latin typeface="Consolas" panose="020B0609020204030204" pitchFamily="49" charset="0"/>
              </a:rPr>
              <a:t>anonymous</a:t>
            </a:r>
            <a:r>
              <a:rPr lang="pt-BR" b="0" dirty="0">
                <a:solidFill>
                  <a:srgbClr val="CE9178"/>
                </a:solidFill>
                <a:effectLst/>
                <a:latin typeface="Consolas" panose="020B0609020204030204" pitchFamily="49" charset="0"/>
              </a:rPr>
              <a:t>"</a:t>
            </a:r>
            <a:r>
              <a:rPr lang="pt-BR" b="0" dirty="0">
                <a:solidFill>
                  <a:srgbClr val="808080"/>
                </a:solidFill>
                <a:effectLst/>
                <a:latin typeface="Consolas" panose="020B0609020204030204" pitchFamily="49" charset="0"/>
              </a:rPr>
              <a:t>&gt;</a:t>
            </a:r>
            <a:endParaRPr lang="pt-BR" b="0" dirty="0">
              <a:solidFill>
                <a:srgbClr val="CCCCCC"/>
              </a:solidFill>
              <a:effectLst/>
              <a:latin typeface="Consolas" panose="020B0609020204030204" pitchFamily="49" charset="0"/>
            </a:endParaRPr>
          </a:p>
          <a:p>
            <a:pPr>
              <a:lnSpc>
                <a:spcPts val="1425"/>
              </a:lnSpc>
            </a:pPr>
            <a:r>
              <a:rPr lang="pt-BR" b="0" dirty="0">
                <a:solidFill>
                  <a:srgbClr val="CCCCCC"/>
                </a:solidFill>
                <a:effectLst/>
                <a:latin typeface="Consolas" panose="020B0609020204030204" pitchFamily="49" charset="0"/>
              </a:rPr>
              <a:t>  </a:t>
            </a:r>
            <a:r>
              <a:rPr lang="pt-BR" b="0" dirty="0">
                <a:solidFill>
                  <a:srgbClr val="808080"/>
                </a:solidFill>
                <a:effectLst/>
                <a:latin typeface="Consolas" panose="020B0609020204030204" pitchFamily="49" charset="0"/>
              </a:rPr>
              <a:t>&lt;/</a:t>
            </a:r>
            <a:r>
              <a:rPr lang="pt-BR" b="0" dirty="0" err="1">
                <a:solidFill>
                  <a:srgbClr val="569CD6"/>
                </a:solidFill>
                <a:effectLst/>
                <a:latin typeface="Consolas" panose="020B0609020204030204" pitchFamily="49" charset="0"/>
              </a:rPr>
              <a:t>head</a:t>
            </a:r>
            <a:r>
              <a:rPr lang="pt-BR" b="0" dirty="0">
                <a:solidFill>
                  <a:srgbClr val="808080"/>
                </a:solidFill>
                <a:effectLst/>
                <a:latin typeface="Consolas" panose="020B0609020204030204" pitchFamily="49" charset="0"/>
              </a:rPr>
              <a:t>&gt;</a:t>
            </a:r>
            <a:endParaRPr lang="pt-BR" b="0" dirty="0">
              <a:solidFill>
                <a:srgbClr val="CCCCCC"/>
              </a:solidFill>
              <a:effectLst/>
              <a:latin typeface="Consolas" panose="020B0609020204030204" pitchFamily="49" charset="0"/>
            </a:endParaRPr>
          </a:p>
          <a:p>
            <a:pPr>
              <a:lnSpc>
                <a:spcPts val="1425"/>
              </a:lnSpc>
            </a:pPr>
            <a:r>
              <a:rPr lang="pt-BR" b="0" dirty="0">
                <a:solidFill>
                  <a:srgbClr val="CCCCCC"/>
                </a:solidFill>
                <a:effectLst/>
                <a:latin typeface="Consolas" panose="020B0609020204030204" pitchFamily="49" charset="0"/>
              </a:rPr>
              <a:t>  </a:t>
            </a:r>
            <a:r>
              <a:rPr lang="pt-BR" b="0" dirty="0">
                <a:solidFill>
                  <a:srgbClr val="808080"/>
                </a:solidFill>
                <a:effectLst/>
                <a:latin typeface="Consolas" panose="020B0609020204030204" pitchFamily="49" charset="0"/>
              </a:rPr>
              <a:t>&lt;</a:t>
            </a:r>
            <a:r>
              <a:rPr lang="pt-BR" b="0" dirty="0">
                <a:solidFill>
                  <a:srgbClr val="569CD6"/>
                </a:solidFill>
                <a:effectLst/>
                <a:latin typeface="Consolas" panose="020B0609020204030204" pitchFamily="49" charset="0"/>
              </a:rPr>
              <a:t>body</a:t>
            </a:r>
            <a:r>
              <a:rPr lang="pt-BR" b="0" dirty="0">
                <a:solidFill>
                  <a:srgbClr val="808080"/>
                </a:solidFill>
                <a:effectLst/>
                <a:latin typeface="Consolas" panose="020B0609020204030204" pitchFamily="49" charset="0"/>
              </a:rPr>
              <a:t>&gt;</a:t>
            </a:r>
            <a:endParaRPr lang="pt-BR" b="0" dirty="0">
              <a:solidFill>
                <a:srgbClr val="CCCCCC"/>
              </a:solidFill>
              <a:effectLst/>
              <a:latin typeface="Consolas" panose="020B0609020204030204" pitchFamily="49" charset="0"/>
            </a:endParaRPr>
          </a:p>
          <a:p>
            <a:pPr>
              <a:lnSpc>
                <a:spcPts val="1425"/>
              </a:lnSpc>
            </a:pPr>
            <a:r>
              <a:rPr lang="pt-BR" b="0" dirty="0">
                <a:solidFill>
                  <a:srgbClr val="CCCCCC"/>
                </a:solidFill>
                <a:effectLst/>
                <a:latin typeface="Consolas" panose="020B0609020204030204" pitchFamily="49" charset="0"/>
              </a:rPr>
              <a:t>    </a:t>
            </a:r>
          </a:p>
          <a:p>
            <a:pPr>
              <a:lnSpc>
                <a:spcPts val="1425"/>
              </a:lnSpc>
            </a:pPr>
            <a:r>
              <a:rPr lang="pt-BR" b="0" dirty="0">
                <a:solidFill>
                  <a:srgbClr val="CCCCCC"/>
                </a:solidFill>
                <a:effectLst/>
                <a:latin typeface="Consolas" panose="020B0609020204030204" pitchFamily="49" charset="0"/>
              </a:rPr>
              <a:t>    </a:t>
            </a:r>
          </a:p>
          <a:p>
            <a:pPr>
              <a:lnSpc>
                <a:spcPts val="1425"/>
              </a:lnSpc>
            </a:pPr>
            <a:r>
              <a:rPr lang="pt-BR" b="0" dirty="0">
                <a:solidFill>
                  <a:srgbClr val="CCCCCC"/>
                </a:solidFill>
                <a:effectLst/>
                <a:latin typeface="Consolas" panose="020B0609020204030204" pitchFamily="49" charset="0"/>
              </a:rPr>
              <a:t>  </a:t>
            </a:r>
            <a:r>
              <a:rPr lang="pt-BR" b="0" dirty="0">
                <a:solidFill>
                  <a:srgbClr val="808080"/>
                </a:solidFill>
                <a:effectLst/>
                <a:latin typeface="Consolas" panose="020B0609020204030204" pitchFamily="49" charset="0"/>
              </a:rPr>
              <a:t>&lt;/</a:t>
            </a:r>
            <a:r>
              <a:rPr lang="pt-BR" b="0" dirty="0">
                <a:solidFill>
                  <a:srgbClr val="569CD6"/>
                </a:solidFill>
                <a:effectLst/>
                <a:latin typeface="Consolas" panose="020B0609020204030204" pitchFamily="49" charset="0"/>
              </a:rPr>
              <a:t>body</a:t>
            </a:r>
            <a:r>
              <a:rPr lang="pt-BR" b="0" dirty="0">
                <a:solidFill>
                  <a:srgbClr val="808080"/>
                </a:solidFill>
                <a:effectLst/>
                <a:latin typeface="Consolas" panose="020B0609020204030204" pitchFamily="49" charset="0"/>
              </a:rPr>
              <a:t>&gt;</a:t>
            </a:r>
            <a:endParaRPr lang="pt-BR" b="0" dirty="0">
              <a:solidFill>
                <a:srgbClr val="CCCCCC"/>
              </a:solidFill>
              <a:effectLst/>
              <a:latin typeface="Consolas" panose="020B0609020204030204" pitchFamily="49" charset="0"/>
            </a:endParaRPr>
          </a:p>
          <a:p>
            <a:pPr>
              <a:lnSpc>
                <a:spcPts val="1425"/>
              </a:lnSpc>
            </a:pPr>
            <a:r>
              <a:rPr lang="pt-BR" b="0" dirty="0">
                <a:solidFill>
                  <a:srgbClr val="808080"/>
                </a:solidFill>
                <a:effectLst/>
                <a:latin typeface="Consolas" panose="020B0609020204030204" pitchFamily="49" charset="0"/>
              </a:rPr>
              <a:t>&lt;/</a:t>
            </a:r>
            <a:r>
              <a:rPr lang="pt-BR" b="0" dirty="0" err="1">
                <a:solidFill>
                  <a:srgbClr val="569CD6"/>
                </a:solidFill>
                <a:effectLst/>
                <a:latin typeface="Consolas" panose="020B0609020204030204" pitchFamily="49" charset="0"/>
              </a:rPr>
              <a:t>html</a:t>
            </a:r>
            <a:r>
              <a:rPr lang="pt-BR" b="0" dirty="0">
                <a:solidFill>
                  <a:srgbClr val="808080"/>
                </a:solidFill>
                <a:effectLst/>
                <a:latin typeface="Consolas" panose="020B0609020204030204" pitchFamily="49" charset="0"/>
              </a:rPr>
              <a:t>&gt;</a:t>
            </a:r>
            <a:endParaRPr lang="pt-BR"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43306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2C0163-8F58-A313-B33D-F91537B5A2E1}"/>
              </a:ext>
            </a:extLst>
          </p:cNvPr>
          <p:cNvSpPr>
            <a:spLocks noGrp="1"/>
          </p:cNvSpPr>
          <p:nvPr>
            <p:ph type="title"/>
          </p:nvPr>
        </p:nvSpPr>
        <p:spPr/>
        <p:txBody>
          <a:bodyPr/>
          <a:lstStyle/>
          <a:p>
            <a:r>
              <a:rPr lang="pt-BR" dirty="0"/>
              <a:t>Formatação de Texto - cabeçalho</a:t>
            </a:r>
          </a:p>
        </p:txBody>
      </p:sp>
      <p:sp>
        <p:nvSpPr>
          <p:cNvPr id="3" name="Espaço Reservado para Conteúdo 2">
            <a:extLst>
              <a:ext uri="{FF2B5EF4-FFF2-40B4-BE49-F238E27FC236}">
                <a16:creationId xmlns:a16="http://schemas.microsoft.com/office/drawing/2014/main" id="{0B85E9CE-F0CD-D86F-17CC-E5D0FBB3EA89}"/>
              </a:ext>
            </a:extLst>
          </p:cNvPr>
          <p:cNvSpPr>
            <a:spLocks noGrp="1"/>
          </p:cNvSpPr>
          <p:nvPr>
            <p:ph idx="1"/>
          </p:nvPr>
        </p:nvSpPr>
        <p:spPr>
          <a:xfrm>
            <a:off x="838200" y="2877030"/>
            <a:ext cx="3423834" cy="3257819"/>
          </a:xfrm>
        </p:spPr>
        <p:txBody>
          <a:bodyPr/>
          <a:lstStyle/>
          <a:p>
            <a:pPr marL="0" indent="0">
              <a:buNone/>
            </a:pPr>
            <a:r>
              <a:rPr lang="pt-BR" dirty="0"/>
              <a:t>&lt;body&gt;</a:t>
            </a:r>
          </a:p>
          <a:p>
            <a:pPr marL="0" indent="0">
              <a:buNone/>
            </a:pPr>
            <a:r>
              <a:rPr lang="pt-BR" dirty="0"/>
              <a:t>    &lt;h1&gt;Título 1&lt;/h1&gt;</a:t>
            </a:r>
          </a:p>
          <a:p>
            <a:pPr marL="0" indent="0">
              <a:buNone/>
            </a:pPr>
            <a:r>
              <a:rPr lang="pt-BR" dirty="0"/>
              <a:t>    &lt;h2&gt;Título 2&lt;/h1&gt;</a:t>
            </a:r>
          </a:p>
          <a:p>
            <a:pPr marL="0" indent="0">
              <a:buNone/>
            </a:pPr>
            <a:r>
              <a:rPr lang="pt-BR" dirty="0"/>
              <a:t>    &lt;h3&gt;Título 3&lt;/h1&gt;</a:t>
            </a:r>
          </a:p>
          <a:p>
            <a:pPr marL="0" indent="0">
              <a:buNone/>
            </a:pPr>
            <a:r>
              <a:rPr lang="pt-BR" dirty="0"/>
              <a:t>    &lt;h4&gt;Título 4&lt;/h1&gt;</a:t>
            </a:r>
          </a:p>
          <a:p>
            <a:pPr marL="0" indent="0">
              <a:buNone/>
            </a:pPr>
            <a:r>
              <a:rPr lang="pt-BR" dirty="0"/>
              <a:t>&lt;/body&gt;</a:t>
            </a:r>
          </a:p>
        </p:txBody>
      </p:sp>
      <p:sp>
        <p:nvSpPr>
          <p:cNvPr id="5" name="CaixaDeTexto 4">
            <a:extLst>
              <a:ext uri="{FF2B5EF4-FFF2-40B4-BE49-F238E27FC236}">
                <a16:creationId xmlns:a16="http://schemas.microsoft.com/office/drawing/2014/main" id="{4B3FE47A-7C73-7177-323B-11CBE963D865}"/>
              </a:ext>
            </a:extLst>
          </p:cNvPr>
          <p:cNvSpPr txBox="1"/>
          <p:nvPr/>
        </p:nvSpPr>
        <p:spPr>
          <a:xfrm>
            <a:off x="4991102" y="3915416"/>
            <a:ext cx="5877732" cy="824969"/>
          </a:xfrm>
          <a:prstGeom prst="rect">
            <a:avLst/>
          </a:prstGeom>
          <a:noFill/>
        </p:spPr>
        <p:txBody>
          <a:bodyPr wrap="square">
            <a:spAutoFit/>
          </a:bodyPr>
          <a:lstStyle/>
          <a:p>
            <a:pPr>
              <a:lnSpc>
                <a:spcPts val="1425"/>
              </a:lnSpc>
            </a:pPr>
            <a:r>
              <a:rPr lang="pt-BR" sz="2000" b="0" dirty="0">
                <a:solidFill>
                  <a:srgbClr val="CCCCCC"/>
                </a:solidFill>
                <a:effectLst/>
                <a:latin typeface="Consolas" panose="020B0609020204030204" pitchFamily="49" charset="0"/>
              </a:rPr>
              <a:t> </a:t>
            </a:r>
            <a:r>
              <a:rPr lang="pt-BR" sz="2000" b="0" dirty="0">
                <a:solidFill>
                  <a:srgbClr val="808080"/>
                </a:solidFill>
                <a:effectLst/>
                <a:latin typeface="Consolas" panose="020B0609020204030204" pitchFamily="49" charset="0"/>
              </a:rPr>
              <a:t>&lt;</a:t>
            </a:r>
            <a:r>
              <a:rPr lang="pt-BR" sz="2000" b="0" dirty="0">
                <a:solidFill>
                  <a:srgbClr val="569CD6"/>
                </a:solidFill>
                <a:effectLst/>
                <a:latin typeface="Consolas" panose="020B0609020204030204" pitchFamily="49" charset="0"/>
              </a:rPr>
              <a:t>h1</a:t>
            </a:r>
            <a:r>
              <a:rPr lang="pt-BR" sz="2000" b="0" dirty="0">
                <a:solidFill>
                  <a:srgbClr val="CCCCCC"/>
                </a:solidFill>
                <a:effectLst/>
                <a:latin typeface="Consolas" panose="020B0609020204030204" pitchFamily="49" charset="0"/>
              </a:rPr>
              <a:t> </a:t>
            </a:r>
            <a:r>
              <a:rPr lang="pt-BR" sz="2000" b="0" dirty="0" err="1">
                <a:solidFill>
                  <a:srgbClr val="9CDCFE"/>
                </a:solidFill>
                <a:effectLst/>
                <a:latin typeface="Consolas" panose="020B0609020204030204" pitchFamily="49" charset="0"/>
              </a:rPr>
              <a:t>class</a:t>
            </a:r>
            <a:r>
              <a:rPr lang="pt-BR" sz="2000" b="0" dirty="0">
                <a:solidFill>
                  <a:srgbClr val="CCCCCC"/>
                </a:solidFill>
                <a:effectLst/>
                <a:latin typeface="Consolas" panose="020B0609020204030204" pitchFamily="49" charset="0"/>
              </a:rPr>
              <a:t>=</a:t>
            </a:r>
            <a:r>
              <a:rPr lang="pt-BR" sz="2000" b="0" dirty="0">
                <a:solidFill>
                  <a:srgbClr val="CE9178"/>
                </a:solidFill>
                <a:effectLst/>
                <a:latin typeface="Consolas" panose="020B0609020204030204" pitchFamily="49" charset="0"/>
              </a:rPr>
              <a:t>"display-1"</a:t>
            </a:r>
            <a:r>
              <a:rPr lang="pt-BR" sz="2000" b="0" dirty="0">
                <a:solidFill>
                  <a:srgbClr val="808080"/>
                </a:solidFill>
                <a:effectLst/>
                <a:latin typeface="Consolas" panose="020B0609020204030204" pitchFamily="49" charset="0"/>
              </a:rPr>
              <a:t>&gt;</a:t>
            </a:r>
            <a:r>
              <a:rPr lang="pt-BR" sz="2000" b="0" dirty="0">
                <a:solidFill>
                  <a:srgbClr val="CCCCCC"/>
                </a:solidFill>
                <a:effectLst/>
                <a:latin typeface="Consolas" panose="020B0609020204030204" pitchFamily="49" charset="0"/>
              </a:rPr>
              <a:t>Titulo 1</a:t>
            </a:r>
            <a:r>
              <a:rPr lang="pt-BR" sz="2000" b="0" dirty="0">
                <a:solidFill>
                  <a:srgbClr val="808080"/>
                </a:solidFill>
                <a:effectLst/>
                <a:latin typeface="Consolas" panose="020B0609020204030204" pitchFamily="49" charset="0"/>
              </a:rPr>
              <a:t>&lt;/</a:t>
            </a:r>
            <a:r>
              <a:rPr lang="pt-BR" sz="2000" b="0" dirty="0">
                <a:solidFill>
                  <a:srgbClr val="569CD6"/>
                </a:solidFill>
                <a:effectLst/>
                <a:latin typeface="Consolas" panose="020B0609020204030204" pitchFamily="49" charset="0"/>
              </a:rPr>
              <a:t>h1</a:t>
            </a:r>
            <a:r>
              <a:rPr lang="pt-BR" sz="2000" b="0" dirty="0">
                <a:solidFill>
                  <a:srgbClr val="808080"/>
                </a:solidFill>
                <a:effectLst/>
                <a:latin typeface="Consolas" panose="020B0609020204030204" pitchFamily="49" charset="0"/>
              </a:rPr>
              <a:t>&gt;</a:t>
            </a:r>
            <a:endParaRPr lang="pt-BR" sz="2000" b="0" dirty="0">
              <a:solidFill>
                <a:srgbClr val="CCCCCC"/>
              </a:solidFill>
              <a:effectLst/>
              <a:latin typeface="Consolas" panose="020B0609020204030204" pitchFamily="49" charset="0"/>
            </a:endParaRPr>
          </a:p>
          <a:p>
            <a:pPr>
              <a:lnSpc>
                <a:spcPts val="1425"/>
              </a:lnSpc>
            </a:pPr>
            <a:r>
              <a:rPr lang="pt-BR" sz="2000" b="0" dirty="0">
                <a:solidFill>
                  <a:srgbClr val="CCCCCC"/>
                </a:solidFill>
                <a:effectLst/>
                <a:latin typeface="Consolas" panose="020B0609020204030204" pitchFamily="49" charset="0"/>
              </a:rPr>
              <a:t> </a:t>
            </a:r>
            <a:r>
              <a:rPr lang="pt-BR" sz="2000" b="0" dirty="0">
                <a:solidFill>
                  <a:srgbClr val="808080"/>
                </a:solidFill>
                <a:effectLst/>
                <a:latin typeface="Consolas" panose="020B0609020204030204" pitchFamily="49" charset="0"/>
              </a:rPr>
              <a:t>&lt;</a:t>
            </a:r>
            <a:r>
              <a:rPr lang="pt-BR" sz="2000" b="0" dirty="0">
                <a:solidFill>
                  <a:srgbClr val="569CD6"/>
                </a:solidFill>
                <a:effectLst/>
                <a:latin typeface="Consolas" panose="020B0609020204030204" pitchFamily="49" charset="0"/>
              </a:rPr>
              <a:t>h2</a:t>
            </a:r>
            <a:r>
              <a:rPr lang="pt-BR" sz="2000" b="0" dirty="0">
                <a:solidFill>
                  <a:srgbClr val="CCCCCC"/>
                </a:solidFill>
                <a:effectLst/>
                <a:latin typeface="Consolas" panose="020B0609020204030204" pitchFamily="49" charset="0"/>
              </a:rPr>
              <a:t> </a:t>
            </a:r>
            <a:r>
              <a:rPr lang="pt-BR" sz="2000" b="0" dirty="0" err="1">
                <a:solidFill>
                  <a:srgbClr val="9CDCFE"/>
                </a:solidFill>
                <a:effectLst/>
                <a:latin typeface="Consolas" panose="020B0609020204030204" pitchFamily="49" charset="0"/>
              </a:rPr>
              <a:t>class</a:t>
            </a:r>
            <a:r>
              <a:rPr lang="pt-BR" sz="2000" b="0" dirty="0">
                <a:solidFill>
                  <a:srgbClr val="CCCCCC"/>
                </a:solidFill>
                <a:effectLst/>
                <a:latin typeface="Consolas" panose="020B0609020204030204" pitchFamily="49" charset="0"/>
              </a:rPr>
              <a:t>=</a:t>
            </a:r>
            <a:r>
              <a:rPr lang="pt-BR" sz="2000" b="0" dirty="0">
                <a:solidFill>
                  <a:srgbClr val="CE9178"/>
                </a:solidFill>
                <a:effectLst/>
                <a:latin typeface="Consolas" panose="020B0609020204030204" pitchFamily="49" charset="0"/>
              </a:rPr>
              <a:t>"display-2"</a:t>
            </a:r>
            <a:r>
              <a:rPr lang="pt-BR" sz="2000" b="0" dirty="0">
                <a:solidFill>
                  <a:srgbClr val="808080"/>
                </a:solidFill>
                <a:effectLst/>
                <a:latin typeface="Consolas" panose="020B0609020204030204" pitchFamily="49" charset="0"/>
              </a:rPr>
              <a:t>&gt;</a:t>
            </a:r>
            <a:r>
              <a:rPr lang="pt-BR" sz="2000" b="0" dirty="0">
                <a:solidFill>
                  <a:srgbClr val="CCCCCC"/>
                </a:solidFill>
                <a:effectLst/>
                <a:latin typeface="Consolas" panose="020B0609020204030204" pitchFamily="49" charset="0"/>
              </a:rPr>
              <a:t>Titulo 1</a:t>
            </a:r>
            <a:r>
              <a:rPr lang="pt-BR" sz="2000" b="0" dirty="0">
                <a:solidFill>
                  <a:srgbClr val="808080"/>
                </a:solidFill>
                <a:effectLst/>
                <a:latin typeface="Consolas" panose="020B0609020204030204" pitchFamily="49" charset="0"/>
              </a:rPr>
              <a:t>&lt;/</a:t>
            </a:r>
            <a:r>
              <a:rPr lang="pt-BR" sz="2000" b="0" dirty="0">
                <a:solidFill>
                  <a:srgbClr val="569CD6"/>
                </a:solidFill>
                <a:effectLst/>
                <a:latin typeface="Consolas" panose="020B0609020204030204" pitchFamily="49" charset="0"/>
              </a:rPr>
              <a:t>h1</a:t>
            </a:r>
            <a:r>
              <a:rPr lang="pt-BR" sz="2000" b="0" dirty="0">
                <a:solidFill>
                  <a:srgbClr val="808080"/>
                </a:solidFill>
                <a:effectLst/>
                <a:latin typeface="Consolas" panose="020B0609020204030204" pitchFamily="49" charset="0"/>
              </a:rPr>
              <a:t>&gt;</a:t>
            </a:r>
            <a:endParaRPr lang="pt-BR" sz="2000" b="0" dirty="0">
              <a:solidFill>
                <a:srgbClr val="CCCCCC"/>
              </a:solidFill>
              <a:effectLst/>
              <a:latin typeface="Consolas" panose="020B0609020204030204" pitchFamily="49" charset="0"/>
            </a:endParaRPr>
          </a:p>
          <a:p>
            <a:pPr>
              <a:lnSpc>
                <a:spcPts val="1425"/>
              </a:lnSpc>
            </a:pPr>
            <a:r>
              <a:rPr lang="pt-BR" sz="2000" b="0" dirty="0">
                <a:solidFill>
                  <a:srgbClr val="CCCCCC"/>
                </a:solidFill>
                <a:effectLst/>
                <a:latin typeface="Consolas" panose="020B0609020204030204" pitchFamily="49" charset="0"/>
              </a:rPr>
              <a:t> </a:t>
            </a:r>
            <a:r>
              <a:rPr lang="pt-BR" sz="2000" b="0" dirty="0">
                <a:solidFill>
                  <a:srgbClr val="808080"/>
                </a:solidFill>
                <a:effectLst/>
                <a:latin typeface="Consolas" panose="020B0609020204030204" pitchFamily="49" charset="0"/>
              </a:rPr>
              <a:t>&lt;</a:t>
            </a:r>
            <a:r>
              <a:rPr lang="pt-BR" sz="2000" b="0" dirty="0">
                <a:solidFill>
                  <a:srgbClr val="569CD6"/>
                </a:solidFill>
                <a:effectLst/>
                <a:latin typeface="Consolas" panose="020B0609020204030204" pitchFamily="49" charset="0"/>
              </a:rPr>
              <a:t>h3</a:t>
            </a:r>
            <a:r>
              <a:rPr lang="pt-BR" sz="2000" b="0" dirty="0">
                <a:solidFill>
                  <a:srgbClr val="CCCCCC"/>
                </a:solidFill>
                <a:effectLst/>
                <a:latin typeface="Consolas" panose="020B0609020204030204" pitchFamily="49" charset="0"/>
              </a:rPr>
              <a:t> </a:t>
            </a:r>
            <a:r>
              <a:rPr lang="pt-BR" sz="2000" b="0" dirty="0" err="1">
                <a:solidFill>
                  <a:srgbClr val="9CDCFE"/>
                </a:solidFill>
                <a:effectLst/>
                <a:latin typeface="Consolas" panose="020B0609020204030204" pitchFamily="49" charset="0"/>
              </a:rPr>
              <a:t>class</a:t>
            </a:r>
            <a:r>
              <a:rPr lang="pt-BR" sz="2000" b="0" dirty="0">
                <a:solidFill>
                  <a:srgbClr val="CCCCCC"/>
                </a:solidFill>
                <a:effectLst/>
                <a:latin typeface="Consolas" panose="020B0609020204030204" pitchFamily="49" charset="0"/>
              </a:rPr>
              <a:t>=</a:t>
            </a:r>
            <a:r>
              <a:rPr lang="pt-BR" sz="2000" b="0" dirty="0">
                <a:solidFill>
                  <a:srgbClr val="CE9178"/>
                </a:solidFill>
                <a:effectLst/>
                <a:latin typeface="Consolas" panose="020B0609020204030204" pitchFamily="49" charset="0"/>
              </a:rPr>
              <a:t>"display-3"</a:t>
            </a:r>
            <a:r>
              <a:rPr lang="pt-BR" sz="2000" b="0" dirty="0">
                <a:solidFill>
                  <a:srgbClr val="808080"/>
                </a:solidFill>
                <a:effectLst/>
                <a:latin typeface="Consolas" panose="020B0609020204030204" pitchFamily="49" charset="0"/>
              </a:rPr>
              <a:t>&gt;</a:t>
            </a:r>
            <a:r>
              <a:rPr lang="pt-BR" sz="2000" b="0" dirty="0">
                <a:solidFill>
                  <a:srgbClr val="CCCCCC"/>
                </a:solidFill>
                <a:effectLst/>
                <a:latin typeface="Consolas" panose="020B0609020204030204" pitchFamily="49" charset="0"/>
              </a:rPr>
              <a:t>Titulo 1</a:t>
            </a:r>
            <a:r>
              <a:rPr lang="pt-BR" sz="2000" b="0" dirty="0">
                <a:solidFill>
                  <a:srgbClr val="808080"/>
                </a:solidFill>
                <a:effectLst/>
                <a:latin typeface="Consolas" panose="020B0609020204030204" pitchFamily="49" charset="0"/>
              </a:rPr>
              <a:t>&lt;/</a:t>
            </a:r>
            <a:r>
              <a:rPr lang="pt-BR" sz="2000" b="0" dirty="0">
                <a:solidFill>
                  <a:srgbClr val="569CD6"/>
                </a:solidFill>
                <a:effectLst/>
                <a:latin typeface="Consolas" panose="020B0609020204030204" pitchFamily="49" charset="0"/>
              </a:rPr>
              <a:t>h1</a:t>
            </a:r>
            <a:r>
              <a:rPr lang="pt-BR" sz="2000" b="0" dirty="0">
                <a:solidFill>
                  <a:srgbClr val="808080"/>
                </a:solidFill>
                <a:effectLst/>
                <a:latin typeface="Consolas" panose="020B0609020204030204" pitchFamily="49" charset="0"/>
              </a:rPr>
              <a:t>&gt;</a:t>
            </a:r>
            <a:endParaRPr lang="pt-BR" sz="2000" b="0" dirty="0">
              <a:solidFill>
                <a:srgbClr val="CCCCCC"/>
              </a:solidFill>
              <a:effectLst/>
              <a:latin typeface="Consolas" panose="020B0609020204030204" pitchFamily="49" charset="0"/>
            </a:endParaRPr>
          </a:p>
          <a:p>
            <a:pPr>
              <a:lnSpc>
                <a:spcPts val="1425"/>
              </a:lnSpc>
            </a:pPr>
            <a:r>
              <a:rPr lang="pt-BR" sz="2000" b="0" dirty="0">
                <a:solidFill>
                  <a:srgbClr val="CCCCCC"/>
                </a:solidFill>
                <a:effectLst/>
                <a:latin typeface="Consolas" panose="020B0609020204030204" pitchFamily="49" charset="0"/>
              </a:rPr>
              <a:t> </a:t>
            </a:r>
            <a:r>
              <a:rPr lang="pt-BR" sz="2000" b="0" dirty="0">
                <a:solidFill>
                  <a:srgbClr val="808080"/>
                </a:solidFill>
                <a:effectLst/>
                <a:latin typeface="Consolas" panose="020B0609020204030204" pitchFamily="49" charset="0"/>
              </a:rPr>
              <a:t>&lt;</a:t>
            </a:r>
            <a:r>
              <a:rPr lang="pt-BR" sz="2000" b="0" dirty="0">
                <a:solidFill>
                  <a:srgbClr val="569CD6"/>
                </a:solidFill>
                <a:effectLst/>
                <a:latin typeface="Consolas" panose="020B0609020204030204" pitchFamily="49" charset="0"/>
              </a:rPr>
              <a:t>h4</a:t>
            </a:r>
            <a:r>
              <a:rPr lang="pt-BR" sz="2000" b="0" dirty="0">
                <a:solidFill>
                  <a:srgbClr val="CCCCCC"/>
                </a:solidFill>
                <a:effectLst/>
                <a:latin typeface="Consolas" panose="020B0609020204030204" pitchFamily="49" charset="0"/>
              </a:rPr>
              <a:t> </a:t>
            </a:r>
            <a:r>
              <a:rPr lang="pt-BR" sz="2000" b="0" dirty="0" err="1">
                <a:solidFill>
                  <a:srgbClr val="9CDCFE"/>
                </a:solidFill>
                <a:effectLst/>
                <a:latin typeface="Consolas" panose="020B0609020204030204" pitchFamily="49" charset="0"/>
              </a:rPr>
              <a:t>class</a:t>
            </a:r>
            <a:r>
              <a:rPr lang="pt-BR" sz="2000" b="0" dirty="0">
                <a:solidFill>
                  <a:srgbClr val="CCCCCC"/>
                </a:solidFill>
                <a:effectLst/>
                <a:latin typeface="Consolas" panose="020B0609020204030204" pitchFamily="49" charset="0"/>
              </a:rPr>
              <a:t>=</a:t>
            </a:r>
            <a:r>
              <a:rPr lang="pt-BR" sz="2000" b="0" dirty="0">
                <a:solidFill>
                  <a:srgbClr val="CE9178"/>
                </a:solidFill>
                <a:effectLst/>
                <a:latin typeface="Consolas" panose="020B0609020204030204" pitchFamily="49" charset="0"/>
              </a:rPr>
              <a:t>"display-4"</a:t>
            </a:r>
            <a:r>
              <a:rPr lang="pt-BR" sz="2000" b="0" dirty="0">
                <a:solidFill>
                  <a:srgbClr val="808080"/>
                </a:solidFill>
                <a:effectLst/>
                <a:latin typeface="Consolas" panose="020B0609020204030204" pitchFamily="49" charset="0"/>
              </a:rPr>
              <a:t>&gt;</a:t>
            </a:r>
            <a:r>
              <a:rPr lang="pt-BR" sz="2000" b="0" dirty="0">
                <a:solidFill>
                  <a:srgbClr val="CCCCCC"/>
                </a:solidFill>
                <a:effectLst/>
                <a:latin typeface="Consolas" panose="020B0609020204030204" pitchFamily="49" charset="0"/>
              </a:rPr>
              <a:t>Titulo 1</a:t>
            </a:r>
            <a:r>
              <a:rPr lang="pt-BR" sz="2000" b="0" dirty="0">
                <a:solidFill>
                  <a:srgbClr val="808080"/>
                </a:solidFill>
                <a:effectLst/>
                <a:latin typeface="Consolas" panose="020B0609020204030204" pitchFamily="49" charset="0"/>
              </a:rPr>
              <a:t>&lt;/</a:t>
            </a:r>
            <a:r>
              <a:rPr lang="pt-BR" sz="2000" b="0" dirty="0">
                <a:solidFill>
                  <a:srgbClr val="569CD6"/>
                </a:solidFill>
                <a:effectLst/>
                <a:latin typeface="Consolas" panose="020B0609020204030204" pitchFamily="49" charset="0"/>
              </a:rPr>
              <a:t>h1</a:t>
            </a:r>
            <a:r>
              <a:rPr lang="pt-BR" sz="2000" b="0" dirty="0">
                <a:solidFill>
                  <a:srgbClr val="808080"/>
                </a:solidFill>
                <a:effectLst/>
                <a:latin typeface="Consolas" panose="020B0609020204030204" pitchFamily="49" charset="0"/>
              </a:rPr>
              <a:t>&gt;</a:t>
            </a:r>
            <a:endParaRPr lang="pt-BR" sz="2000" b="0" dirty="0">
              <a:solidFill>
                <a:srgbClr val="CCCCCC"/>
              </a:solidFill>
              <a:effectLst/>
              <a:latin typeface="Consolas" panose="020B0609020204030204" pitchFamily="49" charset="0"/>
            </a:endParaRPr>
          </a:p>
        </p:txBody>
      </p:sp>
      <p:sp>
        <p:nvSpPr>
          <p:cNvPr id="6" name="CaixaDeTexto 5">
            <a:extLst>
              <a:ext uri="{FF2B5EF4-FFF2-40B4-BE49-F238E27FC236}">
                <a16:creationId xmlns:a16="http://schemas.microsoft.com/office/drawing/2014/main" id="{3CE2007B-17F8-888D-B5F5-CB2BDCEF55F9}"/>
              </a:ext>
            </a:extLst>
          </p:cNvPr>
          <p:cNvSpPr txBox="1"/>
          <p:nvPr/>
        </p:nvSpPr>
        <p:spPr>
          <a:xfrm>
            <a:off x="1177871" y="2293749"/>
            <a:ext cx="1430328" cy="369332"/>
          </a:xfrm>
          <a:prstGeom prst="rect">
            <a:avLst/>
          </a:prstGeom>
          <a:solidFill>
            <a:srgbClr val="FFFF00"/>
          </a:solidFill>
        </p:spPr>
        <p:txBody>
          <a:bodyPr wrap="none" rtlCol="0">
            <a:spAutoFit/>
          </a:bodyPr>
          <a:lstStyle/>
          <a:p>
            <a:r>
              <a:rPr lang="pt-BR" dirty="0"/>
              <a:t>Testar assim</a:t>
            </a:r>
          </a:p>
        </p:txBody>
      </p:sp>
      <p:sp>
        <p:nvSpPr>
          <p:cNvPr id="7" name="CaixaDeTexto 6">
            <a:extLst>
              <a:ext uri="{FF2B5EF4-FFF2-40B4-BE49-F238E27FC236}">
                <a16:creationId xmlns:a16="http://schemas.microsoft.com/office/drawing/2014/main" id="{9A7770C1-E818-D851-BDD2-977185ACA49D}"/>
              </a:ext>
            </a:extLst>
          </p:cNvPr>
          <p:cNvSpPr txBox="1"/>
          <p:nvPr/>
        </p:nvSpPr>
        <p:spPr>
          <a:xfrm>
            <a:off x="5809281" y="2306620"/>
            <a:ext cx="2290884" cy="369332"/>
          </a:xfrm>
          <a:prstGeom prst="rect">
            <a:avLst/>
          </a:prstGeom>
          <a:solidFill>
            <a:srgbClr val="FFFF00"/>
          </a:solidFill>
        </p:spPr>
        <p:txBody>
          <a:bodyPr wrap="none" rtlCol="0">
            <a:spAutoFit/>
          </a:bodyPr>
          <a:lstStyle/>
          <a:p>
            <a:r>
              <a:rPr lang="pt-BR" dirty="0"/>
              <a:t>Depois, testar assim:</a:t>
            </a:r>
          </a:p>
        </p:txBody>
      </p:sp>
    </p:spTree>
    <p:extLst>
      <p:ext uri="{BB962C8B-B14F-4D97-AF65-F5344CB8AC3E}">
        <p14:creationId xmlns:p14="http://schemas.microsoft.com/office/powerpoint/2010/main" val="2672660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a:extLst>
              <a:ext uri="{FF2B5EF4-FFF2-40B4-BE49-F238E27FC236}">
                <a16:creationId xmlns:a16="http://schemas.microsoft.com/office/drawing/2014/main" id="{CEDA8EBB-55D2-C04B-4323-947F608D0DF0}"/>
              </a:ext>
            </a:extLst>
          </p:cNvPr>
          <p:cNvSpPr txBox="1"/>
          <p:nvPr/>
        </p:nvSpPr>
        <p:spPr>
          <a:xfrm>
            <a:off x="619932" y="1457569"/>
            <a:ext cx="10213383" cy="3416320"/>
          </a:xfrm>
          <a:prstGeom prst="rect">
            <a:avLst/>
          </a:prstGeom>
          <a:noFill/>
        </p:spPr>
        <p:txBody>
          <a:bodyPr wrap="square">
            <a:spAutoFit/>
          </a:bodyPr>
          <a:lstStyle/>
          <a:p>
            <a:r>
              <a:rPr lang="pt-BR" dirty="0"/>
              <a:t>&lt;p&gt;Existem atualmente cerca de 250 raças de gatos domésticos. Por apresentarem com pesos médios  variáveis entre 2,5 a 12 quilos, a espécie é classificada na categoria de animal doméstico </a:t>
            </a:r>
          </a:p>
          <a:p>
            <a:r>
              <a:rPr lang="pt-BR" dirty="0"/>
              <a:t>        de pequeno a médio porte. Assim como ocorre com algumas raças de cães que apresentam esta</a:t>
            </a:r>
          </a:p>
          <a:p>
            <a:r>
              <a:rPr lang="pt-BR" dirty="0"/>
              <a:t>        mesma faixa de peso, o gato doméstico pode viver entre quinze e vinte anos.&lt;/p&gt;</a:t>
            </a:r>
          </a:p>
          <a:p>
            <a:r>
              <a:rPr lang="pt-BR" dirty="0"/>
              <a:t>    &lt;p&gt;Dados censitários apontam que nos Estados Unidos existem mais gatos domésticos do que </a:t>
            </a:r>
          </a:p>
          <a:p>
            <a:r>
              <a:rPr lang="pt-BR" dirty="0"/>
              <a:t>        cachorros. Estimativas recentes indicam que, em breve, o Brasil terá a mesma característica, </a:t>
            </a:r>
          </a:p>
          <a:p>
            <a:r>
              <a:rPr lang="pt-BR" dirty="0"/>
              <a:t>        passando a ter maior população felina do que canina em suas residências.&lt;/p&gt;</a:t>
            </a:r>
          </a:p>
          <a:p>
            <a:r>
              <a:rPr lang="pt-BR" dirty="0"/>
              <a:t>    &lt;p&gt; Devido à sua personalidade independente, tornou-se animal de companhia em diversos lares </a:t>
            </a:r>
          </a:p>
          <a:p>
            <a:r>
              <a:rPr lang="pt-BR" dirty="0"/>
              <a:t>        ao redor do mundo, agradando pessoas dos mais variados estilos de vida. </a:t>
            </a:r>
          </a:p>
          <a:p>
            <a:r>
              <a:rPr lang="pt-BR" dirty="0"/>
              <a:t>        Na cultura humana, figura da mitologia às superstições, passando por personagens de desenhos </a:t>
            </a:r>
          </a:p>
          <a:p>
            <a:r>
              <a:rPr lang="pt-BR" dirty="0"/>
              <a:t>        animados, tiras de jornais, filmes e contos de fadas. Entre suas mais conhecidas </a:t>
            </a:r>
          </a:p>
          <a:p>
            <a:r>
              <a:rPr lang="pt-BR" dirty="0"/>
              <a:t>        representações estão Tom, O Gato de Botas, Garfield, Frajola etc.&lt;/p&gt;</a:t>
            </a:r>
          </a:p>
        </p:txBody>
      </p:sp>
      <p:sp>
        <p:nvSpPr>
          <p:cNvPr id="8" name="Título 1">
            <a:extLst>
              <a:ext uri="{FF2B5EF4-FFF2-40B4-BE49-F238E27FC236}">
                <a16:creationId xmlns:a16="http://schemas.microsoft.com/office/drawing/2014/main" id="{CC073E92-19E6-6F98-E3EF-FFF4506A18A3}"/>
              </a:ext>
            </a:extLst>
          </p:cNvPr>
          <p:cNvSpPr>
            <a:spLocks noGrp="1"/>
          </p:cNvSpPr>
          <p:nvPr>
            <p:ph type="title"/>
          </p:nvPr>
        </p:nvSpPr>
        <p:spPr>
          <a:xfrm>
            <a:off x="838200" y="365125"/>
            <a:ext cx="10515600" cy="1325563"/>
          </a:xfrm>
        </p:spPr>
        <p:txBody>
          <a:bodyPr/>
          <a:lstStyle/>
          <a:p>
            <a:r>
              <a:rPr lang="pt-BR" dirty="0"/>
              <a:t>Formatação de Texto - parágrafo</a:t>
            </a:r>
          </a:p>
        </p:txBody>
      </p:sp>
      <p:sp>
        <p:nvSpPr>
          <p:cNvPr id="9" name="CaixaDeTexto 8">
            <a:extLst>
              <a:ext uri="{FF2B5EF4-FFF2-40B4-BE49-F238E27FC236}">
                <a16:creationId xmlns:a16="http://schemas.microsoft.com/office/drawing/2014/main" id="{ABA29553-B221-BCEC-9EAB-4570C8277D88}"/>
              </a:ext>
            </a:extLst>
          </p:cNvPr>
          <p:cNvSpPr txBox="1"/>
          <p:nvPr/>
        </p:nvSpPr>
        <p:spPr>
          <a:xfrm>
            <a:off x="2092271" y="5141691"/>
            <a:ext cx="6323309" cy="1754326"/>
          </a:xfrm>
          <a:prstGeom prst="rect">
            <a:avLst/>
          </a:prstGeom>
          <a:noFill/>
        </p:spPr>
        <p:txBody>
          <a:bodyPr wrap="square" rtlCol="0">
            <a:spAutoFit/>
          </a:bodyPr>
          <a:lstStyle/>
          <a:p>
            <a:endParaRPr lang="pt-BR" dirty="0"/>
          </a:p>
          <a:p>
            <a:r>
              <a:rPr lang="pt-BR" dirty="0" err="1"/>
              <a:t>class</a:t>
            </a:r>
            <a:r>
              <a:rPr lang="pt-BR" dirty="0"/>
              <a:t>= “lead” – dá um tamanho maior ao texto</a:t>
            </a:r>
          </a:p>
          <a:p>
            <a:r>
              <a:rPr lang="pt-BR" dirty="0" err="1"/>
              <a:t>class</a:t>
            </a:r>
            <a:r>
              <a:rPr lang="pt-BR" dirty="0"/>
              <a:t>= “</a:t>
            </a:r>
            <a:r>
              <a:rPr lang="pt-BR" dirty="0" err="1"/>
              <a:t>monospace</a:t>
            </a:r>
            <a:r>
              <a:rPr lang="pt-BR" dirty="0"/>
              <a:t>” – tipo de fonte mono </a:t>
            </a:r>
            <a:r>
              <a:rPr lang="pt-BR" dirty="0" err="1"/>
              <a:t>space</a:t>
            </a:r>
            <a:endParaRPr lang="pt-BR" dirty="0"/>
          </a:p>
          <a:p>
            <a:endParaRPr lang="pt-BR" dirty="0"/>
          </a:p>
          <a:p>
            <a:endParaRPr lang="pt-BR" dirty="0"/>
          </a:p>
          <a:p>
            <a:endParaRPr lang="pt-BR" dirty="0"/>
          </a:p>
        </p:txBody>
      </p:sp>
    </p:spTree>
    <p:extLst>
      <p:ext uri="{BB962C8B-B14F-4D97-AF65-F5344CB8AC3E}">
        <p14:creationId xmlns:p14="http://schemas.microsoft.com/office/powerpoint/2010/main" val="1855098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C78BD9D6-E84A-0E52-B200-66E4358CD56A}"/>
              </a:ext>
            </a:extLst>
          </p:cNvPr>
          <p:cNvSpPr>
            <a:spLocks noGrp="1"/>
          </p:cNvSpPr>
          <p:nvPr>
            <p:ph idx="1"/>
          </p:nvPr>
        </p:nvSpPr>
        <p:spPr/>
        <p:txBody>
          <a:bodyPr>
            <a:normAutofit fontScale="85000" lnSpcReduction="20000"/>
          </a:bodyPr>
          <a:lstStyle/>
          <a:p>
            <a:pPr marL="0" indent="0">
              <a:buNone/>
            </a:pPr>
            <a:r>
              <a:rPr lang="pt-BR" dirty="0"/>
              <a:t>&lt;h1 &gt;Texto </a:t>
            </a:r>
            <a:r>
              <a:rPr lang="pt-BR" dirty="0" err="1"/>
              <a:t>primary</a:t>
            </a:r>
            <a:r>
              <a:rPr lang="pt-BR" dirty="0"/>
              <a:t>&lt;/h1&gt;</a:t>
            </a:r>
          </a:p>
          <a:p>
            <a:pPr marL="0" indent="0">
              <a:buNone/>
            </a:pPr>
            <a:r>
              <a:rPr lang="pt-BR" dirty="0"/>
              <a:t> &lt;h1 &gt;Texto </a:t>
            </a:r>
            <a:r>
              <a:rPr lang="pt-BR" dirty="0" err="1"/>
              <a:t>secondary</a:t>
            </a:r>
            <a:r>
              <a:rPr lang="pt-BR" dirty="0"/>
              <a:t>&lt;/h1&gt;</a:t>
            </a:r>
          </a:p>
          <a:p>
            <a:pPr marL="0" indent="0">
              <a:buNone/>
            </a:pPr>
            <a:r>
              <a:rPr lang="pt-BR" dirty="0"/>
              <a:t> &lt;h1 &gt;Texto </a:t>
            </a:r>
            <a:r>
              <a:rPr lang="pt-BR" dirty="0" err="1"/>
              <a:t>success</a:t>
            </a:r>
            <a:r>
              <a:rPr lang="pt-BR" dirty="0"/>
              <a:t>&lt;/h1&gt;</a:t>
            </a:r>
          </a:p>
          <a:p>
            <a:pPr marL="0" indent="0">
              <a:buNone/>
            </a:pPr>
            <a:r>
              <a:rPr lang="pt-BR" dirty="0"/>
              <a:t> &lt;h1 &gt;Texto </a:t>
            </a:r>
            <a:r>
              <a:rPr lang="pt-BR" dirty="0" err="1"/>
              <a:t>info</a:t>
            </a:r>
            <a:r>
              <a:rPr lang="pt-BR" dirty="0"/>
              <a:t>&lt;/h1&gt;</a:t>
            </a:r>
          </a:p>
          <a:p>
            <a:pPr marL="0" indent="0">
              <a:buNone/>
            </a:pPr>
            <a:r>
              <a:rPr lang="pt-BR" dirty="0"/>
              <a:t> &lt;h1 &gt;Texto </a:t>
            </a:r>
            <a:r>
              <a:rPr lang="pt-BR" dirty="0" err="1"/>
              <a:t>warning</a:t>
            </a:r>
            <a:r>
              <a:rPr lang="pt-BR" dirty="0"/>
              <a:t>&lt;/h1&gt;</a:t>
            </a:r>
          </a:p>
          <a:p>
            <a:pPr marL="0" indent="0">
              <a:buNone/>
            </a:pPr>
            <a:r>
              <a:rPr lang="pt-BR" dirty="0"/>
              <a:t> &lt;h1 &gt;Texto </a:t>
            </a:r>
            <a:r>
              <a:rPr lang="pt-BR" dirty="0" err="1"/>
              <a:t>danger</a:t>
            </a:r>
            <a:r>
              <a:rPr lang="pt-BR" dirty="0"/>
              <a:t>&lt;/h1&gt;</a:t>
            </a:r>
          </a:p>
          <a:p>
            <a:pPr marL="0" indent="0">
              <a:buNone/>
            </a:pPr>
            <a:r>
              <a:rPr lang="pt-BR" dirty="0"/>
              <a:t> &lt;h1 &gt;Texto light&lt;/h1&gt;</a:t>
            </a:r>
          </a:p>
          <a:p>
            <a:pPr marL="0" indent="0">
              <a:buNone/>
            </a:pPr>
            <a:r>
              <a:rPr lang="pt-BR" dirty="0"/>
              <a:t> &lt;h1 &gt;Texto </a:t>
            </a:r>
            <a:r>
              <a:rPr lang="pt-BR" dirty="0" err="1"/>
              <a:t>dark</a:t>
            </a:r>
            <a:r>
              <a:rPr lang="pt-BR" dirty="0"/>
              <a:t>&lt;/h1&gt;</a:t>
            </a:r>
          </a:p>
          <a:p>
            <a:pPr marL="0" indent="0">
              <a:buNone/>
            </a:pPr>
            <a:r>
              <a:rPr lang="pt-BR" dirty="0"/>
              <a:t> &lt;h1 &gt;Texto </a:t>
            </a:r>
            <a:r>
              <a:rPr lang="pt-BR" dirty="0" err="1"/>
              <a:t>white</a:t>
            </a:r>
            <a:r>
              <a:rPr lang="pt-BR" dirty="0"/>
              <a:t>&lt;/h1&gt;</a:t>
            </a:r>
          </a:p>
          <a:p>
            <a:pPr marL="0" indent="0">
              <a:buNone/>
            </a:pPr>
            <a:r>
              <a:rPr lang="pt-BR" dirty="0"/>
              <a:t> &lt;h1 &gt;Texto black 50&lt;/h1&gt;</a:t>
            </a:r>
          </a:p>
          <a:p>
            <a:pPr marL="0" indent="0">
              <a:buNone/>
            </a:pPr>
            <a:r>
              <a:rPr lang="pt-BR" dirty="0"/>
              <a:t> &lt;h1 &gt;Texto </a:t>
            </a:r>
            <a:r>
              <a:rPr lang="pt-BR" dirty="0" err="1"/>
              <a:t>white</a:t>
            </a:r>
            <a:r>
              <a:rPr lang="pt-BR" dirty="0"/>
              <a:t>&lt;/h1&gt;</a:t>
            </a:r>
          </a:p>
        </p:txBody>
      </p:sp>
      <p:sp>
        <p:nvSpPr>
          <p:cNvPr id="6" name="Título 1">
            <a:extLst>
              <a:ext uri="{FF2B5EF4-FFF2-40B4-BE49-F238E27FC236}">
                <a16:creationId xmlns:a16="http://schemas.microsoft.com/office/drawing/2014/main" id="{5EC78F79-6CEC-DE53-A2E1-FE423ED8E561}"/>
              </a:ext>
            </a:extLst>
          </p:cNvPr>
          <p:cNvSpPr>
            <a:spLocks noGrp="1"/>
          </p:cNvSpPr>
          <p:nvPr>
            <p:ph type="title"/>
          </p:nvPr>
        </p:nvSpPr>
        <p:spPr>
          <a:xfrm>
            <a:off x="838200" y="365125"/>
            <a:ext cx="10515600" cy="1325563"/>
          </a:xfrm>
        </p:spPr>
        <p:txBody>
          <a:bodyPr/>
          <a:lstStyle/>
          <a:p>
            <a:r>
              <a:rPr lang="pt-BR" dirty="0"/>
              <a:t>Formatação de Texto - Cores</a:t>
            </a:r>
          </a:p>
        </p:txBody>
      </p:sp>
    </p:spTree>
    <p:extLst>
      <p:ext uri="{BB962C8B-B14F-4D97-AF65-F5344CB8AC3E}">
        <p14:creationId xmlns:p14="http://schemas.microsoft.com/office/powerpoint/2010/main" val="2447919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AC1194-2997-39C5-0462-B672E6B49C7B}"/>
            </a:ext>
          </a:extLst>
        </p:cNvPr>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47C9998F-6945-59DA-915A-80043B01280C}"/>
              </a:ext>
            </a:extLst>
          </p:cNvPr>
          <p:cNvSpPr>
            <a:spLocks noGrp="1"/>
          </p:cNvSpPr>
          <p:nvPr>
            <p:ph idx="1"/>
          </p:nvPr>
        </p:nvSpPr>
        <p:spPr>
          <a:xfrm>
            <a:off x="838200" y="2351129"/>
            <a:ext cx="10515600" cy="4351338"/>
          </a:xfrm>
        </p:spPr>
        <p:txBody>
          <a:bodyPr>
            <a:normAutofit fontScale="85000" lnSpcReduction="20000"/>
          </a:bodyPr>
          <a:lstStyle/>
          <a:p>
            <a:pPr marL="0" indent="0">
              <a:buNone/>
            </a:pPr>
            <a:r>
              <a:rPr lang="pt-BR" dirty="0"/>
              <a:t>&lt;h1 </a:t>
            </a:r>
            <a:r>
              <a:rPr lang="pt-BR" dirty="0" err="1"/>
              <a:t>class</a:t>
            </a:r>
            <a:r>
              <a:rPr lang="pt-BR" dirty="0"/>
              <a:t>="</a:t>
            </a:r>
            <a:r>
              <a:rPr lang="pt-BR" dirty="0" err="1"/>
              <a:t>text-primary</a:t>
            </a:r>
            <a:r>
              <a:rPr lang="pt-BR" dirty="0"/>
              <a:t>"&gt;Texto </a:t>
            </a:r>
            <a:r>
              <a:rPr lang="pt-BR" dirty="0" err="1"/>
              <a:t>primary</a:t>
            </a:r>
            <a:r>
              <a:rPr lang="pt-BR" dirty="0"/>
              <a:t>&lt;/h1&gt;</a:t>
            </a:r>
          </a:p>
          <a:p>
            <a:pPr marL="0" indent="0">
              <a:buNone/>
            </a:pPr>
            <a:r>
              <a:rPr lang="pt-BR" dirty="0"/>
              <a:t> &lt;h1 </a:t>
            </a:r>
            <a:r>
              <a:rPr lang="pt-BR" dirty="0" err="1"/>
              <a:t>class</a:t>
            </a:r>
            <a:r>
              <a:rPr lang="pt-BR" dirty="0"/>
              <a:t>="</a:t>
            </a:r>
            <a:r>
              <a:rPr lang="pt-BR" dirty="0" err="1"/>
              <a:t>text-secondary</a:t>
            </a:r>
            <a:r>
              <a:rPr lang="pt-BR" dirty="0"/>
              <a:t>"&gt;Texto </a:t>
            </a:r>
            <a:r>
              <a:rPr lang="pt-BR" dirty="0" err="1"/>
              <a:t>secondary</a:t>
            </a:r>
            <a:r>
              <a:rPr lang="pt-BR" dirty="0"/>
              <a:t>&lt;/h1&gt;</a:t>
            </a:r>
          </a:p>
          <a:p>
            <a:pPr marL="0" indent="0">
              <a:buNone/>
            </a:pPr>
            <a:r>
              <a:rPr lang="pt-BR" dirty="0"/>
              <a:t> &lt;h1 </a:t>
            </a:r>
            <a:r>
              <a:rPr lang="pt-BR" dirty="0" err="1"/>
              <a:t>class</a:t>
            </a:r>
            <a:r>
              <a:rPr lang="pt-BR" dirty="0"/>
              <a:t>="</a:t>
            </a:r>
            <a:r>
              <a:rPr lang="pt-BR" dirty="0" err="1"/>
              <a:t>text-success</a:t>
            </a:r>
            <a:r>
              <a:rPr lang="pt-BR" dirty="0"/>
              <a:t>"&gt;Texto </a:t>
            </a:r>
            <a:r>
              <a:rPr lang="pt-BR" dirty="0" err="1"/>
              <a:t>success</a:t>
            </a:r>
            <a:r>
              <a:rPr lang="pt-BR" dirty="0"/>
              <a:t>&lt;/h1&gt;</a:t>
            </a:r>
          </a:p>
          <a:p>
            <a:pPr marL="0" indent="0">
              <a:buNone/>
            </a:pPr>
            <a:r>
              <a:rPr lang="pt-BR" dirty="0"/>
              <a:t> &lt;h1 </a:t>
            </a:r>
            <a:r>
              <a:rPr lang="pt-BR" dirty="0" err="1"/>
              <a:t>class</a:t>
            </a:r>
            <a:r>
              <a:rPr lang="pt-BR" dirty="0"/>
              <a:t>="</a:t>
            </a:r>
            <a:r>
              <a:rPr lang="pt-BR" dirty="0" err="1"/>
              <a:t>text-info</a:t>
            </a:r>
            <a:r>
              <a:rPr lang="pt-BR" dirty="0"/>
              <a:t>"&gt;Texto </a:t>
            </a:r>
            <a:r>
              <a:rPr lang="pt-BR" dirty="0" err="1"/>
              <a:t>info</a:t>
            </a:r>
            <a:r>
              <a:rPr lang="pt-BR" dirty="0"/>
              <a:t>&lt;/h1&gt;</a:t>
            </a:r>
          </a:p>
          <a:p>
            <a:pPr marL="0" indent="0">
              <a:buNone/>
            </a:pPr>
            <a:r>
              <a:rPr lang="pt-BR" dirty="0"/>
              <a:t> &lt;h1 </a:t>
            </a:r>
            <a:r>
              <a:rPr lang="pt-BR" dirty="0" err="1"/>
              <a:t>class</a:t>
            </a:r>
            <a:r>
              <a:rPr lang="pt-BR" dirty="0"/>
              <a:t>="</a:t>
            </a:r>
            <a:r>
              <a:rPr lang="pt-BR" dirty="0" err="1"/>
              <a:t>text-warning</a:t>
            </a:r>
            <a:r>
              <a:rPr lang="pt-BR" dirty="0"/>
              <a:t>"&gt;Texto </a:t>
            </a:r>
            <a:r>
              <a:rPr lang="pt-BR" dirty="0" err="1"/>
              <a:t>warning</a:t>
            </a:r>
            <a:r>
              <a:rPr lang="pt-BR" dirty="0"/>
              <a:t>&lt;/h1&gt;</a:t>
            </a:r>
          </a:p>
          <a:p>
            <a:pPr marL="0" indent="0">
              <a:buNone/>
            </a:pPr>
            <a:r>
              <a:rPr lang="pt-BR" dirty="0"/>
              <a:t> &lt;h1 </a:t>
            </a:r>
            <a:r>
              <a:rPr lang="pt-BR" dirty="0" err="1"/>
              <a:t>class</a:t>
            </a:r>
            <a:r>
              <a:rPr lang="pt-BR" dirty="0"/>
              <a:t>="</a:t>
            </a:r>
            <a:r>
              <a:rPr lang="pt-BR" dirty="0" err="1"/>
              <a:t>text-danger</a:t>
            </a:r>
            <a:r>
              <a:rPr lang="pt-BR" dirty="0"/>
              <a:t>"&gt;Texto </a:t>
            </a:r>
            <a:r>
              <a:rPr lang="pt-BR" dirty="0" err="1"/>
              <a:t>danger</a:t>
            </a:r>
            <a:r>
              <a:rPr lang="pt-BR" dirty="0"/>
              <a:t>&lt;/h1&gt;</a:t>
            </a:r>
          </a:p>
          <a:p>
            <a:pPr marL="0" indent="0">
              <a:buNone/>
            </a:pPr>
            <a:r>
              <a:rPr lang="pt-BR" dirty="0"/>
              <a:t> &lt;h1 </a:t>
            </a:r>
            <a:r>
              <a:rPr lang="pt-BR" dirty="0" err="1"/>
              <a:t>class</a:t>
            </a:r>
            <a:r>
              <a:rPr lang="pt-BR" dirty="0"/>
              <a:t>="</a:t>
            </a:r>
            <a:r>
              <a:rPr lang="pt-BR" dirty="0" err="1"/>
              <a:t>text</a:t>
            </a:r>
            <a:r>
              <a:rPr lang="pt-BR" dirty="0"/>
              <a:t>-light"&gt;Texto light&lt;/h1&gt;</a:t>
            </a:r>
          </a:p>
          <a:p>
            <a:pPr marL="0" indent="0">
              <a:buNone/>
            </a:pPr>
            <a:r>
              <a:rPr lang="pt-BR" dirty="0"/>
              <a:t> &lt;h1 </a:t>
            </a:r>
            <a:r>
              <a:rPr lang="pt-BR" dirty="0" err="1"/>
              <a:t>class</a:t>
            </a:r>
            <a:r>
              <a:rPr lang="pt-BR" dirty="0"/>
              <a:t>="</a:t>
            </a:r>
            <a:r>
              <a:rPr lang="pt-BR" dirty="0" err="1"/>
              <a:t>text-dark</a:t>
            </a:r>
            <a:r>
              <a:rPr lang="pt-BR" dirty="0"/>
              <a:t>"&gt;Texto </a:t>
            </a:r>
            <a:r>
              <a:rPr lang="pt-BR" dirty="0" err="1"/>
              <a:t>dark</a:t>
            </a:r>
            <a:r>
              <a:rPr lang="pt-BR" dirty="0"/>
              <a:t>&lt;/h1&gt;</a:t>
            </a:r>
          </a:p>
          <a:p>
            <a:pPr marL="0" indent="0">
              <a:buNone/>
            </a:pPr>
            <a:r>
              <a:rPr lang="pt-BR" dirty="0"/>
              <a:t> &lt;h1 </a:t>
            </a:r>
            <a:r>
              <a:rPr lang="pt-BR" dirty="0" err="1"/>
              <a:t>class</a:t>
            </a:r>
            <a:r>
              <a:rPr lang="pt-BR" dirty="0"/>
              <a:t>="</a:t>
            </a:r>
            <a:r>
              <a:rPr lang="pt-BR" dirty="0" err="1"/>
              <a:t>text-white</a:t>
            </a:r>
            <a:r>
              <a:rPr lang="pt-BR" dirty="0"/>
              <a:t>"&gt;Texto </a:t>
            </a:r>
            <a:r>
              <a:rPr lang="pt-BR" dirty="0" err="1"/>
              <a:t>white</a:t>
            </a:r>
            <a:r>
              <a:rPr lang="pt-BR" dirty="0"/>
              <a:t>&lt;/h1&gt;</a:t>
            </a:r>
          </a:p>
          <a:p>
            <a:pPr marL="0" indent="0">
              <a:buNone/>
            </a:pPr>
            <a:r>
              <a:rPr lang="pt-BR" dirty="0"/>
              <a:t> &lt;h1 </a:t>
            </a:r>
            <a:r>
              <a:rPr lang="pt-BR" dirty="0" err="1"/>
              <a:t>class</a:t>
            </a:r>
            <a:r>
              <a:rPr lang="pt-BR" dirty="0"/>
              <a:t>="text-black-50"&gt;Texto black 50&lt;/h1&gt;</a:t>
            </a:r>
          </a:p>
          <a:p>
            <a:pPr marL="0" indent="0">
              <a:buNone/>
            </a:pPr>
            <a:r>
              <a:rPr lang="pt-BR" dirty="0"/>
              <a:t> &lt;h1 </a:t>
            </a:r>
            <a:r>
              <a:rPr lang="pt-BR" dirty="0" err="1"/>
              <a:t>class</a:t>
            </a:r>
            <a:r>
              <a:rPr lang="pt-BR" dirty="0"/>
              <a:t>="text-white-50"&gt;Texto </a:t>
            </a:r>
            <a:r>
              <a:rPr lang="pt-BR" dirty="0" err="1"/>
              <a:t>white</a:t>
            </a:r>
            <a:r>
              <a:rPr lang="pt-BR" dirty="0"/>
              <a:t>&lt;/h1&gt;</a:t>
            </a:r>
          </a:p>
        </p:txBody>
      </p:sp>
      <p:sp>
        <p:nvSpPr>
          <p:cNvPr id="4" name="Espaço Reservado para Conteúdo 2">
            <a:extLst>
              <a:ext uri="{FF2B5EF4-FFF2-40B4-BE49-F238E27FC236}">
                <a16:creationId xmlns:a16="http://schemas.microsoft.com/office/drawing/2014/main" id="{134708C6-6F14-BB16-0E1F-32C94F89F24C}"/>
              </a:ext>
            </a:extLst>
          </p:cNvPr>
          <p:cNvSpPr txBox="1">
            <a:spLocks/>
          </p:cNvSpPr>
          <p:nvPr/>
        </p:nvSpPr>
        <p:spPr>
          <a:xfrm>
            <a:off x="981075" y="1266309"/>
            <a:ext cx="7753350" cy="9588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BR" dirty="0">
                <a:highlight>
                  <a:srgbClr val="00FF00"/>
                </a:highlight>
              </a:rPr>
              <a:t>para visualizar melhor, vamos colocar uma cor cinza de fundo no &lt;body&gt;</a:t>
            </a:r>
          </a:p>
        </p:txBody>
      </p:sp>
      <p:sp>
        <p:nvSpPr>
          <p:cNvPr id="6" name="CaixaDeTexto 5">
            <a:extLst>
              <a:ext uri="{FF2B5EF4-FFF2-40B4-BE49-F238E27FC236}">
                <a16:creationId xmlns:a16="http://schemas.microsoft.com/office/drawing/2014/main" id="{975B43E0-18AF-D465-EA98-D8794224B4D9}"/>
              </a:ext>
            </a:extLst>
          </p:cNvPr>
          <p:cNvSpPr txBox="1"/>
          <p:nvPr/>
        </p:nvSpPr>
        <p:spPr>
          <a:xfrm>
            <a:off x="5257800" y="1809791"/>
            <a:ext cx="4133850" cy="369332"/>
          </a:xfrm>
          <a:prstGeom prst="rect">
            <a:avLst/>
          </a:prstGeom>
          <a:solidFill>
            <a:srgbClr val="FFFF00"/>
          </a:solidFill>
        </p:spPr>
        <p:txBody>
          <a:bodyPr wrap="square">
            <a:spAutoFit/>
          </a:bodyPr>
          <a:lstStyle/>
          <a:p>
            <a:r>
              <a:rPr lang="pt-BR" dirty="0"/>
              <a:t>&lt;body </a:t>
            </a:r>
            <a:r>
              <a:rPr lang="pt-BR" dirty="0" err="1"/>
              <a:t>style</a:t>
            </a:r>
            <a:r>
              <a:rPr lang="pt-BR" dirty="0"/>
              <a:t>="background-color: </a:t>
            </a:r>
            <a:r>
              <a:rPr lang="pt-BR" dirty="0" err="1"/>
              <a:t>gray</a:t>
            </a:r>
            <a:r>
              <a:rPr lang="pt-BR" dirty="0"/>
              <a:t>;"&gt;</a:t>
            </a:r>
          </a:p>
        </p:txBody>
      </p:sp>
      <p:sp>
        <p:nvSpPr>
          <p:cNvPr id="9" name="Título 1">
            <a:extLst>
              <a:ext uri="{FF2B5EF4-FFF2-40B4-BE49-F238E27FC236}">
                <a16:creationId xmlns:a16="http://schemas.microsoft.com/office/drawing/2014/main" id="{1B167880-659D-76A4-00FD-7745073C6080}"/>
              </a:ext>
            </a:extLst>
          </p:cNvPr>
          <p:cNvSpPr>
            <a:spLocks noGrp="1"/>
          </p:cNvSpPr>
          <p:nvPr>
            <p:ph type="title"/>
          </p:nvPr>
        </p:nvSpPr>
        <p:spPr>
          <a:xfrm>
            <a:off x="838200" y="365125"/>
            <a:ext cx="10515600" cy="1325563"/>
          </a:xfrm>
        </p:spPr>
        <p:txBody>
          <a:bodyPr/>
          <a:lstStyle/>
          <a:p>
            <a:r>
              <a:rPr lang="pt-BR" dirty="0"/>
              <a:t>Formatação de Texto - Cores</a:t>
            </a:r>
          </a:p>
        </p:txBody>
      </p:sp>
    </p:spTree>
    <p:extLst>
      <p:ext uri="{BB962C8B-B14F-4D97-AF65-F5344CB8AC3E}">
        <p14:creationId xmlns:p14="http://schemas.microsoft.com/office/powerpoint/2010/main" val="185601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640056-3773-C4AD-0CBE-D79ED2D5DBD5}"/>
            </a:ext>
          </a:extLst>
        </p:cNvPr>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19D2F18-38DE-A0D3-1AEE-40D7559C6E4E}"/>
              </a:ext>
            </a:extLst>
          </p:cNvPr>
          <p:cNvSpPr>
            <a:spLocks noGrp="1"/>
          </p:cNvSpPr>
          <p:nvPr>
            <p:ph idx="1"/>
          </p:nvPr>
        </p:nvSpPr>
        <p:spPr/>
        <p:txBody>
          <a:bodyPr>
            <a:normAutofit lnSpcReduction="10000"/>
          </a:bodyPr>
          <a:lstStyle/>
          <a:p>
            <a:pPr marL="0" indent="0">
              <a:buNone/>
            </a:pPr>
            <a:r>
              <a:rPr lang="pt-BR" dirty="0"/>
              <a:t> &lt;a&gt;Link </a:t>
            </a:r>
            <a:r>
              <a:rPr lang="pt-BR" dirty="0" err="1"/>
              <a:t>primary</a:t>
            </a:r>
            <a:r>
              <a:rPr lang="pt-BR" dirty="0"/>
              <a:t>&lt;/a&gt;&lt;</a:t>
            </a:r>
            <a:r>
              <a:rPr lang="pt-BR" dirty="0" err="1"/>
              <a:t>br</a:t>
            </a:r>
            <a:r>
              <a:rPr lang="pt-BR" dirty="0"/>
              <a:t>&gt;</a:t>
            </a:r>
          </a:p>
          <a:p>
            <a:pPr marL="0" indent="0">
              <a:buNone/>
            </a:pPr>
            <a:r>
              <a:rPr lang="pt-BR" dirty="0"/>
              <a:t> &lt;a&gt;Link </a:t>
            </a:r>
            <a:r>
              <a:rPr lang="pt-BR" dirty="0" err="1"/>
              <a:t>secondary</a:t>
            </a:r>
            <a:r>
              <a:rPr lang="pt-BR" dirty="0"/>
              <a:t>&lt;/a&gt;&lt;</a:t>
            </a:r>
            <a:r>
              <a:rPr lang="pt-BR" dirty="0" err="1"/>
              <a:t>br</a:t>
            </a:r>
            <a:r>
              <a:rPr lang="pt-BR" dirty="0"/>
              <a:t>&gt;</a:t>
            </a:r>
          </a:p>
          <a:p>
            <a:pPr marL="0" indent="0">
              <a:buNone/>
            </a:pPr>
            <a:r>
              <a:rPr lang="pt-BR" dirty="0"/>
              <a:t> &lt;a&gt;Link </a:t>
            </a:r>
            <a:r>
              <a:rPr lang="pt-BR" dirty="0" err="1"/>
              <a:t>success</a:t>
            </a:r>
            <a:r>
              <a:rPr lang="pt-BR" dirty="0"/>
              <a:t>&lt;/a&gt;&lt;</a:t>
            </a:r>
            <a:r>
              <a:rPr lang="pt-BR" dirty="0" err="1"/>
              <a:t>br</a:t>
            </a:r>
            <a:r>
              <a:rPr lang="pt-BR" dirty="0"/>
              <a:t>&gt;</a:t>
            </a:r>
          </a:p>
          <a:p>
            <a:pPr marL="0" indent="0">
              <a:buNone/>
            </a:pPr>
            <a:r>
              <a:rPr lang="pt-BR" dirty="0"/>
              <a:t> &lt;a&gt;Link </a:t>
            </a:r>
            <a:r>
              <a:rPr lang="pt-BR" dirty="0" err="1"/>
              <a:t>info</a:t>
            </a:r>
            <a:r>
              <a:rPr lang="pt-BR" dirty="0"/>
              <a:t>&lt;/a&gt;&lt;</a:t>
            </a:r>
            <a:r>
              <a:rPr lang="pt-BR" dirty="0" err="1"/>
              <a:t>br</a:t>
            </a:r>
            <a:r>
              <a:rPr lang="pt-BR" dirty="0"/>
              <a:t>&gt;</a:t>
            </a:r>
          </a:p>
          <a:p>
            <a:pPr marL="0" indent="0">
              <a:buNone/>
            </a:pPr>
            <a:r>
              <a:rPr lang="pt-BR" dirty="0"/>
              <a:t> &lt;a&gt;Link </a:t>
            </a:r>
            <a:r>
              <a:rPr lang="pt-BR" dirty="0" err="1"/>
              <a:t>warning</a:t>
            </a:r>
            <a:r>
              <a:rPr lang="pt-BR" dirty="0"/>
              <a:t>&lt;/a&gt;&lt;</a:t>
            </a:r>
            <a:r>
              <a:rPr lang="pt-BR" dirty="0" err="1"/>
              <a:t>br</a:t>
            </a:r>
            <a:r>
              <a:rPr lang="pt-BR" dirty="0"/>
              <a:t>&gt;</a:t>
            </a:r>
          </a:p>
          <a:p>
            <a:pPr marL="0" indent="0">
              <a:buNone/>
            </a:pPr>
            <a:r>
              <a:rPr lang="pt-BR" dirty="0"/>
              <a:t> &lt;a&gt;Link </a:t>
            </a:r>
            <a:r>
              <a:rPr lang="pt-BR" dirty="0" err="1"/>
              <a:t>danger</a:t>
            </a:r>
            <a:r>
              <a:rPr lang="pt-BR" dirty="0"/>
              <a:t>&lt;/a&gt;&lt;</a:t>
            </a:r>
            <a:r>
              <a:rPr lang="pt-BR" dirty="0" err="1"/>
              <a:t>br</a:t>
            </a:r>
            <a:r>
              <a:rPr lang="pt-BR" dirty="0"/>
              <a:t>&gt;</a:t>
            </a:r>
          </a:p>
          <a:p>
            <a:pPr marL="0" indent="0">
              <a:buNone/>
            </a:pPr>
            <a:r>
              <a:rPr lang="pt-BR" dirty="0"/>
              <a:t> &lt;a&gt;Link light&lt;/a&gt;&lt;</a:t>
            </a:r>
            <a:r>
              <a:rPr lang="pt-BR" dirty="0" err="1"/>
              <a:t>br</a:t>
            </a:r>
            <a:r>
              <a:rPr lang="pt-BR" dirty="0"/>
              <a:t>&gt;</a:t>
            </a:r>
          </a:p>
          <a:p>
            <a:pPr marL="0" indent="0">
              <a:buNone/>
            </a:pPr>
            <a:r>
              <a:rPr lang="pt-BR" dirty="0"/>
              <a:t> &lt;a&gt;Link </a:t>
            </a:r>
            <a:r>
              <a:rPr lang="pt-BR" dirty="0" err="1"/>
              <a:t>dark</a:t>
            </a:r>
            <a:r>
              <a:rPr lang="pt-BR" dirty="0"/>
              <a:t>&lt;/a&gt;&lt;</a:t>
            </a:r>
            <a:r>
              <a:rPr lang="pt-BR" dirty="0" err="1"/>
              <a:t>br</a:t>
            </a:r>
            <a:r>
              <a:rPr lang="pt-BR" dirty="0"/>
              <a:t>&gt;</a:t>
            </a:r>
          </a:p>
          <a:p>
            <a:pPr marL="0" indent="0">
              <a:buNone/>
            </a:pPr>
            <a:r>
              <a:rPr lang="pt-BR" dirty="0"/>
              <a:t> &lt;a&gt;Link </a:t>
            </a:r>
            <a:r>
              <a:rPr lang="pt-BR" dirty="0" err="1"/>
              <a:t>white</a:t>
            </a:r>
            <a:r>
              <a:rPr lang="pt-BR" dirty="0"/>
              <a:t>&lt;/a&gt;&lt;</a:t>
            </a:r>
            <a:r>
              <a:rPr lang="pt-BR" dirty="0" err="1"/>
              <a:t>br</a:t>
            </a:r>
            <a:r>
              <a:rPr lang="pt-BR" dirty="0"/>
              <a:t>&gt;</a:t>
            </a:r>
          </a:p>
        </p:txBody>
      </p:sp>
      <p:sp>
        <p:nvSpPr>
          <p:cNvPr id="6" name="Título 1">
            <a:extLst>
              <a:ext uri="{FF2B5EF4-FFF2-40B4-BE49-F238E27FC236}">
                <a16:creationId xmlns:a16="http://schemas.microsoft.com/office/drawing/2014/main" id="{31E92B39-FB71-51C5-95EB-F1B17880D038}"/>
              </a:ext>
            </a:extLst>
          </p:cNvPr>
          <p:cNvSpPr>
            <a:spLocks noGrp="1"/>
          </p:cNvSpPr>
          <p:nvPr>
            <p:ph type="title"/>
          </p:nvPr>
        </p:nvSpPr>
        <p:spPr>
          <a:xfrm>
            <a:off x="838200" y="365125"/>
            <a:ext cx="10515600" cy="1325563"/>
          </a:xfrm>
        </p:spPr>
        <p:txBody>
          <a:bodyPr/>
          <a:lstStyle/>
          <a:p>
            <a:r>
              <a:rPr lang="pt-BR" dirty="0"/>
              <a:t>Formatação de link – Cores</a:t>
            </a:r>
          </a:p>
        </p:txBody>
      </p:sp>
    </p:spTree>
    <p:extLst>
      <p:ext uri="{BB962C8B-B14F-4D97-AF65-F5344CB8AC3E}">
        <p14:creationId xmlns:p14="http://schemas.microsoft.com/office/powerpoint/2010/main" val="754924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6A0A32-403E-1043-7DAF-3C37EF314275}"/>
            </a:ext>
          </a:extLst>
        </p:cNvPr>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A80137F3-C4C7-462C-41F2-7284B70778AA}"/>
              </a:ext>
            </a:extLst>
          </p:cNvPr>
          <p:cNvSpPr>
            <a:spLocks noGrp="1"/>
          </p:cNvSpPr>
          <p:nvPr>
            <p:ph idx="1"/>
          </p:nvPr>
        </p:nvSpPr>
        <p:spPr/>
        <p:txBody>
          <a:bodyPr>
            <a:normAutofit lnSpcReduction="10000"/>
          </a:bodyPr>
          <a:lstStyle/>
          <a:p>
            <a:pPr marL="0" indent="0">
              <a:buNone/>
            </a:pPr>
            <a:r>
              <a:rPr lang="pt-BR" dirty="0"/>
              <a:t> &lt;a </a:t>
            </a:r>
            <a:r>
              <a:rPr lang="pt-BR" dirty="0" err="1"/>
              <a:t>href</a:t>
            </a:r>
            <a:r>
              <a:rPr lang="pt-BR" dirty="0"/>
              <a:t>="#“ &gt;Link </a:t>
            </a:r>
            <a:r>
              <a:rPr lang="pt-BR" dirty="0" err="1"/>
              <a:t>primary</a:t>
            </a:r>
            <a:r>
              <a:rPr lang="pt-BR" dirty="0"/>
              <a:t>&lt;/a&gt;&lt;</a:t>
            </a:r>
            <a:r>
              <a:rPr lang="pt-BR" dirty="0" err="1"/>
              <a:t>br</a:t>
            </a:r>
            <a:r>
              <a:rPr lang="pt-BR" dirty="0"/>
              <a:t>&gt;</a:t>
            </a:r>
          </a:p>
          <a:p>
            <a:pPr marL="0" indent="0">
              <a:buNone/>
            </a:pPr>
            <a:r>
              <a:rPr lang="pt-BR" dirty="0"/>
              <a:t> &lt;a </a:t>
            </a:r>
            <a:r>
              <a:rPr lang="pt-BR" dirty="0" err="1"/>
              <a:t>href</a:t>
            </a:r>
            <a:r>
              <a:rPr lang="pt-BR" dirty="0"/>
              <a:t>="#" &gt;Link </a:t>
            </a:r>
            <a:r>
              <a:rPr lang="pt-BR" dirty="0" err="1"/>
              <a:t>secondary</a:t>
            </a:r>
            <a:r>
              <a:rPr lang="pt-BR" dirty="0"/>
              <a:t>&lt;/a&gt;&lt;</a:t>
            </a:r>
            <a:r>
              <a:rPr lang="pt-BR" dirty="0" err="1"/>
              <a:t>br</a:t>
            </a:r>
            <a:r>
              <a:rPr lang="pt-BR" dirty="0"/>
              <a:t>&gt;</a:t>
            </a:r>
          </a:p>
          <a:p>
            <a:pPr marL="0" indent="0">
              <a:buNone/>
            </a:pPr>
            <a:r>
              <a:rPr lang="pt-BR" dirty="0"/>
              <a:t> &lt;a </a:t>
            </a:r>
            <a:r>
              <a:rPr lang="pt-BR" dirty="0" err="1"/>
              <a:t>href</a:t>
            </a:r>
            <a:r>
              <a:rPr lang="pt-BR" dirty="0"/>
              <a:t>="#"&gt;Link </a:t>
            </a:r>
            <a:r>
              <a:rPr lang="pt-BR" dirty="0" err="1"/>
              <a:t>success</a:t>
            </a:r>
            <a:r>
              <a:rPr lang="pt-BR" dirty="0"/>
              <a:t>&lt;/a&gt;&lt;</a:t>
            </a:r>
            <a:r>
              <a:rPr lang="pt-BR" dirty="0" err="1"/>
              <a:t>br</a:t>
            </a:r>
            <a:r>
              <a:rPr lang="pt-BR" dirty="0"/>
              <a:t>&gt;</a:t>
            </a:r>
          </a:p>
          <a:p>
            <a:pPr marL="0" indent="0">
              <a:buNone/>
            </a:pPr>
            <a:r>
              <a:rPr lang="pt-BR" dirty="0"/>
              <a:t> &lt;a </a:t>
            </a:r>
            <a:r>
              <a:rPr lang="pt-BR" dirty="0" err="1"/>
              <a:t>href</a:t>
            </a:r>
            <a:r>
              <a:rPr lang="pt-BR" dirty="0"/>
              <a:t>="#" &gt;Link </a:t>
            </a:r>
            <a:r>
              <a:rPr lang="pt-BR" dirty="0" err="1"/>
              <a:t>info</a:t>
            </a:r>
            <a:r>
              <a:rPr lang="pt-BR" dirty="0"/>
              <a:t>&lt;/a&gt;&lt;</a:t>
            </a:r>
            <a:r>
              <a:rPr lang="pt-BR" dirty="0" err="1"/>
              <a:t>br</a:t>
            </a:r>
            <a:r>
              <a:rPr lang="pt-BR" dirty="0"/>
              <a:t>&gt;</a:t>
            </a:r>
          </a:p>
          <a:p>
            <a:pPr marL="0" indent="0">
              <a:buNone/>
            </a:pPr>
            <a:r>
              <a:rPr lang="pt-BR" dirty="0"/>
              <a:t> &lt;a </a:t>
            </a:r>
            <a:r>
              <a:rPr lang="pt-BR" dirty="0" err="1"/>
              <a:t>href</a:t>
            </a:r>
            <a:r>
              <a:rPr lang="pt-BR" dirty="0"/>
              <a:t>="#" &gt;Link </a:t>
            </a:r>
            <a:r>
              <a:rPr lang="pt-BR" dirty="0" err="1"/>
              <a:t>warning</a:t>
            </a:r>
            <a:r>
              <a:rPr lang="pt-BR" dirty="0"/>
              <a:t>&lt;/a&gt;&lt;</a:t>
            </a:r>
            <a:r>
              <a:rPr lang="pt-BR" dirty="0" err="1"/>
              <a:t>br</a:t>
            </a:r>
            <a:r>
              <a:rPr lang="pt-BR" dirty="0"/>
              <a:t>&gt;</a:t>
            </a:r>
          </a:p>
          <a:p>
            <a:pPr marL="0" indent="0">
              <a:buNone/>
            </a:pPr>
            <a:r>
              <a:rPr lang="pt-BR" dirty="0"/>
              <a:t> &lt;a </a:t>
            </a:r>
            <a:r>
              <a:rPr lang="pt-BR" dirty="0" err="1"/>
              <a:t>href</a:t>
            </a:r>
            <a:r>
              <a:rPr lang="pt-BR" dirty="0"/>
              <a:t>="#" &gt;Link </a:t>
            </a:r>
            <a:r>
              <a:rPr lang="pt-BR" dirty="0" err="1"/>
              <a:t>danger</a:t>
            </a:r>
            <a:r>
              <a:rPr lang="pt-BR" dirty="0"/>
              <a:t>&lt;/a&gt;&lt;</a:t>
            </a:r>
            <a:r>
              <a:rPr lang="pt-BR" dirty="0" err="1"/>
              <a:t>br</a:t>
            </a:r>
            <a:r>
              <a:rPr lang="pt-BR" dirty="0"/>
              <a:t>&gt;</a:t>
            </a:r>
          </a:p>
          <a:p>
            <a:pPr marL="0" indent="0">
              <a:buNone/>
            </a:pPr>
            <a:r>
              <a:rPr lang="pt-BR" dirty="0"/>
              <a:t> &lt;a </a:t>
            </a:r>
            <a:r>
              <a:rPr lang="pt-BR" dirty="0" err="1"/>
              <a:t>href</a:t>
            </a:r>
            <a:r>
              <a:rPr lang="pt-BR" dirty="0"/>
              <a:t>="#" &gt;Link light&lt;/a&gt;&lt;</a:t>
            </a:r>
            <a:r>
              <a:rPr lang="pt-BR" dirty="0" err="1"/>
              <a:t>br</a:t>
            </a:r>
            <a:r>
              <a:rPr lang="pt-BR" dirty="0"/>
              <a:t>&gt;</a:t>
            </a:r>
          </a:p>
          <a:p>
            <a:pPr marL="0" indent="0">
              <a:buNone/>
            </a:pPr>
            <a:r>
              <a:rPr lang="pt-BR" dirty="0"/>
              <a:t> &lt;a </a:t>
            </a:r>
            <a:r>
              <a:rPr lang="pt-BR" dirty="0" err="1"/>
              <a:t>href</a:t>
            </a:r>
            <a:r>
              <a:rPr lang="pt-BR" dirty="0"/>
              <a:t>="#"&gt;Link </a:t>
            </a:r>
            <a:r>
              <a:rPr lang="pt-BR" dirty="0" err="1"/>
              <a:t>dark</a:t>
            </a:r>
            <a:r>
              <a:rPr lang="pt-BR" dirty="0"/>
              <a:t>&lt;/a&gt;&lt;</a:t>
            </a:r>
            <a:r>
              <a:rPr lang="pt-BR" dirty="0" err="1"/>
              <a:t>br</a:t>
            </a:r>
            <a:r>
              <a:rPr lang="pt-BR" dirty="0"/>
              <a:t>&gt;</a:t>
            </a:r>
          </a:p>
          <a:p>
            <a:pPr marL="0" indent="0">
              <a:buNone/>
            </a:pPr>
            <a:r>
              <a:rPr lang="pt-BR" dirty="0"/>
              <a:t>&lt;a </a:t>
            </a:r>
            <a:r>
              <a:rPr lang="pt-BR" dirty="0" err="1"/>
              <a:t>href</a:t>
            </a:r>
            <a:r>
              <a:rPr lang="pt-BR" dirty="0"/>
              <a:t>="#" &gt;Link </a:t>
            </a:r>
            <a:r>
              <a:rPr lang="pt-BR" dirty="0" err="1"/>
              <a:t>white</a:t>
            </a:r>
            <a:r>
              <a:rPr lang="pt-BR" dirty="0"/>
              <a:t>&lt;/a&gt;&lt;</a:t>
            </a:r>
            <a:r>
              <a:rPr lang="pt-BR" dirty="0" err="1"/>
              <a:t>br</a:t>
            </a:r>
            <a:r>
              <a:rPr lang="pt-BR" dirty="0"/>
              <a:t>&gt;</a:t>
            </a:r>
          </a:p>
        </p:txBody>
      </p:sp>
      <p:sp>
        <p:nvSpPr>
          <p:cNvPr id="6" name="Título 1">
            <a:extLst>
              <a:ext uri="{FF2B5EF4-FFF2-40B4-BE49-F238E27FC236}">
                <a16:creationId xmlns:a16="http://schemas.microsoft.com/office/drawing/2014/main" id="{87AD4EBC-2D79-E065-8F09-5CA70E307C75}"/>
              </a:ext>
            </a:extLst>
          </p:cNvPr>
          <p:cNvSpPr>
            <a:spLocks noGrp="1"/>
          </p:cNvSpPr>
          <p:nvPr>
            <p:ph type="title"/>
          </p:nvPr>
        </p:nvSpPr>
        <p:spPr>
          <a:xfrm>
            <a:off x="838200" y="365125"/>
            <a:ext cx="10515600" cy="1325563"/>
          </a:xfrm>
        </p:spPr>
        <p:txBody>
          <a:bodyPr/>
          <a:lstStyle/>
          <a:p>
            <a:r>
              <a:rPr lang="pt-BR" dirty="0"/>
              <a:t>Formatação de link – Cores</a:t>
            </a:r>
          </a:p>
        </p:txBody>
      </p:sp>
    </p:spTree>
    <p:extLst>
      <p:ext uri="{BB962C8B-B14F-4D97-AF65-F5344CB8AC3E}">
        <p14:creationId xmlns:p14="http://schemas.microsoft.com/office/powerpoint/2010/main" val="922866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07E908-1989-0610-CF58-7F759BA3FD01}"/>
            </a:ext>
          </a:extLst>
        </p:cNvPr>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38F307D-7708-E17A-356B-2253ACCA29C1}"/>
              </a:ext>
            </a:extLst>
          </p:cNvPr>
          <p:cNvSpPr>
            <a:spLocks noGrp="1"/>
          </p:cNvSpPr>
          <p:nvPr>
            <p:ph idx="1"/>
          </p:nvPr>
        </p:nvSpPr>
        <p:spPr/>
        <p:txBody>
          <a:bodyPr>
            <a:normAutofit lnSpcReduction="10000"/>
          </a:bodyPr>
          <a:lstStyle/>
          <a:p>
            <a:pPr marL="0" indent="0">
              <a:buNone/>
            </a:pPr>
            <a:r>
              <a:rPr lang="pt-BR" dirty="0"/>
              <a:t> &lt;a </a:t>
            </a:r>
            <a:r>
              <a:rPr lang="pt-BR" dirty="0" err="1"/>
              <a:t>href</a:t>
            </a:r>
            <a:r>
              <a:rPr lang="pt-BR" dirty="0"/>
              <a:t>="#" </a:t>
            </a:r>
            <a:r>
              <a:rPr lang="pt-BR" dirty="0" err="1"/>
              <a:t>class</a:t>
            </a:r>
            <a:r>
              <a:rPr lang="pt-BR" dirty="0"/>
              <a:t>="</a:t>
            </a:r>
            <a:r>
              <a:rPr lang="pt-BR" dirty="0" err="1"/>
              <a:t>text-primary</a:t>
            </a:r>
            <a:r>
              <a:rPr lang="pt-BR" dirty="0"/>
              <a:t>"&gt;Link </a:t>
            </a:r>
            <a:r>
              <a:rPr lang="pt-BR" dirty="0" err="1"/>
              <a:t>primary</a:t>
            </a:r>
            <a:r>
              <a:rPr lang="pt-BR" dirty="0"/>
              <a:t>&lt;/a&gt;&lt;</a:t>
            </a:r>
            <a:r>
              <a:rPr lang="pt-BR" dirty="0" err="1"/>
              <a:t>br</a:t>
            </a:r>
            <a:r>
              <a:rPr lang="pt-BR" dirty="0"/>
              <a:t>&gt;</a:t>
            </a:r>
          </a:p>
          <a:p>
            <a:pPr marL="0" indent="0">
              <a:buNone/>
            </a:pPr>
            <a:r>
              <a:rPr lang="pt-BR" dirty="0"/>
              <a:t> &lt;a </a:t>
            </a:r>
            <a:r>
              <a:rPr lang="pt-BR" dirty="0" err="1"/>
              <a:t>href</a:t>
            </a:r>
            <a:r>
              <a:rPr lang="pt-BR" dirty="0"/>
              <a:t>="#" </a:t>
            </a:r>
            <a:r>
              <a:rPr lang="pt-BR" dirty="0" err="1"/>
              <a:t>class</a:t>
            </a:r>
            <a:r>
              <a:rPr lang="pt-BR" dirty="0"/>
              <a:t>="</a:t>
            </a:r>
            <a:r>
              <a:rPr lang="pt-BR" dirty="0" err="1"/>
              <a:t>text-secondary</a:t>
            </a:r>
            <a:r>
              <a:rPr lang="pt-BR" dirty="0"/>
              <a:t>"&gt;Link </a:t>
            </a:r>
            <a:r>
              <a:rPr lang="pt-BR" dirty="0" err="1"/>
              <a:t>secondary</a:t>
            </a:r>
            <a:r>
              <a:rPr lang="pt-BR" dirty="0"/>
              <a:t>&lt;/a&gt;&lt;</a:t>
            </a:r>
            <a:r>
              <a:rPr lang="pt-BR" dirty="0" err="1"/>
              <a:t>br</a:t>
            </a:r>
            <a:r>
              <a:rPr lang="pt-BR" dirty="0"/>
              <a:t>&gt;</a:t>
            </a:r>
          </a:p>
          <a:p>
            <a:pPr marL="0" indent="0">
              <a:buNone/>
            </a:pPr>
            <a:r>
              <a:rPr lang="pt-BR" dirty="0"/>
              <a:t> &lt;a </a:t>
            </a:r>
            <a:r>
              <a:rPr lang="pt-BR" dirty="0" err="1"/>
              <a:t>href</a:t>
            </a:r>
            <a:r>
              <a:rPr lang="pt-BR" dirty="0"/>
              <a:t>="#" </a:t>
            </a:r>
            <a:r>
              <a:rPr lang="pt-BR" dirty="0" err="1"/>
              <a:t>class</a:t>
            </a:r>
            <a:r>
              <a:rPr lang="pt-BR" dirty="0"/>
              <a:t>="</a:t>
            </a:r>
            <a:r>
              <a:rPr lang="pt-BR" dirty="0" err="1"/>
              <a:t>text-success</a:t>
            </a:r>
            <a:r>
              <a:rPr lang="pt-BR" dirty="0"/>
              <a:t>"&gt;Link </a:t>
            </a:r>
            <a:r>
              <a:rPr lang="pt-BR" dirty="0" err="1"/>
              <a:t>success</a:t>
            </a:r>
            <a:r>
              <a:rPr lang="pt-BR" dirty="0"/>
              <a:t>&lt;/a&gt;&lt;</a:t>
            </a:r>
            <a:r>
              <a:rPr lang="pt-BR" dirty="0" err="1"/>
              <a:t>br</a:t>
            </a:r>
            <a:r>
              <a:rPr lang="pt-BR" dirty="0"/>
              <a:t>&gt;</a:t>
            </a:r>
          </a:p>
          <a:p>
            <a:pPr marL="0" indent="0">
              <a:buNone/>
            </a:pPr>
            <a:r>
              <a:rPr lang="pt-BR" dirty="0"/>
              <a:t> &lt;a </a:t>
            </a:r>
            <a:r>
              <a:rPr lang="pt-BR" dirty="0" err="1"/>
              <a:t>href</a:t>
            </a:r>
            <a:r>
              <a:rPr lang="pt-BR" dirty="0"/>
              <a:t>="#" </a:t>
            </a:r>
            <a:r>
              <a:rPr lang="pt-BR" dirty="0" err="1"/>
              <a:t>class</a:t>
            </a:r>
            <a:r>
              <a:rPr lang="pt-BR" dirty="0"/>
              <a:t>="</a:t>
            </a:r>
            <a:r>
              <a:rPr lang="pt-BR" dirty="0" err="1"/>
              <a:t>text-info</a:t>
            </a:r>
            <a:r>
              <a:rPr lang="pt-BR" dirty="0"/>
              <a:t>"&gt;Link </a:t>
            </a:r>
            <a:r>
              <a:rPr lang="pt-BR" dirty="0" err="1"/>
              <a:t>info</a:t>
            </a:r>
            <a:r>
              <a:rPr lang="pt-BR" dirty="0"/>
              <a:t>&lt;/a&gt;&lt;</a:t>
            </a:r>
            <a:r>
              <a:rPr lang="pt-BR" dirty="0" err="1"/>
              <a:t>br</a:t>
            </a:r>
            <a:r>
              <a:rPr lang="pt-BR" dirty="0"/>
              <a:t>&gt;</a:t>
            </a:r>
          </a:p>
          <a:p>
            <a:pPr marL="0" indent="0">
              <a:buNone/>
            </a:pPr>
            <a:r>
              <a:rPr lang="pt-BR" dirty="0"/>
              <a:t> &lt;a </a:t>
            </a:r>
            <a:r>
              <a:rPr lang="pt-BR" dirty="0" err="1"/>
              <a:t>href</a:t>
            </a:r>
            <a:r>
              <a:rPr lang="pt-BR" dirty="0"/>
              <a:t>="#" </a:t>
            </a:r>
            <a:r>
              <a:rPr lang="pt-BR" dirty="0" err="1"/>
              <a:t>class</a:t>
            </a:r>
            <a:r>
              <a:rPr lang="pt-BR" dirty="0"/>
              <a:t>="</a:t>
            </a:r>
            <a:r>
              <a:rPr lang="pt-BR" dirty="0" err="1"/>
              <a:t>text-warning</a:t>
            </a:r>
            <a:r>
              <a:rPr lang="pt-BR" dirty="0"/>
              <a:t>"&gt;Link </a:t>
            </a:r>
            <a:r>
              <a:rPr lang="pt-BR" dirty="0" err="1"/>
              <a:t>warning</a:t>
            </a:r>
            <a:r>
              <a:rPr lang="pt-BR" dirty="0"/>
              <a:t>&lt;/a&gt;&lt;</a:t>
            </a:r>
            <a:r>
              <a:rPr lang="pt-BR" dirty="0" err="1"/>
              <a:t>br</a:t>
            </a:r>
            <a:r>
              <a:rPr lang="pt-BR" dirty="0"/>
              <a:t>&gt;</a:t>
            </a:r>
          </a:p>
          <a:p>
            <a:pPr marL="0" indent="0">
              <a:buNone/>
            </a:pPr>
            <a:r>
              <a:rPr lang="pt-BR" dirty="0"/>
              <a:t> &lt;a </a:t>
            </a:r>
            <a:r>
              <a:rPr lang="pt-BR" dirty="0" err="1"/>
              <a:t>href</a:t>
            </a:r>
            <a:r>
              <a:rPr lang="pt-BR" dirty="0"/>
              <a:t>="#" </a:t>
            </a:r>
            <a:r>
              <a:rPr lang="pt-BR" dirty="0" err="1"/>
              <a:t>class</a:t>
            </a:r>
            <a:r>
              <a:rPr lang="pt-BR" dirty="0"/>
              <a:t>="</a:t>
            </a:r>
            <a:r>
              <a:rPr lang="pt-BR" dirty="0" err="1"/>
              <a:t>text-danger</a:t>
            </a:r>
            <a:r>
              <a:rPr lang="pt-BR" dirty="0"/>
              <a:t>"&gt;Link </a:t>
            </a:r>
            <a:r>
              <a:rPr lang="pt-BR" dirty="0" err="1"/>
              <a:t>danger</a:t>
            </a:r>
            <a:r>
              <a:rPr lang="pt-BR" dirty="0"/>
              <a:t>&lt;/a&gt;&lt;</a:t>
            </a:r>
            <a:r>
              <a:rPr lang="pt-BR" dirty="0" err="1"/>
              <a:t>br</a:t>
            </a:r>
            <a:r>
              <a:rPr lang="pt-BR" dirty="0"/>
              <a:t>&gt;</a:t>
            </a:r>
          </a:p>
          <a:p>
            <a:pPr marL="0" indent="0">
              <a:buNone/>
            </a:pPr>
            <a:r>
              <a:rPr lang="pt-BR" dirty="0"/>
              <a:t> &lt;a </a:t>
            </a:r>
            <a:r>
              <a:rPr lang="pt-BR" dirty="0" err="1"/>
              <a:t>href</a:t>
            </a:r>
            <a:r>
              <a:rPr lang="pt-BR" dirty="0"/>
              <a:t>="#" </a:t>
            </a:r>
            <a:r>
              <a:rPr lang="pt-BR" dirty="0" err="1"/>
              <a:t>class</a:t>
            </a:r>
            <a:r>
              <a:rPr lang="pt-BR" dirty="0"/>
              <a:t>="</a:t>
            </a:r>
            <a:r>
              <a:rPr lang="pt-BR" dirty="0" err="1"/>
              <a:t>text</a:t>
            </a:r>
            <a:r>
              <a:rPr lang="pt-BR" dirty="0"/>
              <a:t>-light"&gt;Link light&lt;/a&gt;&lt;</a:t>
            </a:r>
            <a:r>
              <a:rPr lang="pt-BR" dirty="0" err="1"/>
              <a:t>br</a:t>
            </a:r>
            <a:r>
              <a:rPr lang="pt-BR" dirty="0"/>
              <a:t>&gt;</a:t>
            </a:r>
          </a:p>
          <a:p>
            <a:pPr marL="0" indent="0">
              <a:buNone/>
            </a:pPr>
            <a:r>
              <a:rPr lang="pt-BR" dirty="0"/>
              <a:t> &lt;a </a:t>
            </a:r>
            <a:r>
              <a:rPr lang="pt-BR" dirty="0" err="1"/>
              <a:t>href</a:t>
            </a:r>
            <a:r>
              <a:rPr lang="pt-BR" dirty="0"/>
              <a:t>="#" </a:t>
            </a:r>
            <a:r>
              <a:rPr lang="pt-BR" dirty="0" err="1"/>
              <a:t>class</a:t>
            </a:r>
            <a:r>
              <a:rPr lang="pt-BR" dirty="0"/>
              <a:t>="</a:t>
            </a:r>
            <a:r>
              <a:rPr lang="pt-BR" dirty="0" err="1"/>
              <a:t>text-dark</a:t>
            </a:r>
            <a:r>
              <a:rPr lang="pt-BR" dirty="0"/>
              <a:t>"&gt;Link </a:t>
            </a:r>
            <a:r>
              <a:rPr lang="pt-BR" dirty="0" err="1"/>
              <a:t>dark</a:t>
            </a:r>
            <a:r>
              <a:rPr lang="pt-BR" dirty="0"/>
              <a:t>&lt;/a&gt;&lt;</a:t>
            </a:r>
            <a:r>
              <a:rPr lang="pt-BR" dirty="0" err="1"/>
              <a:t>br</a:t>
            </a:r>
            <a:r>
              <a:rPr lang="pt-BR" dirty="0"/>
              <a:t>&gt;</a:t>
            </a:r>
          </a:p>
          <a:p>
            <a:pPr marL="0" indent="0">
              <a:buNone/>
            </a:pPr>
            <a:r>
              <a:rPr lang="pt-BR" dirty="0"/>
              <a:t>&lt;a </a:t>
            </a:r>
            <a:r>
              <a:rPr lang="pt-BR" dirty="0" err="1"/>
              <a:t>href</a:t>
            </a:r>
            <a:r>
              <a:rPr lang="pt-BR" dirty="0"/>
              <a:t>="#" </a:t>
            </a:r>
            <a:r>
              <a:rPr lang="pt-BR" dirty="0" err="1"/>
              <a:t>class</a:t>
            </a:r>
            <a:r>
              <a:rPr lang="pt-BR" dirty="0"/>
              <a:t>="text-white-50"&gt;Link </a:t>
            </a:r>
            <a:r>
              <a:rPr lang="pt-BR" dirty="0" err="1"/>
              <a:t>white</a:t>
            </a:r>
            <a:r>
              <a:rPr lang="pt-BR" dirty="0"/>
              <a:t>&lt;/a&gt;&lt;</a:t>
            </a:r>
            <a:r>
              <a:rPr lang="pt-BR" dirty="0" err="1"/>
              <a:t>br</a:t>
            </a:r>
            <a:r>
              <a:rPr lang="pt-BR" dirty="0"/>
              <a:t>&gt;</a:t>
            </a:r>
          </a:p>
        </p:txBody>
      </p:sp>
      <p:sp>
        <p:nvSpPr>
          <p:cNvPr id="6" name="Título 1">
            <a:extLst>
              <a:ext uri="{FF2B5EF4-FFF2-40B4-BE49-F238E27FC236}">
                <a16:creationId xmlns:a16="http://schemas.microsoft.com/office/drawing/2014/main" id="{F45C3ADC-C1CD-B360-C7A9-22F85DD289D9}"/>
              </a:ext>
            </a:extLst>
          </p:cNvPr>
          <p:cNvSpPr>
            <a:spLocks noGrp="1"/>
          </p:cNvSpPr>
          <p:nvPr>
            <p:ph type="title"/>
          </p:nvPr>
        </p:nvSpPr>
        <p:spPr>
          <a:xfrm>
            <a:off x="838200" y="365125"/>
            <a:ext cx="10515600" cy="1325563"/>
          </a:xfrm>
        </p:spPr>
        <p:txBody>
          <a:bodyPr/>
          <a:lstStyle/>
          <a:p>
            <a:r>
              <a:rPr lang="pt-BR" dirty="0"/>
              <a:t>Formatação de link – Cores</a:t>
            </a:r>
          </a:p>
        </p:txBody>
      </p:sp>
    </p:spTree>
    <p:extLst>
      <p:ext uri="{BB962C8B-B14F-4D97-AF65-F5344CB8AC3E}">
        <p14:creationId xmlns:p14="http://schemas.microsoft.com/office/powerpoint/2010/main" val="307109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33A6E6-1225-D884-7F4A-63D193999128}"/>
              </a:ext>
            </a:extLst>
          </p:cNvPr>
          <p:cNvSpPr>
            <a:spLocks noGrp="1"/>
          </p:cNvSpPr>
          <p:nvPr>
            <p:ph type="title"/>
          </p:nvPr>
        </p:nvSpPr>
        <p:spPr/>
        <p:txBody>
          <a:bodyPr/>
          <a:lstStyle/>
          <a:p>
            <a:r>
              <a:rPr lang="pt-BR" dirty="0"/>
              <a:t>Instruções</a:t>
            </a:r>
          </a:p>
        </p:txBody>
      </p:sp>
      <p:sp>
        <p:nvSpPr>
          <p:cNvPr id="3" name="Espaço Reservado para Conteúdo 2">
            <a:extLst>
              <a:ext uri="{FF2B5EF4-FFF2-40B4-BE49-F238E27FC236}">
                <a16:creationId xmlns:a16="http://schemas.microsoft.com/office/drawing/2014/main" id="{C8D9A5CB-93E2-39C1-5926-EF88AC1878EB}"/>
              </a:ext>
            </a:extLst>
          </p:cNvPr>
          <p:cNvSpPr>
            <a:spLocks noGrp="1"/>
          </p:cNvSpPr>
          <p:nvPr>
            <p:ph idx="1"/>
          </p:nvPr>
        </p:nvSpPr>
        <p:spPr/>
        <p:txBody>
          <a:bodyPr/>
          <a:lstStyle/>
          <a:p>
            <a:pPr marL="514350" indent="-514350">
              <a:buFont typeface="+mj-lt"/>
              <a:buAutoNum type="arabicPeriod"/>
            </a:pPr>
            <a:r>
              <a:rPr lang="pt-BR" dirty="0"/>
              <a:t>Leia e preste atenção nos slides de 1 até 7</a:t>
            </a:r>
          </a:p>
          <a:p>
            <a:pPr marL="514350" indent="-514350">
              <a:buFont typeface="+mj-lt"/>
              <a:buAutoNum type="arabicPeriod"/>
            </a:pPr>
            <a:r>
              <a:rPr lang="pt-BR" dirty="0"/>
              <a:t>A partir do slide 9 fazer a tarefa para ser colocada no Moodle</a:t>
            </a:r>
          </a:p>
          <a:p>
            <a:pPr marL="514350" indent="-514350">
              <a:buFont typeface="+mj-lt"/>
              <a:buAutoNum type="arabicPeriod"/>
            </a:pPr>
            <a:r>
              <a:rPr lang="pt-BR" dirty="0"/>
              <a:t>Bom trabalho. </a:t>
            </a:r>
          </a:p>
        </p:txBody>
      </p:sp>
    </p:spTree>
    <p:extLst>
      <p:ext uri="{BB962C8B-B14F-4D97-AF65-F5344CB8AC3E}">
        <p14:creationId xmlns:p14="http://schemas.microsoft.com/office/powerpoint/2010/main" val="590483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413539-E1E0-9D1D-1A91-DEEF7DA97AAF}"/>
            </a:ext>
          </a:extLst>
        </p:cNvPr>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A6250574-E236-1C50-3501-AF700ACE8116}"/>
              </a:ext>
            </a:extLst>
          </p:cNvPr>
          <p:cNvSpPr>
            <a:spLocks noGrp="1"/>
          </p:cNvSpPr>
          <p:nvPr>
            <p:ph idx="1"/>
          </p:nvPr>
        </p:nvSpPr>
        <p:spPr>
          <a:xfrm>
            <a:off x="838200" y="2351129"/>
            <a:ext cx="10515600" cy="4351338"/>
          </a:xfrm>
        </p:spPr>
        <p:txBody>
          <a:bodyPr>
            <a:normAutofit fontScale="85000" lnSpcReduction="20000"/>
          </a:bodyPr>
          <a:lstStyle/>
          <a:p>
            <a:pPr marL="0" indent="0">
              <a:buNone/>
            </a:pPr>
            <a:r>
              <a:rPr lang="pt-BR" dirty="0"/>
              <a:t>&lt;h1 </a:t>
            </a:r>
            <a:r>
              <a:rPr lang="pt-BR" dirty="0" err="1"/>
              <a:t>class</a:t>
            </a:r>
            <a:r>
              <a:rPr lang="pt-BR" dirty="0"/>
              <a:t>="</a:t>
            </a:r>
            <a:r>
              <a:rPr lang="pt-BR" dirty="0" err="1"/>
              <a:t>text-primary</a:t>
            </a:r>
            <a:r>
              <a:rPr lang="pt-BR" dirty="0"/>
              <a:t>"&gt;Texto </a:t>
            </a:r>
            <a:r>
              <a:rPr lang="pt-BR" dirty="0" err="1"/>
              <a:t>primary</a:t>
            </a:r>
            <a:r>
              <a:rPr lang="pt-BR" dirty="0"/>
              <a:t>&lt;/h1&gt;</a:t>
            </a:r>
          </a:p>
          <a:p>
            <a:pPr marL="0" indent="0">
              <a:buNone/>
            </a:pPr>
            <a:r>
              <a:rPr lang="pt-BR" dirty="0"/>
              <a:t> &lt;h1 </a:t>
            </a:r>
            <a:r>
              <a:rPr lang="pt-BR" dirty="0" err="1"/>
              <a:t>class</a:t>
            </a:r>
            <a:r>
              <a:rPr lang="pt-BR" dirty="0"/>
              <a:t>="</a:t>
            </a:r>
            <a:r>
              <a:rPr lang="pt-BR" dirty="0" err="1"/>
              <a:t>text-secondary</a:t>
            </a:r>
            <a:r>
              <a:rPr lang="pt-BR" dirty="0"/>
              <a:t>"&gt;Texto </a:t>
            </a:r>
            <a:r>
              <a:rPr lang="pt-BR" dirty="0" err="1"/>
              <a:t>secondary</a:t>
            </a:r>
            <a:r>
              <a:rPr lang="pt-BR" dirty="0"/>
              <a:t>&lt;/h1&gt;</a:t>
            </a:r>
          </a:p>
          <a:p>
            <a:pPr marL="0" indent="0">
              <a:buNone/>
            </a:pPr>
            <a:r>
              <a:rPr lang="pt-BR" dirty="0"/>
              <a:t> &lt;h1 </a:t>
            </a:r>
            <a:r>
              <a:rPr lang="pt-BR" dirty="0" err="1"/>
              <a:t>class</a:t>
            </a:r>
            <a:r>
              <a:rPr lang="pt-BR" dirty="0"/>
              <a:t>="</a:t>
            </a:r>
            <a:r>
              <a:rPr lang="pt-BR" dirty="0" err="1"/>
              <a:t>text-success</a:t>
            </a:r>
            <a:r>
              <a:rPr lang="pt-BR" dirty="0"/>
              <a:t>"&gt;Texto </a:t>
            </a:r>
            <a:r>
              <a:rPr lang="pt-BR" dirty="0" err="1"/>
              <a:t>success</a:t>
            </a:r>
            <a:r>
              <a:rPr lang="pt-BR" dirty="0"/>
              <a:t>&lt;/h1&gt;</a:t>
            </a:r>
          </a:p>
          <a:p>
            <a:pPr marL="0" indent="0">
              <a:buNone/>
            </a:pPr>
            <a:r>
              <a:rPr lang="pt-BR" dirty="0"/>
              <a:t> &lt;h1 </a:t>
            </a:r>
            <a:r>
              <a:rPr lang="pt-BR" dirty="0" err="1"/>
              <a:t>class</a:t>
            </a:r>
            <a:r>
              <a:rPr lang="pt-BR" dirty="0"/>
              <a:t>="</a:t>
            </a:r>
            <a:r>
              <a:rPr lang="pt-BR" dirty="0" err="1"/>
              <a:t>text-info</a:t>
            </a:r>
            <a:r>
              <a:rPr lang="pt-BR" dirty="0"/>
              <a:t>"&gt;Texto </a:t>
            </a:r>
            <a:r>
              <a:rPr lang="pt-BR" dirty="0" err="1"/>
              <a:t>info</a:t>
            </a:r>
            <a:r>
              <a:rPr lang="pt-BR" dirty="0"/>
              <a:t>&lt;/h1&gt;</a:t>
            </a:r>
          </a:p>
          <a:p>
            <a:pPr marL="0" indent="0">
              <a:buNone/>
            </a:pPr>
            <a:r>
              <a:rPr lang="pt-BR" dirty="0"/>
              <a:t> &lt;h1 </a:t>
            </a:r>
            <a:r>
              <a:rPr lang="pt-BR" dirty="0" err="1"/>
              <a:t>class</a:t>
            </a:r>
            <a:r>
              <a:rPr lang="pt-BR" dirty="0"/>
              <a:t>="</a:t>
            </a:r>
            <a:r>
              <a:rPr lang="pt-BR" dirty="0" err="1"/>
              <a:t>text-warning</a:t>
            </a:r>
            <a:r>
              <a:rPr lang="pt-BR" dirty="0"/>
              <a:t>"&gt;Texto </a:t>
            </a:r>
            <a:r>
              <a:rPr lang="pt-BR" dirty="0" err="1"/>
              <a:t>warning</a:t>
            </a:r>
            <a:r>
              <a:rPr lang="pt-BR" dirty="0"/>
              <a:t>&lt;/h1&gt;</a:t>
            </a:r>
          </a:p>
          <a:p>
            <a:pPr marL="0" indent="0">
              <a:buNone/>
            </a:pPr>
            <a:r>
              <a:rPr lang="pt-BR" dirty="0"/>
              <a:t> &lt;h1 </a:t>
            </a:r>
            <a:r>
              <a:rPr lang="pt-BR" dirty="0" err="1"/>
              <a:t>class</a:t>
            </a:r>
            <a:r>
              <a:rPr lang="pt-BR" dirty="0"/>
              <a:t>="</a:t>
            </a:r>
            <a:r>
              <a:rPr lang="pt-BR" dirty="0" err="1"/>
              <a:t>text-danger</a:t>
            </a:r>
            <a:r>
              <a:rPr lang="pt-BR" dirty="0"/>
              <a:t>"&gt;Texto </a:t>
            </a:r>
            <a:r>
              <a:rPr lang="pt-BR" dirty="0" err="1"/>
              <a:t>danger</a:t>
            </a:r>
            <a:r>
              <a:rPr lang="pt-BR" dirty="0"/>
              <a:t>&lt;/h1&gt;</a:t>
            </a:r>
          </a:p>
          <a:p>
            <a:pPr marL="0" indent="0">
              <a:buNone/>
            </a:pPr>
            <a:r>
              <a:rPr lang="pt-BR" dirty="0"/>
              <a:t> &lt;h1 </a:t>
            </a:r>
            <a:r>
              <a:rPr lang="pt-BR" dirty="0" err="1"/>
              <a:t>class</a:t>
            </a:r>
            <a:r>
              <a:rPr lang="pt-BR" dirty="0"/>
              <a:t>="</a:t>
            </a:r>
            <a:r>
              <a:rPr lang="pt-BR" dirty="0" err="1"/>
              <a:t>text</a:t>
            </a:r>
            <a:r>
              <a:rPr lang="pt-BR" dirty="0"/>
              <a:t>-light"&gt;Texto light&lt;/h1&gt;</a:t>
            </a:r>
          </a:p>
          <a:p>
            <a:pPr marL="0" indent="0">
              <a:buNone/>
            </a:pPr>
            <a:r>
              <a:rPr lang="pt-BR" dirty="0"/>
              <a:t> &lt;h1 </a:t>
            </a:r>
            <a:r>
              <a:rPr lang="pt-BR" dirty="0" err="1"/>
              <a:t>class</a:t>
            </a:r>
            <a:r>
              <a:rPr lang="pt-BR" dirty="0"/>
              <a:t>="</a:t>
            </a:r>
            <a:r>
              <a:rPr lang="pt-BR" dirty="0" err="1"/>
              <a:t>text-dark</a:t>
            </a:r>
            <a:r>
              <a:rPr lang="pt-BR" dirty="0"/>
              <a:t>"&gt;Texto </a:t>
            </a:r>
            <a:r>
              <a:rPr lang="pt-BR" dirty="0" err="1"/>
              <a:t>dark</a:t>
            </a:r>
            <a:r>
              <a:rPr lang="pt-BR" dirty="0"/>
              <a:t>&lt;/h1&gt;</a:t>
            </a:r>
          </a:p>
          <a:p>
            <a:pPr marL="0" indent="0">
              <a:buNone/>
            </a:pPr>
            <a:r>
              <a:rPr lang="pt-BR" dirty="0"/>
              <a:t> &lt;h1 </a:t>
            </a:r>
            <a:r>
              <a:rPr lang="pt-BR" dirty="0" err="1"/>
              <a:t>class</a:t>
            </a:r>
            <a:r>
              <a:rPr lang="pt-BR" dirty="0"/>
              <a:t>="</a:t>
            </a:r>
            <a:r>
              <a:rPr lang="pt-BR" dirty="0" err="1"/>
              <a:t>text-white</a:t>
            </a:r>
            <a:r>
              <a:rPr lang="pt-BR" dirty="0"/>
              <a:t>"&gt;Texto </a:t>
            </a:r>
            <a:r>
              <a:rPr lang="pt-BR" dirty="0" err="1"/>
              <a:t>white</a:t>
            </a:r>
            <a:r>
              <a:rPr lang="pt-BR" dirty="0"/>
              <a:t>&lt;/h1&gt;</a:t>
            </a:r>
          </a:p>
          <a:p>
            <a:pPr marL="0" indent="0">
              <a:buNone/>
            </a:pPr>
            <a:r>
              <a:rPr lang="pt-BR" dirty="0"/>
              <a:t> &lt;h1 </a:t>
            </a:r>
            <a:r>
              <a:rPr lang="pt-BR" dirty="0" err="1"/>
              <a:t>class</a:t>
            </a:r>
            <a:r>
              <a:rPr lang="pt-BR" dirty="0"/>
              <a:t>="text-black-50"&gt;Texto black 50&lt;/h1&gt;</a:t>
            </a:r>
          </a:p>
          <a:p>
            <a:pPr marL="0" indent="0">
              <a:buNone/>
            </a:pPr>
            <a:r>
              <a:rPr lang="pt-BR" dirty="0"/>
              <a:t> &lt;h1 </a:t>
            </a:r>
            <a:r>
              <a:rPr lang="pt-BR" dirty="0" err="1"/>
              <a:t>class</a:t>
            </a:r>
            <a:r>
              <a:rPr lang="pt-BR" dirty="0"/>
              <a:t>="text-white-50"&gt;Texto </a:t>
            </a:r>
            <a:r>
              <a:rPr lang="pt-BR" dirty="0" err="1"/>
              <a:t>white</a:t>
            </a:r>
            <a:r>
              <a:rPr lang="pt-BR" dirty="0"/>
              <a:t>&lt;/h1&gt;</a:t>
            </a:r>
          </a:p>
        </p:txBody>
      </p:sp>
      <p:sp>
        <p:nvSpPr>
          <p:cNvPr id="6" name="CaixaDeTexto 5">
            <a:extLst>
              <a:ext uri="{FF2B5EF4-FFF2-40B4-BE49-F238E27FC236}">
                <a16:creationId xmlns:a16="http://schemas.microsoft.com/office/drawing/2014/main" id="{AAC94A39-0C66-3AAD-1E0B-D8A050471814}"/>
              </a:ext>
            </a:extLst>
          </p:cNvPr>
          <p:cNvSpPr txBox="1"/>
          <p:nvPr/>
        </p:nvSpPr>
        <p:spPr>
          <a:xfrm>
            <a:off x="5257800" y="1809791"/>
            <a:ext cx="4133850" cy="369332"/>
          </a:xfrm>
          <a:prstGeom prst="rect">
            <a:avLst/>
          </a:prstGeom>
          <a:solidFill>
            <a:srgbClr val="FFFF00"/>
          </a:solidFill>
        </p:spPr>
        <p:txBody>
          <a:bodyPr wrap="square">
            <a:spAutoFit/>
          </a:bodyPr>
          <a:lstStyle/>
          <a:p>
            <a:r>
              <a:rPr lang="pt-BR" dirty="0"/>
              <a:t>&lt;body </a:t>
            </a:r>
            <a:r>
              <a:rPr lang="pt-BR" dirty="0" err="1"/>
              <a:t>style</a:t>
            </a:r>
            <a:r>
              <a:rPr lang="pt-BR" dirty="0"/>
              <a:t>="background-color: </a:t>
            </a:r>
            <a:r>
              <a:rPr lang="pt-BR" dirty="0" err="1"/>
              <a:t>gray</a:t>
            </a:r>
            <a:r>
              <a:rPr lang="pt-BR" dirty="0"/>
              <a:t>;"&gt;</a:t>
            </a:r>
          </a:p>
        </p:txBody>
      </p:sp>
      <p:sp>
        <p:nvSpPr>
          <p:cNvPr id="9" name="Título 1">
            <a:extLst>
              <a:ext uri="{FF2B5EF4-FFF2-40B4-BE49-F238E27FC236}">
                <a16:creationId xmlns:a16="http://schemas.microsoft.com/office/drawing/2014/main" id="{78F528AF-A6DC-F980-EF91-16F547B7FF93}"/>
              </a:ext>
            </a:extLst>
          </p:cNvPr>
          <p:cNvSpPr>
            <a:spLocks noGrp="1"/>
          </p:cNvSpPr>
          <p:nvPr>
            <p:ph type="title"/>
          </p:nvPr>
        </p:nvSpPr>
        <p:spPr>
          <a:xfrm>
            <a:off x="838200" y="365125"/>
            <a:ext cx="10515600" cy="1325563"/>
          </a:xfrm>
        </p:spPr>
        <p:txBody>
          <a:bodyPr/>
          <a:lstStyle/>
          <a:p>
            <a:r>
              <a:rPr lang="pt-BR" dirty="0"/>
              <a:t>Formatação de Fundo - Cores</a:t>
            </a:r>
          </a:p>
        </p:txBody>
      </p:sp>
    </p:spTree>
    <p:extLst>
      <p:ext uri="{BB962C8B-B14F-4D97-AF65-F5344CB8AC3E}">
        <p14:creationId xmlns:p14="http://schemas.microsoft.com/office/powerpoint/2010/main" val="3787316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B6B5E2-6CA6-2FC9-B345-5FF78AD832E9}"/>
            </a:ext>
          </a:extLst>
        </p:cNvPr>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6B85CADD-98A7-BE82-A767-2F5F5804C544}"/>
              </a:ext>
            </a:extLst>
          </p:cNvPr>
          <p:cNvSpPr>
            <a:spLocks noGrp="1"/>
          </p:cNvSpPr>
          <p:nvPr>
            <p:ph idx="1"/>
          </p:nvPr>
        </p:nvSpPr>
        <p:spPr>
          <a:xfrm>
            <a:off x="838200" y="2351129"/>
            <a:ext cx="10515600" cy="4351338"/>
          </a:xfrm>
        </p:spPr>
        <p:txBody>
          <a:bodyPr>
            <a:normAutofit fontScale="85000" lnSpcReduction="20000"/>
          </a:bodyPr>
          <a:lstStyle/>
          <a:p>
            <a:pPr marL="0" indent="0">
              <a:buNone/>
            </a:pPr>
            <a:r>
              <a:rPr lang="pt-BR" dirty="0"/>
              <a:t>&lt;h1 </a:t>
            </a:r>
            <a:r>
              <a:rPr lang="pt-BR" dirty="0" err="1"/>
              <a:t>class</a:t>
            </a:r>
            <a:r>
              <a:rPr lang="pt-BR" dirty="0"/>
              <a:t>="</a:t>
            </a:r>
            <a:r>
              <a:rPr lang="pt-BR" dirty="0" err="1"/>
              <a:t>bg-primary</a:t>
            </a:r>
            <a:r>
              <a:rPr lang="pt-BR" dirty="0"/>
              <a:t>"&gt;Texto </a:t>
            </a:r>
            <a:r>
              <a:rPr lang="pt-BR" dirty="0" err="1"/>
              <a:t>primary</a:t>
            </a:r>
            <a:r>
              <a:rPr lang="pt-BR" dirty="0"/>
              <a:t>&lt;/h1&gt;</a:t>
            </a:r>
          </a:p>
          <a:p>
            <a:pPr marL="0" indent="0">
              <a:buNone/>
            </a:pPr>
            <a:r>
              <a:rPr lang="pt-BR" dirty="0"/>
              <a:t> &lt;h1 </a:t>
            </a:r>
            <a:r>
              <a:rPr lang="pt-BR" dirty="0" err="1"/>
              <a:t>class</a:t>
            </a:r>
            <a:r>
              <a:rPr lang="pt-BR" dirty="0"/>
              <a:t>="</a:t>
            </a:r>
            <a:r>
              <a:rPr lang="pt-BR" dirty="0" err="1"/>
              <a:t>bg-secondary</a:t>
            </a:r>
            <a:r>
              <a:rPr lang="pt-BR" dirty="0"/>
              <a:t>"&gt;Texto </a:t>
            </a:r>
            <a:r>
              <a:rPr lang="pt-BR" dirty="0" err="1"/>
              <a:t>secondary</a:t>
            </a:r>
            <a:r>
              <a:rPr lang="pt-BR" dirty="0"/>
              <a:t>&lt;/h1&gt;</a:t>
            </a:r>
          </a:p>
          <a:p>
            <a:pPr marL="0" indent="0">
              <a:buNone/>
            </a:pPr>
            <a:r>
              <a:rPr lang="pt-BR" dirty="0"/>
              <a:t> &lt;h1 </a:t>
            </a:r>
            <a:r>
              <a:rPr lang="pt-BR" dirty="0" err="1"/>
              <a:t>class</a:t>
            </a:r>
            <a:r>
              <a:rPr lang="pt-BR" dirty="0"/>
              <a:t>="</a:t>
            </a:r>
            <a:r>
              <a:rPr lang="pt-BR" dirty="0" err="1"/>
              <a:t>bg-success</a:t>
            </a:r>
            <a:r>
              <a:rPr lang="pt-BR" dirty="0"/>
              <a:t>"&gt;Texto </a:t>
            </a:r>
            <a:r>
              <a:rPr lang="pt-BR" dirty="0" err="1"/>
              <a:t>success</a:t>
            </a:r>
            <a:r>
              <a:rPr lang="pt-BR" dirty="0"/>
              <a:t>&lt;/h1&gt;</a:t>
            </a:r>
          </a:p>
          <a:p>
            <a:pPr marL="0" indent="0">
              <a:buNone/>
            </a:pPr>
            <a:r>
              <a:rPr lang="pt-BR" dirty="0"/>
              <a:t> &lt;h1 </a:t>
            </a:r>
            <a:r>
              <a:rPr lang="pt-BR" dirty="0" err="1"/>
              <a:t>class</a:t>
            </a:r>
            <a:r>
              <a:rPr lang="pt-BR" dirty="0"/>
              <a:t>="</a:t>
            </a:r>
            <a:r>
              <a:rPr lang="pt-BR" dirty="0" err="1"/>
              <a:t>bg-info</a:t>
            </a:r>
            <a:r>
              <a:rPr lang="pt-BR" dirty="0"/>
              <a:t>"&gt;Texto </a:t>
            </a:r>
            <a:r>
              <a:rPr lang="pt-BR" dirty="0" err="1"/>
              <a:t>info</a:t>
            </a:r>
            <a:r>
              <a:rPr lang="pt-BR" dirty="0"/>
              <a:t>&lt;/h1&gt;</a:t>
            </a:r>
          </a:p>
          <a:p>
            <a:pPr marL="0" indent="0">
              <a:buNone/>
            </a:pPr>
            <a:r>
              <a:rPr lang="pt-BR" dirty="0"/>
              <a:t> &lt;h1 </a:t>
            </a:r>
            <a:r>
              <a:rPr lang="pt-BR" dirty="0" err="1"/>
              <a:t>class</a:t>
            </a:r>
            <a:r>
              <a:rPr lang="pt-BR" dirty="0"/>
              <a:t>="</a:t>
            </a:r>
            <a:r>
              <a:rPr lang="pt-BR" dirty="0" err="1"/>
              <a:t>bg-warning</a:t>
            </a:r>
            <a:r>
              <a:rPr lang="pt-BR" dirty="0"/>
              <a:t>"&gt;Texto </a:t>
            </a:r>
            <a:r>
              <a:rPr lang="pt-BR" dirty="0" err="1"/>
              <a:t>warning</a:t>
            </a:r>
            <a:r>
              <a:rPr lang="pt-BR" dirty="0"/>
              <a:t>&lt;/h1&gt;</a:t>
            </a:r>
          </a:p>
          <a:p>
            <a:pPr marL="0" indent="0">
              <a:buNone/>
            </a:pPr>
            <a:r>
              <a:rPr lang="pt-BR" dirty="0"/>
              <a:t> &lt;h1 </a:t>
            </a:r>
            <a:r>
              <a:rPr lang="pt-BR" dirty="0" err="1"/>
              <a:t>class</a:t>
            </a:r>
            <a:r>
              <a:rPr lang="pt-BR" dirty="0"/>
              <a:t>="</a:t>
            </a:r>
            <a:r>
              <a:rPr lang="pt-BR" dirty="0" err="1"/>
              <a:t>bg-danger</a:t>
            </a:r>
            <a:r>
              <a:rPr lang="pt-BR" dirty="0"/>
              <a:t>"&gt;Texto </a:t>
            </a:r>
            <a:r>
              <a:rPr lang="pt-BR" dirty="0" err="1"/>
              <a:t>danger</a:t>
            </a:r>
            <a:r>
              <a:rPr lang="pt-BR" dirty="0"/>
              <a:t>&lt;/h1&gt;</a:t>
            </a:r>
          </a:p>
          <a:p>
            <a:pPr marL="0" indent="0">
              <a:buNone/>
            </a:pPr>
            <a:r>
              <a:rPr lang="pt-BR" dirty="0"/>
              <a:t> &lt;h1 </a:t>
            </a:r>
            <a:r>
              <a:rPr lang="pt-BR" dirty="0" err="1"/>
              <a:t>class</a:t>
            </a:r>
            <a:r>
              <a:rPr lang="pt-BR" dirty="0"/>
              <a:t>="</a:t>
            </a:r>
            <a:r>
              <a:rPr lang="pt-BR" dirty="0" err="1"/>
              <a:t>bg</a:t>
            </a:r>
            <a:r>
              <a:rPr lang="pt-BR" dirty="0"/>
              <a:t>-light"&gt;Texto light&lt;/h1&gt;</a:t>
            </a:r>
          </a:p>
          <a:p>
            <a:pPr marL="0" indent="0">
              <a:buNone/>
            </a:pPr>
            <a:r>
              <a:rPr lang="pt-BR" dirty="0"/>
              <a:t> &lt;h1 </a:t>
            </a:r>
            <a:r>
              <a:rPr lang="pt-BR" dirty="0" err="1"/>
              <a:t>class</a:t>
            </a:r>
            <a:r>
              <a:rPr lang="pt-BR" dirty="0"/>
              <a:t>="</a:t>
            </a:r>
            <a:r>
              <a:rPr lang="pt-BR" dirty="0" err="1"/>
              <a:t>bg-dark</a:t>
            </a:r>
            <a:r>
              <a:rPr lang="pt-BR" dirty="0"/>
              <a:t>"&gt;Texto </a:t>
            </a:r>
            <a:r>
              <a:rPr lang="pt-BR" dirty="0" err="1"/>
              <a:t>dark</a:t>
            </a:r>
            <a:r>
              <a:rPr lang="pt-BR" dirty="0"/>
              <a:t>&lt;/h1&gt;</a:t>
            </a:r>
          </a:p>
          <a:p>
            <a:pPr marL="0" indent="0">
              <a:buNone/>
            </a:pPr>
            <a:r>
              <a:rPr lang="pt-BR" dirty="0"/>
              <a:t> &lt;h1 </a:t>
            </a:r>
            <a:r>
              <a:rPr lang="pt-BR" dirty="0" err="1"/>
              <a:t>class</a:t>
            </a:r>
            <a:r>
              <a:rPr lang="pt-BR" dirty="0"/>
              <a:t>="</a:t>
            </a:r>
            <a:r>
              <a:rPr lang="pt-BR" dirty="0" err="1"/>
              <a:t>bg-white</a:t>
            </a:r>
            <a:r>
              <a:rPr lang="pt-BR" dirty="0"/>
              <a:t>"&gt;Texto </a:t>
            </a:r>
            <a:r>
              <a:rPr lang="pt-BR" dirty="0" err="1"/>
              <a:t>white</a:t>
            </a:r>
            <a:r>
              <a:rPr lang="pt-BR" dirty="0"/>
              <a:t>&lt;/h1&gt;</a:t>
            </a:r>
          </a:p>
          <a:p>
            <a:pPr marL="0" indent="0">
              <a:buNone/>
            </a:pPr>
            <a:r>
              <a:rPr lang="pt-BR" dirty="0"/>
              <a:t> &lt;h1 </a:t>
            </a:r>
            <a:r>
              <a:rPr lang="pt-BR" dirty="0" err="1"/>
              <a:t>class</a:t>
            </a:r>
            <a:r>
              <a:rPr lang="pt-BR" dirty="0"/>
              <a:t>="bg-black-50"&gt;Texto black 50&lt;/h1&gt;</a:t>
            </a:r>
          </a:p>
          <a:p>
            <a:pPr marL="0" indent="0">
              <a:buNone/>
            </a:pPr>
            <a:r>
              <a:rPr lang="pt-BR" dirty="0"/>
              <a:t> &lt;h1 </a:t>
            </a:r>
            <a:r>
              <a:rPr lang="pt-BR" dirty="0" err="1"/>
              <a:t>class</a:t>
            </a:r>
            <a:r>
              <a:rPr lang="pt-BR" dirty="0"/>
              <a:t>="bg-white-50"&gt;Texto </a:t>
            </a:r>
            <a:r>
              <a:rPr lang="pt-BR" dirty="0" err="1"/>
              <a:t>white</a:t>
            </a:r>
            <a:r>
              <a:rPr lang="pt-BR" dirty="0"/>
              <a:t>&lt;/h1&gt;</a:t>
            </a:r>
          </a:p>
        </p:txBody>
      </p:sp>
      <p:sp>
        <p:nvSpPr>
          <p:cNvPr id="4" name="Espaço Reservado para Conteúdo 2">
            <a:extLst>
              <a:ext uri="{FF2B5EF4-FFF2-40B4-BE49-F238E27FC236}">
                <a16:creationId xmlns:a16="http://schemas.microsoft.com/office/drawing/2014/main" id="{01974797-4C72-0166-E551-AD17BFFB85E2}"/>
              </a:ext>
            </a:extLst>
          </p:cNvPr>
          <p:cNvSpPr txBox="1">
            <a:spLocks/>
          </p:cNvSpPr>
          <p:nvPr/>
        </p:nvSpPr>
        <p:spPr>
          <a:xfrm>
            <a:off x="1095375" y="1596529"/>
            <a:ext cx="7753350" cy="42437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BR" dirty="0">
                <a:highlight>
                  <a:srgbClr val="00FF00"/>
                </a:highlight>
              </a:rPr>
              <a:t>Trocar o “</a:t>
            </a:r>
            <a:r>
              <a:rPr lang="pt-BR" dirty="0" err="1">
                <a:highlight>
                  <a:srgbClr val="00FF00"/>
                </a:highlight>
              </a:rPr>
              <a:t>text</a:t>
            </a:r>
            <a:r>
              <a:rPr lang="pt-BR" dirty="0">
                <a:highlight>
                  <a:srgbClr val="00FF00"/>
                </a:highlight>
              </a:rPr>
              <a:t>” por “</a:t>
            </a:r>
            <a:r>
              <a:rPr lang="pt-BR" dirty="0" err="1">
                <a:highlight>
                  <a:srgbClr val="00FF00"/>
                </a:highlight>
              </a:rPr>
              <a:t>bg</a:t>
            </a:r>
            <a:r>
              <a:rPr lang="pt-BR" dirty="0">
                <a:highlight>
                  <a:srgbClr val="00FF00"/>
                </a:highlight>
              </a:rPr>
              <a:t>”</a:t>
            </a:r>
          </a:p>
        </p:txBody>
      </p:sp>
      <p:sp>
        <p:nvSpPr>
          <p:cNvPr id="9" name="Título 1">
            <a:extLst>
              <a:ext uri="{FF2B5EF4-FFF2-40B4-BE49-F238E27FC236}">
                <a16:creationId xmlns:a16="http://schemas.microsoft.com/office/drawing/2014/main" id="{A17A8300-05DD-C09B-6C07-FBAE767D9807}"/>
              </a:ext>
            </a:extLst>
          </p:cNvPr>
          <p:cNvSpPr>
            <a:spLocks noGrp="1"/>
          </p:cNvSpPr>
          <p:nvPr>
            <p:ph type="title"/>
          </p:nvPr>
        </p:nvSpPr>
        <p:spPr>
          <a:xfrm>
            <a:off x="838200" y="365125"/>
            <a:ext cx="10515600" cy="1325563"/>
          </a:xfrm>
        </p:spPr>
        <p:txBody>
          <a:bodyPr/>
          <a:lstStyle/>
          <a:p>
            <a:r>
              <a:rPr lang="pt-BR" dirty="0"/>
              <a:t>Formatação de Texto - Cores</a:t>
            </a:r>
          </a:p>
        </p:txBody>
      </p:sp>
    </p:spTree>
    <p:extLst>
      <p:ext uri="{BB962C8B-B14F-4D97-AF65-F5344CB8AC3E}">
        <p14:creationId xmlns:p14="http://schemas.microsoft.com/office/powerpoint/2010/main" val="1612178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a:extLst>
              <a:ext uri="{FF2B5EF4-FFF2-40B4-BE49-F238E27FC236}">
                <a16:creationId xmlns:a16="http://schemas.microsoft.com/office/drawing/2014/main" id="{B45E5A68-0863-FF7E-19B9-281C162C3EF0}"/>
              </a:ext>
            </a:extLst>
          </p:cNvPr>
          <p:cNvSpPr txBox="1"/>
          <p:nvPr/>
        </p:nvSpPr>
        <p:spPr>
          <a:xfrm>
            <a:off x="375188" y="2091670"/>
            <a:ext cx="3831956" cy="4401205"/>
          </a:xfrm>
          <a:prstGeom prst="rect">
            <a:avLst/>
          </a:prstGeom>
          <a:noFill/>
        </p:spPr>
        <p:txBody>
          <a:bodyPr wrap="square">
            <a:spAutoFit/>
          </a:bodyPr>
          <a:lstStyle/>
          <a:p>
            <a:r>
              <a:rPr lang="pt-BR" sz="2000" dirty="0"/>
              <a:t>&lt;p&gt;Texto em negrito&lt;/p&gt;</a:t>
            </a:r>
          </a:p>
          <a:p>
            <a:r>
              <a:rPr lang="pt-BR" sz="2000" dirty="0"/>
              <a:t>&lt;p&gt;Texto sem negrito&lt;/p&gt;</a:t>
            </a:r>
          </a:p>
          <a:p>
            <a:r>
              <a:rPr lang="pt-BR" sz="2000" dirty="0"/>
              <a:t>&lt;p&gt;Texto em itálico&lt;/p&gt;</a:t>
            </a:r>
          </a:p>
          <a:p>
            <a:endParaRPr lang="pt-BR" sz="2000" dirty="0"/>
          </a:p>
          <a:p>
            <a:r>
              <a:rPr lang="pt-BR" sz="2000" dirty="0"/>
              <a:t>&lt;p&gt;Letra maiúscula&lt;/p&gt;</a:t>
            </a:r>
          </a:p>
          <a:p>
            <a:r>
              <a:rPr lang="pt-BR" sz="2000" dirty="0"/>
              <a:t>&lt;p&gt;Letra Minúscula&lt;/p&gt;</a:t>
            </a:r>
          </a:p>
          <a:p>
            <a:r>
              <a:rPr lang="pt-BR" sz="2000" dirty="0"/>
              <a:t>&lt;p&gt;primeira maiúscula&lt;/p&gt;</a:t>
            </a:r>
          </a:p>
          <a:p>
            <a:endParaRPr lang="pt-BR" sz="2000" dirty="0"/>
          </a:p>
          <a:p>
            <a:r>
              <a:rPr lang="pt-BR" sz="2000" dirty="0"/>
              <a:t>&lt;p &gt;Texto - Esquerda&lt;/p&gt;</a:t>
            </a:r>
          </a:p>
          <a:p>
            <a:r>
              <a:rPr lang="pt-BR" sz="2000" dirty="0"/>
              <a:t>&lt;p&gt;Texto - Centro&lt;/p&gt;</a:t>
            </a:r>
          </a:p>
          <a:p>
            <a:r>
              <a:rPr lang="pt-BR" sz="2000" dirty="0"/>
              <a:t>&lt;p&gt;Texto - Direita&lt;/p&gt;</a:t>
            </a:r>
          </a:p>
          <a:p>
            <a:endParaRPr lang="pt-BR" sz="2000" dirty="0"/>
          </a:p>
          <a:p>
            <a:endParaRPr lang="pt-BR" sz="2000" dirty="0"/>
          </a:p>
          <a:p>
            <a:endParaRPr lang="pt-BR" sz="2000" dirty="0"/>
          </a:p>
        </p:txBody>
      </p:sp>
      <p:sp>
        <p:nvSpPr>
          <p:cNvPr id="8" name="Título 1">
            <a:extLst>
              <a:ext uri="{FF2B5EF4-FFF2-40B4-BE49-F238E27FC236}">
                <a16:creationId xmlns:a16="http://schemas.microsoft.com/office/drawing/2014/main" id="{8A85A0A8-7CA4-C44A-959C-B15AD459D743}"/>
              </a:ext>
            </a:extLst>
          </p:cNvPr>
          <p:cNvSpPr>
            <a:spLocks noGrp="1"/>
          </p:cNvSpPr>
          <p:nvPr>
            <p:ph type="title"/>
          </p:nvPr>
        </p:nvSpPr>
        <p:spPr>
          <a:xfrm>
            <a:off x="838200" y="365125"/>
            <a:ext cx="10515600" cy="1325563"/>
          </a:xfrm>
        </p:spPr>
        <p:txBody>
          <a:bodyPr/>
          <a:lstStyle/>
          <a:p>
            <a:r>
              <a:rPr lang="pt-BR" dirty="0"/>
              <a:t>Formatação de Texto - estilo</a:t>
            </a:r>
          </a:p>
        </p:txBody>
      </p:sp>
      <p:sp>
        <p:nvSpPr>
          <p:cNvPr id="9" name="CaixaDeTexto 8">
            <a:extLst>
              <a:ext uri="{FF2B5EF4-FFF2-40B4-BE49-F238E27FC236}">
                <a16:creationId xmlns:a16="http://schemas.microsoft.com/office/drawing/2014/main" id="{FA82EB46-A46B-9133-AD67-07E7CD28ED3F}"/>
              </a:ext>
            </a:extLst>
          </p:cNvPr>
          <p:cNvSpPr txBox="1"/>
          <p:nvPr/>
        </p:nvSpPr>
        <p:spPr>
          <a:xfrm>
            <a:off x="3666640" y="2144541"/>
            <a:ext cx="2904641" cy="3477875"/>
          </a:xfrm>
          <a:prstGeom prst="rect">
            <a:avLst/>
          </a:prstGeom>
          <a:solidFill>
            <a:schemeClr val="tx2">
              <a:lumMod val="10000"/>
              <a:lumOff val="90000"/>
            </a:schemeClr>
          </a:solidFill>
        </p:spPr>
        <p:txBody>
          <a:bodyPr wrap="square">
            <a:spAutoFit/>
          </a:bodyPr>
          <a:lstStyle/>
          <a:p>
            <a:r>
              <a:rPr lang="pt-BR" sz="2000" dirty="0" err="1"/>
              <a:t>class</a:t>
            </a:r>
            <a:r>
              <a:rPr lang="pt-BR" sz="2000" dirty="0"/>
              <a:t>=“</a:t>
            </a:r>
            <a:r>
              <a:rPr lang="pt-BR" sz="2000" dirty="0" err="1"/>
              <a:t>fw-bold</a:t>
            </a:r>
            <a:r>
              <a:rPr lang="pt-BR" sz="2000" dirty="0"/>
              <a:t>”</a:t>
            </a:r>
          </a:p>
          <a:p>
            <a:r>
              <a:rPr lang="pt-BR" sz="2000" dirty="0" err="1"/>
              <a:t>class</a:t>
            </a:r>
            <a:r>
              <a:rPr lang="pt-BR" sz="2000" dirty="0"/>
              <a:t>=“</a:t>
            </a:r>
            <a:r>
              <a:rPr lang="pt-BR" sz="2000" dirty="0" err="1"/>
              <a:t>fw</a:t>
            </a:r>
            <a:r>
              <a:rPr lang="pt-BR" sz="2000" dirty="0"/>
              <a:t>-normal”</a:t>
            </a:r>
          </a:p>
          <a:p>
            <a:r>
              <a:rPr lang="pt-BR" sz="2000" dirty="0" err="1"/>
              <a:t>class</a:t>
            </a:r>
            <a:r>
              <a:rPr lang="pt-BR" sz="2000" dirty="0"/>
              <a:t>=“</a:t>
            </a:r>
            <a:r>
              <a:rPr lang="pt-BR" sz="2000" dirty="0" err="1"/>
              <a:t>fst-italic</a:t>
            </a:r>
            <a:r>
              <a:rPr lang="pt-BR" sz="2000" dirty="0"/>
              <a:t>”</a:t>
            </a:r>
          </a:p>
          <a:p>
            <a:endParaRPr lang="pt-BR" sz="2000" dirty="0"/>
          </a:p>
          <a:p>
            <a:r>
              <a:rPr lang="pt-BR" sz="2000" dirty="0" err="1"/>
              <a:t>class</a:t>
            </a:r>
            <a:r>
              <a:rPr lang="pt-BR" sz="2000" dirty="0"/>
              <a:t>="</a:t>
            </a:r>
            <a:r>
              <a:rPr lang="pt-BR" sz="2000" dirty="0" err="1"/>
              <a:t>text-uppercase</a:t>
            </a:r>
            <a:r>
              <a:rPr lang="pt-BR" sz="2000" dirty="0"/>
              <a:t>"</a:t>
            </a:r>
          </a:p>
          <a:p>
            <a:r>
              <a:rPr lang="pt-BR" sz="2000" dirty="0" err="1"/>
              <a:t>class</a:t>
            </a:r>
            <a:r>
              <a:rPr lang="pt-BR" sz="2000" dirty="0"/>
              <a:t>="</a:t>
            </a:r>
            <a:r>
              <a:rPr lang="pt-BR" sz="2000" dirty="0" err="1"/>
              <a:t>text-lowercase</a:t>
            </a:r>
            <a:r>
              <a:rPr lang="pt-BR" sz="2000" dirty="0"/>
              <a:t>"</a:t>
            </a:r>
          </a:p>
          <a:p>
            <a:r>
              <a:rPr lang="pt-BR" sz="2000" dirty="0"/>
              <a:t> </a:t>
            </a:r>
            <a:r>
              <a:rPr lang="pt-BR" sz="2000" dirty="0" err="1"/>
              <a:t>class</a:t>
            </a:r>
            <a:r>
              <a:rPr lang="pt-BR" sz="2000" dirty="0"/>
              <a:t>="</a:t>
            </a:r>
            <a:r>
              <a:rPr lang="pt-BR" sz="2000" dirty="0" err="1"/>
              <a:t>text</a:t>
            </a:r>
            <a:r>
              <a:rPr lang="pt-BR" sz="2000" dirty="0"/>
              <a:t>-capitalize“</a:t>
            </a:r>
          </a:p>
          <a:p>
            <a:endParaRPr lang="pt-BR" sz="2000" dirty="0"/>
          </a:p>
          <a:p>
            <a:r>
              <a:rPr lang="pt-BR" sz="2000" dirty="0"/>
              <a:t> </a:t>
            </a:r>
            <a:r>
              <a:rPr lang="pt-BR" sz="2000" dirty="0" err="1"/>
              <a:t>class</a:t>
            </a:r>
            <a:r>
              <a:rPr lang="pt-BR" sz="2000" dirty="0"/>
              <a:t>="</a:t>
            </a:r>
            <a:r>
              <a:rPr lang="pt-BR" sz="2000" dirty="0" err="1"/>
              <a:t>text</a:t>
            </a:r>
            <a:r>
              <a:rPr lang="pt-BR" sz="2000" dirty="0"/>
              <a:t>-start"</a:t>
            </a:r>
          </a:p>
          <a:p>
            <a:r>
              <a:rPr lang="pt-BR" sz="2000" dirty="0"/>
              <a:t> </a:t>
            </a:r>
            <a:r>
              <a:rPr lang="pt-BR" sz="2000" dirty="0" err="1"/>
              <a:t>class</a:t>
            </a:r>
            <a:r>
              <a:rPr lang="pt-BR" sz="2000" dirty="0"/>
              <a:t>="</a:t>
            </a:r>
            <a:r>
              <a:rPr lang="pt-BR" sz="2000" dirty="0" err="1"/>
              <a:t>text</a:t>
            </a:r>
            <a:r>
              <a:rPr lang="pt-BR" sz="2000" dirty="0"/>
              <a:t>-center"</a:t>
            </a:r>
          </a:p>
          <a:p>
            <a:r>
              <a:rPr lang="pt-BR" sz="2000" dirty="0"/>
              <a:t> </a:t>
            </a:r>
            <a:r>
              <a:rPr lang="pt-BR" sz="2000" dirty="0" err="1"/>
              <a:t>class</a:t>
            </a:r>
            <a:r>
              <a:rPr lang="pt-BR" sz="2000" dirty="0"/>
              <a:t>="</a:t>
            </a:r>
            <a:r>
              <a:rPr lang="pt-BR" sz="2000" dirty="0" err="1"/>
              <a:t>text-end</a:t>
            </a:r>
            <a:r>
              <a:rPr lang="pt-BR" sz="2000" dirty="0"/>
              <a:t>"</a:t>
            </a:r>
          </a:p>
        </p:txBody>
      </p:sp>
      <p:sp>
        <p:nvSpPr>
          <p:cNvPr id="12" name="CaixaDeTexto 11">
            <a:extLst>
              <a:ext uri="{FF2B5EF4-FFF2-40B4-BE49-F238E27FC236}">
                <a16:creationId xmlns:a16="http://schemas.microsoft.com/office/drawing/2014/main" id="{2ED7DA81-E313-6104-EC17-A0E29BFECACF}"/>
              </a:ext>
            </a:extLst>
          </p:cNvPr>
          <p:cNvSpPr txBox="1"/>
          <p:nvPr/>
        </p:nvSpPr>
        <p:spPr>
          <a:xfrm>
            <a:off x="6774051" y="2040725"/>
            <a:ext cx="4848386" cy="2862322"/>
          </a:xfrm>
          <a:prstGeom prst="rect">
            <a:avLst/>
          </a:prstGeom>
          <a:noFill/>
        </p:spPr>
        <p:txBody>
          <a:bodyPr wrap="square">
            <a:spAutoFit/>
          </a:bodyPr>
          <a:lstStyle/>
          <a:p>
            <a:r>
              <a:rPr lang="pt-BR" dirty="0"/>
              <a:t>&lt;p&gt;Devido à sua personalidade independente, tornou-se animal de companhia em diversos lares ao redor do mundo, agradando pessoas dos mais variados estilos de vida. Na cultura humana, figura da mitologia às superstições, passando por personagens de desenhos animados, tiras de jornais, filmes e contos de fadas. Entre suas mais conhecidas representações estão Tom, O Gato de Botas, Garfield, Frajola etc.&lt;/p&gt;</a:t>
            </a:r>
          </a:p>
        </p:txBody>
      </p:sp>
      <p:sp>
        <p:nvSpPr>
          <p:cNvPr id="14" name="CaixaDeTexto 13">
            <a:extLst>
              <a:ext uri="{FF2B5EF4-FFF2-40B4-BE49-F238E27FC236}">
                <a16:creationId xmlns:a16="http://schemas.microsoft.com/office/drawing/2014/main" id="{78CF66F1-2795-2495-27F3-575B2F657CEB}"/>
              </a:ext>
            </a:extLst>
          </p:cNvPr>
          <p:cNvSpPr txBox="1"/>
          <p:nvPr/>
        </p:nvSpPr>
        <p:spPr>
          <a:xfrm>
            <a:off x="7498596" y="5253084"/>
            <a:ext cx="2657959" cy="369332"/>
          </a:xfrm>
          <a:prstGeom prst="rect">
            <a:avLst/>
          </a:prstGeom>
          <a:solidFill>
            <a:schemeClr val="tx2">
              <a:lumMod val="10000"/>
              <a:lumOff val="90000"/>
            </a:schemeClr>
          </a:solidFill>
        </p:spPr>
        <p:txBody>
          <a:bodyPr wrap="square">
            <a:spAutoFit/>
          </a:bodyPr>
          <a:lstStyle/>
          <a:p>
            <a:r>
              <a:rPr lang="pt-BR" dirty="0" err="1"/>
              <a:t>class</a:t>
            </a:r>
            <a:r>
              <a:rPr lang="pt-BR" dirty="0"/>
              <a:t>="</a:t>
            </a:r>
            <a:r>
              <a:rPr lang="pt-BR" dirty="0" err="1"/>
              <a:t>text-truncate</a:t>
            </a:r>
            <a:r>
              <a:rPr lang="pt-BR" dirty="0"/>
              <a:t>" </a:t>
            </a:r>
          </a:p>
        </p:txBody>
      </p:sp>
    </p:spTree>
    <p:extLst>
      <p:ext uri="{BB962C8B-B14F-4D97-AF65-F5344CB8AC3E}">
        <p14:creationId xmlns:p14="http://schemas.microsoft.com/office/powerpoint/2010/main" val="1650224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39E4CB0B-1F58-464E-910E-B649C9644D05}"/>
              </a:ext>
            </a:extLst>
          </p:cNvPr>
          <p:cNvSpPr>
            <a:spLocks noGrp="1"/>
          </p:cNvSpPr>
          <p:nvPr>
            <p:ph idx="1"/>
          </p:nvPr>
        </p:nvSpPr>
        <p:spPr>
          <a:xfrm>
            <a:off x="838200" y="1825625"/>
            <a:ext cx="4400227" cy="1603375"/>
          </a:xfrm>
        </p:spPr>
        <p:txBody>
          <a:bodyPr/>
          <a:lstStyle/>
          <a:p>
            <a:pPr marL="0" indent="0">
              <a:lnSpc>
                <a:spcPts val="1425"/>
              </a:lnSpc>
              <a:buNone/>
            </a:pPr>
            <a:r>
              <a:rPr lang="it-IT" dirty="0"/>
              <a:t>&lt;ul&gt;</a:t>
            </a:r>
          </a:p>
          <a:p>
            <a:pPr marL="0" indent="0">
              <a:lnSpc>
                <a:spcPts val="1425"/>
              </a:lnSpc>
              <a:buNone/>
            </a:pPr>
            <a:r>
              <a:rPr lang="it-IT" dirty="0"/>
              <a:t>        &lt;li&gt;Gato malhado&lt;/li&gt;</a:t>
            </a:r>
          </a:p>
          <a:p>
            <a:pPr marL="0" indent="0">
              <a:lnSpc>
                <a:spcPts val="1425"/>
              </a:lnSpc>
              <a:buNone/>
            </a:pPr>
            <a:r>
              <a:rPr lang="it-IT" dirty="0"/>
              <a:t>        &lt;li&gt;Gato rajado&lt;/li&gt;</a:t>
            </a:r>
          </a:p>
          <a:p>
            <a:pPr marL="0" indent="0">
              <a:lnSpc>
                <a:spcPts val="1425"/>
              </a:lnSpc>
              <a:buNone/>
            </a:pPr>
            <a:r>
              <a:rPr lang="it-IT" dirty="0"/>
              <a:t>        &lt;li&gt;Gato cinza&lt;/li&gt;</a:t>
            </a:r>
          </a:p>
          <a:p>
            <a:pPr marL="0" indent="0">
              <a:lnSpc>
                <a:spcPts val="1425"/>
              </a:lnSpc>
              <a:buNone/>
            </a:pPr>
            <a:r>
              <a:rPr lang="it-IT" dirty="0"/>
              <a:t>&lt;/ul&gt;</a:t>
            </a:r>
            <a:endParaRPr lang="pt-BR" dirty="0"/>
          </a:p>
        </p:txBody>
      </p:sp>
      <p:sp>
        <p:nvSpPr>
          <p:cNvPr id="4" name="Título 1">
            <a:extLst>
              <a:ext uri="{FF2B5EF4-FFF2-40B4-BE49-F238E27FC236}">
                <a16:creationId xmlns:a16="http://schemas.microsoft.com/office/drawing/2014/main" id="{459FBB66-8600-173A-AFE2-BC282D3A07EE}"/>
              </a:ext>
            </a:extLst>
          </p:cNvPr>
          <p:cNvSpPr>
            <a:spLocks noGrp="1"/>
          </p:cNvSpPr>
          <p:nvPr>
            <p:ph type="title"/>
          </p:nvPr>
        </p:nvSpPr>
        <p:spPr>
          <a:xfrm>
            <a:off x="838200" y="365125"/>
            <a:ext cx="10515600" cy="1325563"/>
          </a:xfrm>
        </p:spPr>
        <p:txBody>
          <a:bodyPr/>
          <a:lstStyle/>
          <a:p>
            <a:r>
              <a:rPr lang="pt-BR" dirty="0"/>
              <a:t>Formatação de Texto – estilo lista</a:t>
            </a:r>
          </a:p>
        </p:txBody>
      </p:sp>
      <p:sp>
        <p:nvSpPr>
          <p:cNvPr id="6" name="CaixaDeTexto 5">
            <a:extLst>
              <a:ext uri="{FF2B5EF4-FFF2-40B4-BE49-F238E27FC236}">
                <a16:creationId xmlns:a16="http://schemas.microsoft.com/office/drawing/2014/main" id="{AC61CAAB-A0A3-8CB0-B6E2-11D7D829B565}"/>
              </a:ext>
            </a:extLst>
          </p:cNvPr>
          <p:cNvSpPr txBox="1"/>
          <p:nvPr/>
        </p:nvSpPr>
        <p:spPr>
          <a:xfrm>
            <a:off x="1731936" y="1679112"/>
            <a:ext cx="2855562" cy="293026"/>
          </a:xfrm>
          <a:prstGeom prst="rect">
            <a:avLst/>
          </a:prstGeom>
          <a:solidFill>
            <a:schemeClr val="tx2">
              <a:lumMod val="75000"/>
              <a:lumOff val="25000"/>
            </a:schemeClr>
          </a:solidFill>
        </p:spPr>
        <p:txBody>
          <a:bodyPr wrap="square">
            <a:spAutoFit/>
          </a:bodyPr>
          <a:lstStyle/>
          <a:p>
            <a:pPr>
              <a:lnSpc>
                <a:spcPts val="1425"/>
              </a:lnSpc>
            </a:pPr>
            <a:r>
              <a:rPr lang="it-IT" b="1" dirty="0">
                <a:solidFill>
                  <a:schemeClr val="bg1"/>
                </a:solidFill>
                <a:latin typeface="Consolas" panose="020B0609020204030204" pitchFamily="49" charset="0"/>
              </a:rPr>
              <a:t>Class=</a:t>
            </a:r>
            <a:r>
              <a:rPr lang="it-IT" b="1" dirty="0">
                <a:solidFill>
                  <a:schemeClr val="bg1"/>
                </a:solidFill>
                <a:effectLst/>
                <a:latin typeface="Consolas" panose="020B0609020204030204" pitchFamily="49" charset="0"/>
              </a:rPr>
              <a:t>"list-unstyled"</a:t>
            </a:r>
          </a:p>
        </p:txBody>
      </p:sp>
      <p:sp>
        <p:nvSpPr>
          <p:cNvPr id="7" name="Espaço Reservado para Conteúdo 2">
            <a:extLst>
              <a:ext uri="{FF2B5EF4-FFF2-40B4-BE49-F238E27FC236}">
                <a16:creationId xmlns:a16="http://schemas.microsoft.com/office/drawing/2014/main" id="{A1334A13-F044-2790-6C2C-2C1C6D1A7C73}"/>
              </a:ext>
            </a:extLst>
          </p:cNvPr>
          <p:cNvSpPr txBox="1">
            <a:spLocks/>
          </p:cNvSpPr>
          <p:nvPr/>
        </p:nvSpPr>
        <p:spPr>
          <a:xfrm>
            <a:off x="959603" y="3884317"/>
            <a:ext cx="4400227"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425"/>
              </a:lnSpc>
              <a:buFont typeface="Arial" panose="020B0604020202020204" pitchFamily="34" charset="0"/>
              <a:buNone/>
            </a:pPr>
            <a:r>
              <a:rPr lang="it-IT"/>
              <a:t>&lt;ul&gt;</a:t>
            </a:r>
          </a:p>
          <a:p>
            <a:pPr marL="0" indent="0">
              <a:lnSpc>
                <a:spcPts val="1425"/>
              </a:lnSpc>
              <a:buFont typeface="Arial" panose="020B0604020202020204" pitchFamily="34" charset="0"/>
              <a:buNone/>
            </a:pPr>
            <a:r>
              <a:rPr lang="it-IT"/>
              <a:t>        &lt;li&gt;Gato malhado&lt;/li&gt;</a:t>
            </a:r>
          </a:p>
          <a:p>
            <a:pPr marL="0" indent="0">
              <a:lnSpc>
                <a:spcPts val="1425"/>
              </a:lnSpc>
              <a:buFont typeface="Arial" panose="020B0604020202020204" pitchFamily="34" charset="0"/>
              <a:buNone/>
            </a:pPr>
            <a:r>
              <a:rPr lang="it-IT"/>
              <a:t>        &lt;li&gt;Gato rajado&lt;/li&gt;</a:t>
            </a:r>
          </a:p>
          <a:p>
            <a:pPr marL="0" indent="0">
              <a:lnSpc>
                <a:spcPts val="1425"/>
              </a:lnSpc>
              <a:buFont typeface="Arial" panose="020B0604020202020204" pitchFamily="34" charset="0"/>
              <a:buNone/>
            </a:pPr>
            <a:r>
              <a:rPr lang="it-IT"/>
              <a:t>        &lt;li&gt;Gato cinza&lt;/li&gt;</a:t>
            </a:r>
          </a:p>
          <a:p>
            <a:pPr marL="0" indent="0">
              <a:lnSpc>
                <a:spcPts val="1425"/>
              </a:lnSpc>
              <a:buFont typeface="Arial" panose="020B0604020202020204" pitchFamily="34" charset="0"/>
              <a:buNone/>
            </a:pPr>
            <a:r>
              <a:rPr lang="it-IT"/>
              <a:t>&lt;/ul&gt;</a:t>
            </a:r>
            <a:endParaRPr lang="pt-BR" dirty="0"/>
          </a:p>
        </p:txBody>
      </p:sp>
      <p:sp>
        <p:nvSpPr>
          <p:cNvPr id="8" name="CaixaDeTexto 7">
            <a:extLst>
              <a:ext uri="{FF2B5EF4-FFF2-40B4-BE49-F238E27FC236}">
                <a16:creationId xmlns:a16="http://schemas.microsoft.com/office/drawing/2014/main" id="{BA266C03-7D8E-C7C9-DEEC-DD7E25962B13}"/>
              </a:ext>
            </a:extLst>
          </p:cNvPr>
          <p:cNvSpPr txBox="1"/>
          <p:nvPr/>
        </p:nvSpPr>
        <p:spPr>
          <a:xfrm>
            <a:off x="1930830" y="3737804"/>
            <a:ext cx="2855562" cy="293026"/>
          </a:xfrm>
          <a:prstGeom prst="rect">
            <a:avLst/>
          </a:prstGeom>
          <a:solidFill>
            <a:schemeClr val="tx2">
              <a:lumMod val="75000"/>
              <a:lumOff val="25000"/>
            </a:schemeClr>
          </a:solidFill>
        </p:spPr>
        <p:txBody>
          <a:bodyPr wrap="square">
            <a:spAutoFit/>
          </a:bodyPr>
          <a:lstStyle/>
          <a:p>
            <a:pPr>
              <a:lnSpc>
                <a:spcPts val="1425"/>
              </a:lnSpc>
            </a:pPr>
            <a:r>
              <a:rPr lang="it-IT" b="1">
                <a:solidFill>
                  <a:schemeClr val="bg1"/>
                </a:solidFill>
                <a:latin typeface="Consolas" panose="020B0609020204030204" pitchFamily="49" charset="0"/>
              </a:rPr>
              <a:t>Class=</a:t>
            </a:r>
            <a:r>
              <a:rPr lang="it-IT" b="1">
                <a:solidFill>
                  <a:schemeClr val="bg1"/>
                </a:solidFill>
                <a:effectLst/>
                <a:latin typeface="Consolas" panose="020B0609020204030204" pitchFamily="49" charset="0"/>
              </a:rPr>
              <a:t>"list-unstyled"</a:t>
            </a:r>
            <a:endParaRPr lang="it-IT" b="1" dirty="0">
              <a:solidFill>
                <a:schemeClr val="bg1"/>
              </a:solidFill>
              <a:effectLst/>
              <a:latin typeface="Consolas" panose="020B0609020204030204" pitchFamily="49" charset="0"/>
            </a:endParaRPr>
          </a:p>
        </p:txBody>
      </p:sp>
      <p:sp>
        <p:nvSpPr>
          <p:cNvPr id="10" name="CaixaDeTexto 9">
            <a:extLst>
              <a:ext uri="{FF2B5EF4-FFF2-40B4-BE49-F238E27FC236}">
                <a16:creationId xmlns:a16="http://schemas.microsoft.com/office/drawing/2014/main" id="{6529ADB5-E6AA-FF4D-0DAB-3A324C5FB57F}"/>
              </a:ext>
            </a:extLst>
          </p:cNvPr>
          <p:cNvSpPr txBox="1"/>
          <p:nvPr/>
        </p:nvSpPr>
        <p:spPr>
          <a:xfrm>
            <a:off x="5238427" y="4030830"/>
            <a:ext cx="3382505" cy="293026"/>
          </a:xfrm>
          <a:prstGeom prst="rect">
            <a:avLst/>
          </a:prstGeom>
          <a:solidFill>
            <a:schemeClr val="accent2">
              <a:lumMod val="75000"/>
            </a:schemeClr>
          </a:solidFill>
        </p:spPr>
        <p:txBody>
          <a:bodyPr wrap="square">
            <a:spAutoFit/>
          </a:bodyPr>
          <a:lstStyle/>
          <a:p>
            <a:pPr>
              <a:lnSpc>
                <a:spcPts val="1425"/>
              </a:lnSpc>
            </a:pPr>
            <a:r>
              <a:rPr lang="pt-BR" b="0" dirty="0" err="1">
                <a:solidFill>
                  <a:schemeClr val="bg1"/>
                </a:solidFill>
                <a:effectLst/>
                <a:latin typeface="Consolas" panose="020B0609020204030204" pitchFamily="49" charset="0"/>
              </a:rPr>
              <a:t>class</a:t>
            </a:r>
            <a:r>
              <a:rPr lang="pt-BR" b="0" dirty="0">
                <a:solidFill>
                  <a:schemeClr val="bg1"/>
                </a:solidFill>
                <a:effectLst/>
                <a:latin typeface="Consolas" panose="020B0609020204030204" pitchFamily="49" charset="0"/>
              </a:rPr>
              <a:t>="</a:t>
            </a:r>
            <a:r>
              <a:rPr lang="pt-BR" b="0" dirty="0" err="1">
                <a:solidFill>
                  <a:schemeClr val="bg1"/>
                </a:solidFill>
                <a:effectLst/>
                <a:latin typeface="Consolas" panose="020B0609020204030204" pitchFamily="49" charset="0"/>
              </a:rPr>
              <a:t>list</a:t>
            </a:r>
            <a:r>
              <a:rPr lang="pt-BR" b="0" dirty="0">
                <a:solidFill>
                  <a:schemeClr val="bg1"/>
                </a:solidFill>
                <a:effectLst/>
                <a:latin typeface="Consolas" panose="020B0609020204030204" pitchFamily="49" charset="0"/>
              </a:rPr>
              <a:t>-</a:t>
            </a:r>
            <a:r>
              <a:rPr lang="pt-BR" b="0" dirty="0" err="1">
                <a:solidFill>
                  <a:schemeClr val="bg1"/>
                </a:solidFill>
                <a:effectLst/>
                <a:latin typeface="Consolas" panose="020B0609020204030204" pitchFamily="49" charset="0"/>
              </a:rPr>
              <a:t>inline</a:t>
            </a:r>
            <a:r>
              <a:rPr lang="pt-BR" b="0" dirty="0">
                <a:solidFill>
                  <a:schemeClr val="bg1"/>
                </a:solidFill>
                <a:effectLst/>
                <a:latin typeface="Consolas" panose="020B0609020204030204" pitchFamily="49" charset="0"/>
              </a:rPr>
              <a:t>-item"</a:t>
            </a:r>
          </a:p>
        </p:txBody>
      </p:sp>
      <p:sp>
        <p:nvSpPr>
          <p:cNvPr id="11" name="CaixaDeTexto 10">
            <a:extLst>
              <a:ext uri="{FF2B5EF4-FFF2-40B4-BE49-F238E27FC236}">
                <a16:creationId xmlns:a16="http://schemas.microsoft.com/office/drawing/2014/main" id="{A7065D16-A826-CFC4-4361-8BEDCB16AB46}"/>
              </a:ext>
            </a:extLst>
          </p:cNvPr>
          <p:cNvSpPr txBox="1"/>
          <p:nvPr/>
        </p:nvSpPr>
        <p:spPr>
          <a:xfrm>
            <a:off x="5238426" y="4401902"/>
            <a:ext cx="3382505" cy="293026"/>
          </a:xfrm>
          <a:prstGeom prst="rect">
            <a:avLst/>
          </a:prstGeom>
          <a:solidFill>
            <a:schemeClr val="accent2">
              <a:lumMod val="75000"/>
            </a:schemeClr>
          </a:solidFill>
        </p:spPr>
        <p:txBody>
          <a:bodyPr wrap="square">
            <a:spAutoFit/>
          </a:bodyPr>
          <a:lstStyle/>
          <a:p>
            <a:pPr>
              <a:lnSpc>
                <a:spcPts val="1425"/>
              </a:lnSpc>
            </a:pPr>
            <a:r>
              <a:rPr lang="pt-BR" b="0" dirty="0" err="1">
                <a:solidFill>
                  <a:schemeClr val="bg1"/>
                </a:solidFill>
                <a:effectLst/>
                <a:latin typeface="Consolas" panose="020B0609020204030204" pitchFamily="49" charset="0"/>
              </a:rPr>
              <a:t>class</a:t>
            </a:r>
            <a:r>
              <a:rPr lang="pt-BR" b="0" dirty="0">
                <a:solidFill>
                  <a:schemeClr val="bg1"/>
                </a:solidFill>
                <a:effectLst/>
                <a:latin typeface="Consolas" panose="020B0609020204030204" pitchFamily="49" charset="0"/>
              </a:rPr>
              <a:t>="</a:t>
            </a:r>
            <a:r>
              <a:rPr lang="pt-BR" b="0" dirty="0" err="1">
                <a:solidFill>
                  <a:schemeClr val="bg1"/>
                </a:solidFill>
                <a:effectLst/>
                <a:latin typeface="Consolas" panose="020B0609020204030204" pitchFamily="49" charset="0"/>
              </a:rPr>
              <a:t>list</a:t>
            </a:r>
            <a:r>
              <a:rPr lang="pt-BR" b="0" dirty="0">
                <a:solidFill>
                  <a:schemeClr val="bg1"/>
                </a:solidFill>
                <a:effectLst/>
                <a:latin typeface="Consolas" panose="020B0609020204030204" pitchFamily="49" charset="0"/>
              </a:rPr>
              <a:t>-</a:t>
            </a:r>
            <a:r>
              <a:rPr lang="pt-BR" b="0" dirty="0" err="1">
                <a:solidFill>
                  <a:schemeClr val="bg1"/>
                </a:solidFill>
                <a:effectLst/>
                <a:latin typeface="Consolas" panose="020B0609020204030204" pitchFamily="49" charset="0"/>
              </a:rPr>
              <a:t>inline</a:t>
            </a:r>
            <a:r>
              <a:rPr lang="pt-BR" b="0" dirty="0">
                <a:solidFill>
                  <a:schemeClr val="bg1"/>
                </a:solidFill>
                <a:effectLst/>
                <a:latin typeface="Consolas" panose="020B0609020204030204" pitchFamily="49" charset="0"/>
              </a:rPr>
              <a:t>-item"</a:t>
            </a:r>
          </a:p>
        </p:txBody>
      </p:sp>
      <p:sp>
        <p:nvSpPr>
          <p:cNvPr id="12" name="CaixaDeTexto 11">
            <a:extLst>
              <a:ext uri="{FF2B5EF4-FFF2-40B4-BE49-F238E27FC236}">
                <a16:creationId xmlns:a16="http://schemas.microsoft.com/office/drawing/2014/main" id="{7930A009-EC26-B138-8237-C14249FD3A03}"/>
              </a:ext>
            </a:extLst>
          </p:cNvPr>
          <p:cNvSpPr txBox="1"/>
          <p:nvPr/>
        </p:nvSpPr>
        <p:spPr>
          <a:xfrm>
            <a:off x="5238425" y="4768303"/>
            <a:ext cx="3382505" cy="293026"/>
          </a:xfrm>
          <a:prstGeom prst="rect">
            <a:avLst/>
          </a:prstGeom>
          <a:solidFill>
            <a:schemeClr val="accent2">
              <a:lumMod val="75000"/>
            </a:schemeClr>
          </a:solidFill>
        </p:spPr>
        <p:txBody>
          <a:bodyPr wrap="square">
            <a:spAutoFit/>
          </a:bodyPr>
          <a:lstStyle/>
          <a:p>
            <a:pPr>
              <a:lnSpc>
                <a:spcPts val="1425"/>
              </a:lnSpc>
            </a:pPr>
            <a:r>
              <a:rPr lang="pt-BR" b="0" dirty="0" err="1">
                <a:solidFill>
                  <a:schemeClr val="bg1"/>
                </a:solidFill>
                <a:effectLst/>
                <a:latin typeface="Consolas" panose="020B0609020204030204" pitchFamily="49" charset="0"/>
              </a:rPr>
              <a:t>class</a:t>
            </a:r>
            <a:r>
              <a:rPr lang="pt-BR" b="0" dirty="0">
                <a:solidFill>
                  <a:schemeClr val="bg1"/>
                </a:solidFill>
                <a:effectLst/>
                <a:latin typeface="Consolas" panose="020B0609020204030204" pitchFamily="49" charset="0"/>
              </a:rPr>
              <a:t>="</a:t>
            </a:r>
            <a:r>
              <a:rPr lang="pt-BR" b="0" dirty="0" err="1">
                <a:solidFill>
                  <a:schemeClr val="bg1"/>
                </a:solidFill>
                <a:effectLst/>
                <a:latin typeface="Consolas" panose="020B0609020204030204" pitchFamily="49" charset="0"/>
              </a:rPr>
              <a:t>list</a:t>
            </a:r>
            <a:r>
              <a:rPr lang="pt-BR" b="0" dirty="0">
                <a:solidFill>
                  <a:schemeClr val="bg1"/>
                </a:solidFill>
                <a:effectLst/>
                <a:latin typeface="Consolas" panose="020B0609020204030204" pitchFamily="49" charset="0"/>
              </a:rPr>
              <a:t>-</a:t>
            </a:r>
            <a:r>
              <a:rPr lang="pt-BR" b="0" dirty="0" err="1">
                <a:solidFill>
                  <a:schemeClr val="bg1"/>
                </a:solidFill>
                <a:effectLst/>
                <a:latin typeface="Consolas" panose="020B0609020204030204" pitchFamily="49" charset="0"/>
              </a:rPr>
              <a:t>inline</a:t>
            </a:r>
            <a:r>
              <a:rPr lang="pt-BR" b="0" dirty="0">
                <a:solidFill>
                  <a:schemeClr val="bg1"/>
                </a:solidFill>
                <a:effectLst/>
                <a:latin typeface="Consolas" panose="020B0609020204030204" pitchFamily="49" charset="0"/>
              </a:rPr>
              <a:t>-item"</a:t>
            </a:r>
          </a:p>
        </p:txBody>
      </p:sp>
    </p:spTree>
    <p:extLst>
      <p:ext uri="{BB962C8B-B14F-4D97-AF65-F5344CB8AC3E}">
        <p14:creationId xmlns:p14="http://schemas.microsoft.com/office/powerpoint/2010/main" val="14110405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C8A5B43-761E-66D4-8CD6-4D75286074E0}"/>
              </a:ext>
            </a:extLst>
          </p:cNvPr>
          <p:cNvSpPr>
            <a:spLocks noGrp="1"/>
          </p:cNvSpPr>
          <p:nvPr>
            <p:ph idx="1"/>
          </p:nvPr>
        </p:nvSpPr>
        <p:spPr>
          <a:xfrm>
            <a:off x="838200" y="1825625"/>
            <a:ext cx="10515600" cy="2854863"/>
          </a:xfrm>
        </p:spPr>
        <p:txBody>
          <a:bodyPr>
            <a:normAutofit fontScale="92500" lnSpcReduction="10000"/>
          </a:bodyPr>
          <a:lstStyle/>
          <a:p>
            <a:pPr marL="0" indent="0">
              <a:buNone/>
            </a:pPr>
            <a:r>
              <a:rPr lang="pt-BR" sz="2000" dirty="0"/>
              <a:t> &lt;h1 &gt;Idade dos gatos&lt;/h1&gt;</a:t>
            </a:r>
          </a:p>
          <a:p>
            <a:pPr marL="0" indent="0">
              <a:buNone/>
            </a:pPr>
            <a:r>
              <a:rPr lang="pt-BR" sz="2000" dirty="0"/>
              <a:t> &lt;p&gt; A média de idade dos gatos vai até os 18 anos&lt;/p&gt;</a:t>
            </a:r>
          </a:p>
          <a:p>
            <a:pPr marL="0" indent="0">
              <a:buNone/>
            </a:pPr>
            <a:r>
              <a:rPr lang="it-IT" sz="2000" dirty="0"/>
              <a:t> &lt;br&gt;</a:t>
            </a:r>
          </a:p>
          <a:p>
            <a:pPr marL="0" indent="0">
              <a:buNone/>
            </a:pPr>
            <a:r>
              <a:rPr lang="it-IT" sz="2000" dirty="0"/>
              <a:t>&lt;span&gt;Gato malhado&lt;/span&gt;</a:t>
            </a:r>
          </a:p>
          <a:p>
            <a:pPr marL="0" indent="0">
              <a:buNone/>
            </a:pPr>
            <a:r>
              <a:rPr lang="it-IT" sz="2000" dirty="0"/>
              <a:t>&lt;br&gt;</a:t>
            </a:r>
          </a:p>
          <a:p>
            <a:pPr marL="0" indent="0">
              <a:buNone/>
            </a:pPr>
            <a:r>
              <a:rPr lang="it-IT" sz="2000" dirty="0"/>
              <a:t>&lt;span&gt;Gato preto&lt;/span&gt;</a:t>
            </a:r>
          </a:p>
          <a:p>
            <a:pPr marL="0" indent="0">
              <a:buNone/>
            </a:pPr>
            <a:r>
              <a:rPr lang="it-IT" sz="2000" dirty="0"/>
              <a:t>&lt;br&gt;</a:t>
            </a:r>
          </a:p>
          <a:p>
            <a:pPr marL="0" indent="0">
              <a:buNone/>
            </a:pPr>
            <a:r>
              <a:rPr lang="it-IT" sz="2000" dirty="0"/>
              <a:t>&lt;span&gt;Gato laranja&lt;/span&gt;</a:t>
            </a:r>
            <a:endParaRPr lang="pt-BR" sz="2000" dirty="0"/>
          </a:p>
          <a:p>
            <a:pPr marL="0" indent="0">
              <a:buNone/>
            </a:pPr>
            <a:endParaRPr lang="pt-BR" sz="2000" dirty="0"/>
          </a:p>
        </p:txBody>
      </p:sp>
      <p:sp>
        <p:nvSpPr>
          <p:cNvPr id="4" name="Título 1">
            <a:extLst>
              <a:ext uri="{FF2B5EF4-FFF2-40B4-BE49-F238E27FC236}">
                <a16:creationId xmlns:a16="http://schemas.microsoft.com/office/drawing/2014/main" id="{D3B0BBC5-E684-E3D9-FA18-EE75B36736F7}"/>
              </a:ext>
            </a:extLst>
          </p:cNvPr>
          <p:cNvSpPr>
            <a:spLocks noGrp="1"/>
          </p:cNvSpPr>
          <p:nvPr>
            <p:ph type="title"/>
          </p:nvPr>
        </p:nvSpPr>
        <p:spPr>
          <a:xfrm>
            <a:off x="838200" y="365125"/>
            <a:ext cx="10515600" cy="1325563"/>
          </a:xfrm>
        </p:spPr>
        <p:txBody>
          <a:bodyPr/>
          <a:lstStyle/>
          <a:p>
            <a:r>
              <a:rPr lang="pt-BR" dirty="0"/>
              <a:t>Formatação de Texto – </a:t>
            </a:r>
            <a:r>
              <a:rPr lang="pt-BR" dirty="0" err="1"/>
              <a:t>transf</a:t>
            </a:r>
            <a:r>
              <a:rPr lang="pt-BR" dirty="0"/>
              <a:t> </a:t>
            </a:r>
            <a:r>
              <a:rPr lang="pt-BR" dirty="0" err="1"/>
              <a:t>block</a:t>
            </a:r>
            <a:r>
              <a:rPr lang="pt-BR" dirty="0"/>
              <a:t> em </a:t>
            </a:r>
            <a:r>
              <a:rPr lang="pt-BR" dirty="0" err="1"/>
              <a:t>inline</a:t>
            </a:r>
            <a:endParaRPr lang="pt-BR" dirty="0"/>
          </a:p>
        </p:txBody>
      </p:sp>
      <p:sp>
        <p:nvSpPr>
          <p:cNvPr id="6" name="CaixaDeTexto 5">
            <a:extLst>
              <a:ext uri="{FF2B5EF4-FFF2-40B4-BE49-F238E27FC236}">
                <a16:creationId xmlns:a16="http://schemas.microsoft.com/office/drawing/2014/main" id="{5B3D4105-04C9-A12B-B532-A60662AB2D74}"/>
              </a:ext>
            </a:extLst>
          </p:cNvPr>
          <p:cNvSpPr txBox="1"/>
          <p:nvPr/>
        </p:nvSpPr>
        <p:spPr>
          <a:xfrm>
            <a:off x="7233835" y="1825625"/>
            <a:ext cx="3046708" cy="646331"/>
          </a:xfrm>
          <a:prstGeom prst="rect">
            <a:avLst/>
          </a:prstGeom>
          <a:solidFill>
            <a:schemeClr val="accent5">
              <a:lumMod val="20000"/>
              <a:lumOff val="80000"/>
            </a:schemeClr>
          </a:solidFill>
        </p:spPr>
        <p:txBody>
          <a:bodyPr wrap="square">
            <a:spAutoFit/>
          </a:bodyPr>
          <a:lstStyle/>
          <a:p>
            <a:r>
              <a:rPr lang="pt-BR" dirty="0" err="1"/>
              <a:t>class</a:t>
            </a:r>
            <a:r>
              <a:rPr lang="pt-BR" dirty="0"/>
              <a:t>="</a:t>
            </a:r>
            <a:r>
              <a:rPr lang="pt-BR" dirty="0" err="1"/>
              <a:t>bg-success</a:t>
            </a:r>
            <a:r>
              <a:rPr lang="pt-BR" dirty="0"/>
              <a:t> d-</a:t>
            </a:r>
            <a:r>
              <a:rPr lang="pt-BR" dirty="0" err="1"/>
              <a:t>inline</a:t>
            </a:r>
            <a:r>
              <a:rPr lang="pt-BR" dirty="0"/>
              <a:t>"</a:t>
            </a:r>
          </a:p>
          <a:p>
            <a:r>
              <a:rPr lang="pt-BR" dirty="0" err="1"/>
              <a:t>class</a:t>
            </a:r>
            <a:r>
              <a:rPr lang="pt-BR" dirty="0"/>
              <a:t>="</a:t>
            </a:r>
            <a:r>
              <a:rPr lang="pt-BR" dirty="0" err="1"/>
              <a:t>bg-success</a:t>
            </a:r>
            <a:r>
              <a:rPr lang="pt-BR" dirty="0"/>
              <a:t> d-</a:t>
            </a:r>
            <a:r>
              <a:rPr lang="pt-BR" dirty="0" err="1"/>
              <a:t>inline</a:t>
            </a:r>
            <a:r>
              <a:rPr lang="pt-BR" dirty="0"/>
              <a:t>"</a:t>
            </a:r>
          </a:p>
        </p:txBody>
      </p:sp>
      <p:sp>
        <p:nvSpPr>
          <p:cNvPr id="8" name="CaixaDeTexto 7">
            <a:extLst>
              <a:ext uri="{FF2B5EF4-FFF2-40B4-BE49-F238E27FC236}">
                <a16:creationId xmlns:a16="http://schemas.microsoft.com/office/drawing/2014/main" id="{E205C300-E7FC-802C-7538-AC07209037AF}"/>
              </a:ext>
            </a:extLst>
          </p:cNvPr>
          <p:cNvSpPr txBox="1"/>
          <p:nvPr/>
        </p:nvSpPr>
        <p:spPr>
          <a:xfrm>
            <a:off x="4300781" y="2883724"/>
            <a:ext cx="2933054" cy="369332"/>
          </a:xfrm>
          <a:prstGeom prst="rect">
            <a:avLst/>
          </a:prstGeom>
          <a:solidFill>
            <a:schemeClr val="bg2">
              <a:lumMod val="90000"/>
            </a:schemeClr>
          </a:solidFill>
        </p:spPr>
        <p:txBody>
          <a:bodyPr wrap="square">
            <a:spAutoFit/>
          </a:bodyPr>
          <a:lstStyle/>
          <a:p>
            <a:r>
              <a:rPr lang="pt-BR" dirty="0" err="1"/>
              <a:t>class</a:t>
            </a:r>
            <a:r>
              <a:rPr lang="pt-BR" dirty="0"/>
              <a:t>="</a:t>
            </a:r>
            <a:r>
              <a:rPr lang="pt-BR" dirty="0" err="1"/>
              <a:t>bg-danger</a:t>
            </a:r>
            <a:r>
              <a:rPr lang="pt-BR" dirty="0"/>
              <a:t> d-</a:t>
            </a:r>
            <a:r>
              <a:rPr lang="pt-BR" dirty="0" err="1"/>
              <a:t>block</a:t>
            </a:r>
            <a:r>
              <a:rPr lang="pt-BR" dirty="0"/>
              <a:t>"</a:t>
            </a:r>
          </a:p>
        </p:txBody>
      </p:sp>
      <p:sp>
        <p:nvSpPr>
          <p:cNvPr id="9" name="CaixaDeTexto 8">
            <a:extLst>
              <a:ext uri="{FF2B5EF4-FFF2-40B4-BE49-F238E27FC236}">
                <a16:creationId xmlns:a16="http://schemas.microsoft.com/office/drawing/2014/main" id="{0F74C5ED-7D22-05E4-DCE9-790ABDF0E0DB}"/>
              </a:ext>
            </a:extLst>
          </p:cNvPr>
          <p:cNvSpPr txBox="1"/>
          <p:nvPr/>
        </p:nvSpPr>
        <p:spPr>
          <a:xfrm>
            <a:off x="4087678" y="3595767"/>
            <a:ext cx="2933054" cy="369332"/>
          </a:xfrm>
          <a:prstGeom prst="rect">
            <a:avLst/>
          </a:prstGeom>
          <a:solidFill>
            <a:schemeClr val="bg2">
              <a:lumMod val="90000"/>
            </a:schemeClr>
          </a:solidFill>
        </p:spPr>
        <p:txBody>
          <a:bodyPr wrap="square">
            <a:spAutoFit/>
          </a:bodyPr>
          <a:lstStyle/>
          <a:p>
            <a:r>
              <a:rPr lang="pt-BR" dirty="0" err="1"/>
              <a:t>class</a:t>
            </a:r>
            <a:r>
              <a:rPr lang="pt-BR" dirty="0"/>
              <a:t>="</a:t>
            </a:r>
            <a:r>
              <a:rPr lang="pt-BR" dirty="0" err="1"/>
              <a:t>bg-danger</a:t>
            </a:r>
            <a:r>
              <a:rPr lang="pt-BR" dirty="0"/>
              <a:t> d-</a:t>
            </a:r>
            <a:r>
              <a:rPr lang="pt-BR" dirty="0" err="1"/>
              <a:t>block</a:t>
            </a:r>
            <a:r>
              <a:rPr lang="pt-BR" dirty="0"/>
              <a:t>"</a:t>
            </a:r>
          </a:p>
        </p:txBody>
      </p:sp>
      <p:sp>
        <p:nvSpPr>
          <p:cNvPr id="10" name="CaixaDeTexto 9">
            <a:extLst>
              <a:ext uri="{FF2B5EF4-FFF2-40B4-BE49-F238E27FC236}">
                <a16:creationId xmlns:a16="http://schemas.microsoft.com/office/drawing/2014/main" id="{83F79BE4-51F3-5B9B-B580-9ABB7CC83561}"/>
              </a:ext>
            </a:extLst>
          </p:cNvPr>
          <p:cNvSpPr txBox="1"/>
          <p:nvPr/>
        </p:nvSpPr>
        <p:spPr>
          <a:xfrm>
            <a:off x="4087678" y="4249271"/>
            <a:ext cx="2933054" cy="369332"/>
          </a:xfrm>
          <a:prstGeom prst="rect">
            <a:avLst/>
          </a:prstGeom>
          <a:solidFill>
            <a:schemeClr val="bg2">
              <a:lumMod val="90000"/>
            </a:schemeClr>
          </a:solidFill>
        </p:spPr>
        <p:txBody>
          <a:bodyPr wrap="square">
            <a:spAutoFit/>
          </a:bodyPr>
          <a:lstStyle/>
          <a:p>
            <a:r>
              <a:rPr lang="pt-BR" dirty="0" err="1"/>
              <a:t>class</a:t>
            </a:r>
            <a:r>
              <a:rPr lang="pt-BR" dirty="0"/>
              <a:t>="</a:t>
            </a:r>
            <a:r>
              <a:rPr lang="pt-BR" dirty="0" err="1"/>
              <a:t>bg-danger</a:t>
            </a:r>
            <a:r>
              <a:rPr lang="pt-BR" dirty="0"/>
              <a:t> d-</a:t>
            </a:r>
            <a:r>
              <a:rPr lang="pt-BR" dirty="0" err="1"/>
              <a:t>block</a:t>
            </a:r>
            <a:r>
              <a:rPr lang="pt-BR" dirty="0"/>
              <a:t>"</a:t>
            </a:r>
          </a:p>
        </p:txBody>
      </p:sp>
    </p:spTree>
    <p:extLst>
      <p:ext uri="{BB962C8B-B14F-4D97-AF65-F5344CB8AC3E}">
        <p14:creationId xmlns:p14="http://schemas.microsoft.com/office/powerpoint/2010/main" val="797984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673D77-794E-DE0C-BF7F-1B0596A2F958}"/>
              </a:ext>
            </a:extLst>
          </p:cNvPr>
          <p:cNvSpPr>
            <a:spLocks noGrp="1"/>
          </p:cNvSpPr>
          <p:nvPr>
            <p:ph type="ctrTitle"/>
          </p:nvPr>
        </p:nvSpPr>
        <p:spPr/>
        <p:txBody>
          <a:bodyPr/>
          <a:lstStyle/>
          <a:p>
            <a:r>
              <a:rPr lang="pt-BR" dirty="0"/>
              <a:t>Coloque o conteúdo a seguir logo abaixo do &lt;body&gt;</a:t>
            </a:r>
          </a:p>
        </p:txBody>
      </p:sp>
    </p:spTree>
    <p:extLst>
      <p:ext uri="{BB962C8B-B14F-4D97-AF65-F5344CB8AC3E}">
        <p14:creationId xmlns:p14="http://schemas.microsoft.com/office/powerpoint/2010/main" val="2945261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095700-9EC3-ECB0-667A-E10C20637016}"/>
            </a:ext>
          </a:extLst>
        </p:cNvPr>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0678F058-EFA1-AA78-97B5-4418110DEF94}"/>
              </a:ext>
            </a:extLst>
          </p:cNvPr>
          <p:cNvSpPr>
            <a:spLocks noGrp="1"/>
          </p:cNvSpPr>
          <p:nvPr>
            <p:ph idx="1"/>
          </p:nvPr>
        </p:nvSpPr>
        <p:spPr/>
        <p:txBody>
          <a:bodyPr/>
          <a:lstStyle/>
          <a:p>
            <a:pPr marL="0" indent="0">
              <a:buNone/>
            </a:pPr>
            <a:r>
              <a:rPr lang="en-US" dirty="0"/>
              <a:t> &lt;body&gt;</a:t>
            </a:r>
          </a:p>
          <a:p>
            <a:pPr marL="0" indent="0">
              <a:buNone/>
            </a:pPr>
            <a:r>
              <a:rPr lang="en-US" dirty="0"/>
              <a:t>    &lt;div&gt;</a:t>
            </a:r>
          </a:p>
          <a:p>
            <a:pPr marL="0" indent="0">
              <a:buNone/>
            </a:pPr>
            <a:r>
              <a:rPr lang="en-US" dirty="0"/>
              <a:t>       &lt;div&gt; </a:t>
            </a:r>
            <a:r>
              <a:rPr lang="en-US" dirty="0" err="1"/>
              <a:t>Flutuar</a:t>
            </a:r>
            <a:r>
              <a:rPr lang="en-US" dirty="0"/>
              <a:t> à </a:t>
            </a:r>
            <a:r>
              <a:rPr lang="en-US" dirty="0" err="1"/>
              <a:t>esquerda</a:t>
            </a:r>
            <a:r>
              <a:rPr lang="en-US" dirty="0"/>
              <a:t>&lt;/div&gt;</a:t>
            </a:r>
          </a:p>
          <a:p>
            <a:pPr marL="0" indent="0">
              <a:buNone/>
            </a:pPr>
            <a:r>
              <a:rPr lang="en-US" dirty="0"/>
              <a:t>        &lt;div&gt;</a:t>
            </a:r>
            <a:r>
              <a:rPr lang="en-US" dirty="0" err="1"/>
              <a:t>Flutuar</a:t>
            </a:r>
            <a:r>
              <a:rPr lang="en-US" dirty="0"/>
              <a:t> à </a:t>
            </a:r>
            <a:r>
              <a:rPr lang="en-US" dirty="0" err="1"/>
              <a:t>direita</a:t>
            </a:r>
            <a:r>
              <a:rPr lang="en-US" dirty="0"/>
              <a:t>&lt;/div&gt;    </a:t>
            </a:r>
          </a:p>
          <a:p>
            <a:pPr marL="0" indent="0">
              <a:buNone/>
            </a:pPr>
            <a:r>
              <a:rPr lang="en-US" dirty="0"/>
              <a:t>    &lt;/div&gt;</a:t>
            </a:r>
          </a:p>
          <a:p>
            <a:pPr marL="0" indent="0">
              <a:buNone/>
            </a:pPr>
            <a:endParaRPr lang="en-US" dirty="0"/>
          </a:p>
          <a:p>
            <a:pPr marL="0" indent="0">
              <a:buNone/>
            </a:pPr>
            <a:r>
              <a:rPr lang="en-US" dirty="0"/>
              <a:t>…</a:t>
            </a:r>
          </a:p>
          <a:p>
            <a:pPr marL="0" indent="0">
              <a:buNone/>
            </a:pPr>
            <a:r>
              <a:rPr lang="en-US" dirty="0"/>
              <a:t>&lt;/body&gt;</a:t>
            </a:r>
          </a:p>
          <a:p>
            <a:pPr marL="0" indent="0">
              <a:buNone/>
            </a:pPr>
            <a:endParaRPr lang="pt-BR" dirty="0"/>
          </a:p>
        </p:txBody>
      </p:sp>
      <p:sp>
        <p:nvSpPr>
          <p:cNvPr id="4" name="Título 1">
            <a:extLst>
              <a:ext uri="{FF2B5EF4-FFF2-40B4-BE49-F238E27FC236}">
                <a16:creationId xmlns:a16="http://schemas.microsoft.com/office/drawing/2014/main" id="{36545742-0866-5909-9DFD-D107973394DE}"/>
              </a:ext>
            </a:extLst>
          </p:cNvPr>
          <p:cNvSpPr>
            <a:spLocks noGrp="1"/>
          </p:cNvSpPr>
          <p:nvPr>
            <p:ph type="title"/>
          </p:nvPr>
        </p:nvSpPr>
        <p:spPr>
          <a:xfrm>
            <a:off x="838200" y="365125"/>
            <a:ext cx="10515600" cy="1325563"/>
          </a:xfrm>
        </p:spPr>
        <p:txBody>
          <a:bodyPr/>
          <a:lstStyle/>
          <a:p>
            <a:r>
              <a:rPr lang="pt-BR" dirty="0"/>
              <a:t>Formatação de Texto – flutuantes</a:t>
            </a:r>
          </a:p>
        </p:txBody>
      </p:sp>
    </p:spTree>
    <p:extLst>
      <p:ext uri="{BB962C8B-B14F-4D97-AF65-F5344CB8AC3E}">
        <p14:creationId xmlns:p14="http://schemas.microsoft.com/office/powerpoint/2010/main" val="2929230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74BFA-029B-EFB3-D50B-4CD0F6A8CB25}"/>
            </a:ext>
          </a:extLst>
        </p:cNvPr>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A7AC40C3-5948-54E4-6D3E-3DE7C6336B20}"/>
              </a:ext>
            </a:extLst>
          </p:cNvPr>
          <p:cNvSpPr>
            <a:spLocks noGrp="1"/>
          </p:cNvSpPr>
          <p:nvPr>
            <p:ph idx="1"/>
          </p:nvPr>
        </p:nvSpPr>
        <p:spPr/>
        <p:txBody>
          <a:bodyPr/>
          <a:lstStyle/>
          <a:p>
            <a:pPr marL="0" indent="0">
              <a:buNone/>
            </a:pPr>
            <a:r>
              <a:rPr lang="en-US" dirty="0"/>
              <a:t> &lt;body&gt;</a:t>
            </a:r>
          </a:p>
          <a:p>
            <a:pPr marL="0" indent="0">
              <a:buNone/>
            </a:pPr>
            <a:r>
              <a:rPr lang="en-US" dirty="0"/>
              <a:t>    &lt;div&gt;</a:t>
            </a:r>
          </a:p>
          <a:p>
            <a:pPr marL="0" indent="0">
              <a:buNone/>
            </a:pPr>
            <a:r>
              <a:rPr lang="en-US" dirty="0"/>
              <a:t>        &lt;div class="float-start"&gt;</a:t>
            </a:r>
            <a:r>
              <a:rPr lang="en-US" dirty="0" err="1"/>
              <a:t>Flutuar</a:t>
            </a:r>
            <a:r>
              <a:rPr lang="en-US" dirty="0"/>
              <a:t> à </a:t>
            </a:r>
            <a:r>
              <a:rPr lang="en-US" dirty="0" err="1"/>
              <a:t>esquerda</a:t>
            </a:r>
            <a:r>
              <a:rPr lang="en-US" dirty="0"/>
              <a:t>&lt;/div&gt;</a:t>
            </a:r>
          </a:p>
          <a:p>
            <a:pPr marL="0" indent="0">
              <a:buNone/>
            </a:pPr>
            <a:r>
              <a:rPr lang="en-US" dirty="0"/>
              <a:t>        &lt;div class="float-end"&gt;</a:t>
            </a:r>
            <a:r>
              <a:rPr lang="en-US" dirty="0" err="1"/>
              <a:t>Flutuar</a:t>
            </a:r>
            <a:r>
              <a:rPr lang="en-US" dirty="0"/>
              <a:t> à </a:t>
            </a:r>
            <a:r>
              <a:rPr lang="en-US" dirty="0" err="1"/>
              <a:t>direita</a:t>
            </a:r>
            <a:r>
              <a:rPr lang="en-US" dirty="0"/>
              <a:t>&lt;/div&gt;</a:t>
            </a:r>
          </a:p>
          <a:p>
            <a:pPr marL="0" indent="0">
              <a:buNone/>
            </a:pPr>
            <a:r>
              <a:rPr lang="en-US" dirty="0"/>
              <a:t>    &lt;/div&gt;</a:t>
            </a:r>
          </a:p>
          <a:p>
            <a:pPr marL="0" indent="0">
              <a:buNone/>
            </a:pPr>
            <a:endParaRPr lang="en-US" dirty="0"/>
          </a:p>
          <a:p>
            <a:pPr marL="0" indent="0">
              <a:buNone/>
            </a:pPr>
            <a:r>
              <a:rPr lang="en-US" dirty="0"/>
              <a:t>…</a:t>
            </a:r>
          </a:p>
          <a:p>
            <a:pPr marL="0" indent="0">
              <a:buNone/>
            </a:pPr>
            <a:r>
              <a:rPr lang="en-US" dirty="0"/>
              <a:t>&lt;/body&gt;</a:t>
            </a:r>
          </a:p>
          <a:p>
            <a:pPr marL="0" indent="0">
              <a:buNone/>
            </a:pPr>
            <a:endParaRPr lang="pt-BR" dirty="0"/>
          </a:p>
        </p:txBody>
      </p:sp>
      <p:sp>
        <p:nvSpPr>
          <p:cNvPr id="4" name="Título 1">
            <a:extLst>
              <a:ext uri="{FF2B5EF4-FFF2-40B4-BE49-F238E27FC236}">
                <a16:creationId xmlns:a16="http://schemas.microsoft.com/office/drawing/2014/main" id="{564DCFBF-2536-46F9-EF7E-FA1BDC4EE1C6}"/>
              </a:ext>
            </a:extLst>
          </p:cNvPr>
          <p:cNvSpPr>
            <a:spLocks noGrp="1"/>
          </p:cNvSpPr>
          <p:nvPr>
            <p:ph type="title"/>
          </p:nvPr>
        </p:nvSpPr>
        <p:spPr>
          <a:xfrm>
            <a:off x="838200" y="365125"/>
            <a:ext cx="10515600" cy="1325563"/>
          </a:xfrm>
        </p:spPr>
        <p:txBody>
          <a:bodyPr/>
          <a:lstStyle/>
          <a:p>
            <a:r>
              <a:rPr lang="pt-BR" dirty="0"/>
              <a:t>Formatação de Texto – flutuantes</a:t>
            </a:r>
          </a:p>
        </p:txBody>
      </p:sp>
    </p:spTree>
    <p:extLst>
      <p:ext uri="{BB962C8B-B14F-4D97-AF65-F5344CB8AC3E}">
        <p14:creationId xmlns:p14="http://schemas.microsoft.com/office/powerpoint/2010/main" val="1216445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0E2BB-58AB-7FB1-9BA1-66145885EDCC}"/>
            </a:ext>
          </a:extLst>
        </p:cNvPr>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141981A-7C2A-106D-1D26-282BE57CFA05}"/>
              </a:ext>
            </a:extLst>
          </p:cNvPr>
          <p:cNvSpPr>
            <a:spLocks noGrp="1"/>
          </p:cNvSpPr>
          <p:nvPr>
            <p:ph idx="1"/>
          </p:nvPr>
        </p:nvSpPr>
        <p:spPr/>
        <p:txBody>
          <a:bodyPr/>
          <a:lstStyle/>
          <a:p>
            <a:pPr marL="0" indent="0">
              <a:buNone/>
            </a:pPr>
            <a:r>
              <a:rPr lang="en-US" dirty="0"/>
              <a:t> &lt;body&gt;</a:t>
            </a:r>
          </a:p>
          <a:p>
            <a:pPr marL="0" indent="0">
              <a:buNone/>
            </a:pPr>
            <a:r>
              <a:rPr lang="en-US" dirty="0"/>
              <a:t>    &lt;div&gt;</a:t>
            </a:r>
          </a:p>
          <a:p>
            <a:pPr marL="0" indent="0">
              <a:buNone/>
            </a:pPr>
            <a:r>
              <a:rPr lang="en-US" dirty="0"/>
              <a:t>        &lt;div class=" </a:t>
            </a:r>
            <a:r>
              <a:rPr lang="en-US" dirty="0" err="1"/>
              <a:t>bg</a:t>
            </a:r>
            <a:r>
              <a:rPr lang="en-US" dirty="0"/>
              <a:t>-primary float-start"&gt;</a:t>
            </a:r>
            <a:r>
              <a:rPr lang="en-US" dirty="0" err="1"/>
              <a:t>Flutuar</a:t>
            </a:r>
            <a:r>
              <a:rPr lang="en-US" dirty="0"/>
              <a:t> à </a:t>
            </a:r>
            <a:r>
              <a:rPr lang="en-US" dirty="0" err="1"/>
              <a:t>esquerda</a:t>
            </a:r>
            <a:r>
              <a:rPr lang="en-US" dirty="0"/>
              <a:t>&lt;/div&gt;</a:t>
            </a:r>
          </a:p>
          <a:p>
            <a:pPr marL="0" indent="0">
              <a:buNone/>
            </a:pPr>
            <a:r>
              <a:rPr lang="en-US" dirty="0"/>
              <a:t>        &lt;div class=" </a:t>
            </a:r>
            <a:r>
              <a:rPr lang="en-US" dirty="0" err="1"/>
              <a:t>bg</a:t>
            </a:r>
            <a:r>
              <a:rPr lang="en-US" dirty="0"/>
              <a:t>-warning float-end"&gt;</a:t>
            </a:r>
            <a:r>
              <a:rPr lang="en-US" dirty="0" err="1"/>
              <a:t>Flutuar</a:t>
            </a:r>
            <a:r>
              <a:rPr lang="en-US" dirty="0"/>
              <a:t> à </a:t>
            </a:r>
            <a:r>
              <a:rPr lang="en-US" dirty="0" err="1"/>
              <a:t>direita</a:t>
            </a:r>
            <a:r>
              <a:rPr lang="en-US" dirty="0"/>
              <a:t>&lt;/div&gt;</a:t>
            </a:r>
          </a:p>
          <a:p>
            <a:pPr marL="0" indent="0">
              <a:buNone/>
            </a:pPr>
            <a:r>
              <a:rPr lang="en-US" dirty="0"/>
              <a:t>    &lt;/div&gt;</a:t>
            </a:r>
          </a:p>
          <a:p>
            <a:pPr marL="0" indent="0">
              <a:buNone/>
            </a:pPr>
            <a:r>
              <a:rPr lang="en-US" dirty="0"/>
              <a:t>…</a:t>
            </a:r>
          </a:p>
          <a:p>
            <a:pPr marL="0" indent="0">
              <a:buNone/>
            </a:pPr>
            <a:r>
              <a:rPr lang="en-US" dirty="0"/>
              <a:t>&lt;/body&gt;</a:t>
            </a:r>
          </a:p>
          <a:p>
            <a:pPr marL="0" indent="0">
              <a:buNone/>
            </a:pPr>
            <a:endParaRPr lang="pt-BR" dirty="0"/>
          </a:p>
        </p:txBody>
      </p:sp>
      <p:sp>
        <p:nvSpPr>
          <p:cNvPr id="4" name="Título 1">
            <a:extLst>
              <a:ext uri="{FF2B5EF4-FFF2-40B4-BE49-F238E27FC236}">
                <a16:creationId xmlns:a16="http://schemas.microsoft.com/office/drawing/2014/main" id="{4FC8BEFC-F1A1-1725-A99E-88D5EC06B78D}"/>
              </a:ext>
            </a:extLst>
          </p:cNvPr>
          <p:cNvSpPr>
            <a:spLocks noGrp="1"/>
          </p:cNvSpPr>
          <p:nvPr>
            <p:ph type="title"/>
          </p:nvPr>
        </p:nvSpPr>
        <p:spPr>
          <a:xfrm>
            <a:off x="838200" y="365125"/>
            <a:ext cx="10515600" cy="1325563"/>
          </a:xfrm>
        </p:spPr>
        <p:txBody>
          <a:bodyPr/>
          <a:lstStyle/>
          <a:p>
            <a:r>
              <a:rPr lang="pt-BR" dirty="0"/>
              <a:t>Formatação de Texto – flutuantes</a:t>
            </a:r>
          </a:p>
        </p:txBody>
      </p:sp>
    </p:spTree>
    <p:extLst>
      <p:ext uri="{BB962C8B-B14F-4D97-AF65-F5344CB8AC3E}">
        <p14:creationId xmlns:p14="http://schemas.microsoft.com/office/powerpoint/2010/main" val="3644934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571D0B-5A94-7917-D5DB-883935A317F7}"/>
            </a:ext>
          </a:extLst>
        </p:cNvPr>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09BD9F35-2785-BDCE-55D3-6FACB53FF5A8}"/>
              </a:ext>
            </a:extLst>
          </p:cNvPr>
          <p:cNvSpPr>
            <a:spLocks noGrp="1"/>
          </p:cNvSpPr>
          <p:nvPr>
            <p:ph idx="1"/>
          </p:nvPr>
        </p:nvSpPr>
        <p:spPr/>
        <p:txBody>
          <a:bodyPr>
            <a:normAutofit fontScale="70000" lnSpcReduction="20000"/>
          </a:bodyPr>
          <a:lstStyle/>
          <a:p>
            <a:pPr marL="0" indent="0">
              <a:buNone/>
            </a:pPr>
            <a:r>
              <a:rPr lang="en-US" dirty="0" err="1"/>
              <a:t>Quando</a:t>
            </a:r>
            <a:r>
              <a:rPr lang="en-US" dirty="0"/>
              <a:t> o element </a:t>
            </a:r>
            <a:r>
              <a:rPr lang="en-US" dirty="0" err="1"/>
              <a:t>está</a:t>
            </a:r>
            <a:r>
              <a:rPr lang="en-US" dirty="0"/>
              <a:t> </a:t>
            </a:r>
            <a:r>
              <a:rPr lang="en-US" dirty="0" err="1"/>
              <a:t>flutuando</a:t>
            </a:r>
            <a:r>
              <a:rPr lang="en-US" dirty="0"/>
              <a:t>, </a:t>
            </a:r>
            <a:r>
              <a:rPr lang="en-US" dirty="0" err="1"/>
              <a:t>ele</a:t>
            </a:r>
            <a:r>
              <a:rPr lang="en-US" dirty="0"/>
              <a:t> </a:t>
            </a:r>
            <a:r>
              <a:rPr lang="en-US" dirty="0" err="1"/>
              <a:t>perde</a:t>
            </a:r>
            <a:r>
              <a:rPr lang="en-US" dirty="0"/>
              <a:t> a </a:t>
            </a:r>
            <a:r>
              <a:rPr lang="en-US" dirty="0" err="1"/>
              <a:t>altura</a:t>
            </a:r>
            <a:r>
              <a:rPr lang="en-US" dirty="0"/>
              <a:t>. Veja o </a:t>
            </a:r>
            <a:r>
              <a:rPr lang="en-US" dirty="0" err="1"/>
              <a:t>exemplo</a:t>
            </a:r>
            <a:r>
              <a:rPr lang="en-US" dirty="0"/>
              <a:t>: </a:t>
            </a:r>
            <a:r>
              <a:rPr lang="en-US" dirty="0" err="1"/>
              <a:t>quando</a:t>
            </a:r>
            <a:r>
              <a:rPr lang="en-US" dirty="0"/>
              <a:t> é </a:t>
            </a:r>
            <a:r>
              <a:rPr lang="en-US" dirty="0" err="1"/>
              <a:t>colocada</a:t>
            </a:r>
            <a:r>
              <a:rPr lang="en-US" dirty="0"/>
              <a:t> a </a:t>
            </a:r>
            <a:r>
              <a:rPr lang="en-US" dirty="0" err="1"/>
              <a:t>borda</a:t>
            </a:r>
            <a:r>
              <a:rPr lang="en-US" dirty="0"/>
              <a:t>, </a:t>
            </a:r>
            <a:r>
              <a:rPr lang="en-US" dirty="0" err="1"/>
              <a:t>ela</a:t>
            </a:r>
            <a:r>
              <a:rPr lang="en-US" dirty="0"/>
              <a:t> </a:t>
            </a:r>
            <a:r>
              <a:rPr lang="en-US" dirty="0" err="1"/>
              <a:t>aprece</a:t>
            </a:r>
            <a:r>
              <a:rPr lang="en-US" dirty="0"/>
              <a:t> </a:t>
            </a:r>
            <a:r>
              <a:rPr lang="en-US" dirty="0" err="1"/>
              <a:t>apenas</a:t>
            </a:r>
            <a:r>
              <a:rPr lang="en-US" dirty="0"/>
              <a:t> </a:t>
            </a:r>
            <a:r>
              <a:rPr lang="en-US" dirty="0" err="1"/>
              <a:t>na</a:t>
            </a:r>
            <a:r>
              <a:rPr lang="en-US" dirty="0"/>
              <a:t> </a:t>
            </a:r>
            <a:r>
              <a:rPr lang="en-US" dirty="0" err="1"/>
              <a:t>parte</a:t>
            </a:r>
            <a:r>
              <a:rPr lang="en-US" dirty="0"/>
              <a:t> superior </a:t>
            </a:r>
          </a:p>
          <a:p>
            <a:pPr marL="0" indent="0">
              <a:buNone/>
            </a:pPr>
            <a:endParaRPr lang="en-US" dirty="0"/>
          </a:p>
          <a:p>
            <a:pPr marL="0" indent="0">
              <a:buNone/>
            </a:pPr>
            <a:endParaRPr lang="en-US" dirty="0"/>
          </a:p>
          <a:p>
            <a:pPr marL="0" indent="0">
              <a:buNone/>
            </a:pPr>
            <a:endParaRPr lang="en-US" dirty="0"/>
          </a:p>
          <a:p>
            <a:pPr marL="0" indent="0">
              <a:buNone/>
            </a:pPr>
            <a:r>
              <a:rPr lang="en-US" dirty="0"/>
              <a:t>&lt;body&gt;</a:t>
            </a:r>
          </a:p>
          <a:p>
            <a:pPr marL="0" indent="0">
              <a:buNone/>
            </a:pPr>
            <a:r>
              <a:rPr lang="en-US" dirty="0"/>
              <a:t> &lt;div </a:t>
            </a:r>
            <a:r>
              <a:rPr lang="en-US" dirty="0">
                <a:highlight>
                  <a:srgbClr val="FFFF00"/>
                </a:highlight>
              </a:rPr>
              <a:t>style= "border: 3px solid blue"</a:t>
            </a:r>
            <a:r>
              <a:rPr lang="en-US" dirty="0"/>
              <a:t>;&gt;</a:t>
            </a:r>
          </a:p>
          <a:p>
            <a:pPr marL="0" indent="0">
              <a:buNone/>
            </a:pPr>
            <a:r>
              <a:rPr lang="en-US" dirty="0"/>
              <a:t>        &lt;div class=" </a:t>
            </a:r>
            <a:r>
              <a:rPr lang="en-US" dirty="0" err="1"/>
              <a:t>bg</a:t>
            </a:r>
            <a:r>
              <a:rPr lang="en-US" dirty="0"/>
              <a:t>-primary float-start"&gt;</a:t>
            </a:r>
            <a:r>
              <a:rPr lang="en-US" dirty="0" err="1"/>
              <a:t>Flutuar</a:t>
            </a:r>
            <a:r>
              <a:rPr lang="en-US" dirty="0"/>
              <a:t> à </a:t>
            </a:r>
            <a:r>
              <a:rPr lang="en-US" dirty="0" err="1"/>
              <a:t>esquerda</a:t>
            </a:r>
            <a:r>
              <a:rPr lang="en-US" dirty="0"/>
              <a:t>&lt;/div&gt;</a:t>
            </a:r>
          </a:p>
          <a:p>
            <a:pPr marL="0" indent="0">
              <a:buNone/>
            </a:pPr>
            <a:r>
              <a:rPr lang="en-US" dirty="0"/>
              <a:t>        &lt;div class=" </a:t>
            </a:r>
            <a:r>
              <a:rPr lang="en-US" dirty="0" err="1"/>
              <a:t>bg</a:t>
            </a:r>
            <a:r>
              <a:rPr lang="en-US" dirty="0"/>
              <a:t>-warning float-end"&gt;</a:t>
            </a:r>
            <a:r>
              <a:rPr lang="en-US" dirty="0" err="1"/>
              <a:t>Flutuar</a:t>
            </a:r>
            <a:r>
              <a:rPr lang="en-US" dirty="0"/>
              <a:t> à </a:t>
            </a:r>
            <a:r>
              <a:rPr lang="en-US" dirty="0" err="1"/>
              <a:t>direita</a:t>
            </a:r>
            <a:r>
              <a:rPr lang="en-US" dirty="0"/>
              <a:t>&lt;/div&gt;</a:t>
            </a:r>
          </a:p>
          <a:p>
            <a:pPr marL="0" indent="0">
              <a:buNone/>
            </a:pPr>
            <a:r>
              <a:rPr lang="en-US" dirty="0"/>
              <a:t>&lt;/div&gt;</a:t>
            </a:r>
          </a:p>
          <a:p>
            <a:pPr marL="0" indent="0">
              <a:buNone/>
            </a:pPr>
            <a:endParaRPr lang="en-US" dirty="0"/>
          </a:p>
          <a:p>
            <a:pPr marL="0" indent="0">
              <a:buNone/>
            </a:pPr>
            <a:r>
              <a:rPr lang="en-US" dirty="0"/>
              <a:t>…</a:t>
            </a:r>
          </a:p>
          <a:p>
            <a:pPr marL="0" indent="0">
              <a:buNone/>
            </a:pPr>
            <a:r>
              <a:rPr lang="en-US" dirty="0"/>
              <a:t>&lt;/body&gt;</a:t>
            </a:r>
          </a:p>
          <a:p>
            <a:pPr marL="0" indent="0">
              <a:buNone/>
            </a:pPr>
            <a:endParaRPr lang="pt-BR" dirty="0"/>
          </a:p>
        </p:txBody>
      </p:sp>
      <p:sp>
        <p:nvSpPr>
          <p:cNvPr id="4" name="Título 1">
            <a:extLst>
              <a:ext uri="{FF2B5EF4-FFF2-40B4-BE49-F238E27FC236}">
                <a16:creationId xmlns:a16="http://schemas.microsoft.com/office/drawing/2014/main" id="{C72BD31B-08D2-1451-B800-55BE85EAF63C}"/>
              </a:ext>
            </a:extLst>
          </p:cNvPr>
          <p:cNvSpPr>
            <a:spLocks noGrp="1"/>
          </p:cNvSpPr>
          <p:nvPr>
            <p:ph type="title"/>
          </p:nvPr>
        </p:nvSpPr>
        <p:spPr>
          <a:xfrm>
            <a:off x="838200" y="365125"/>
            <a:ext cx="10515600" cy="1325563"/>
          </a:xfrm>
        </p:spPr>
        <p:txBody>
          <a:bodyPr/>
          <a:lstStyle/>
          <a:p>
            <a:r>
              <a:rPr lang="pt-BR" dirty="0"/>
              <a:t>Formatação de Texto – flutuantes</a:t>
            </a:r>
          </a:p>
        </p:txBody>
      </p:sp>
      <p:pic>
        <p:nvPicPr>
          <p:cNvPr id="5" name="Imagem 4">
            <a:extLst>
              <a:ext uri="{FF2B5EF4-FFF2-40B4-BE49-F238E27FC236}">
                <a16:creationId xmlns:a16="http://schemas.microsoft.com/office/drawing/2014/main" id="{43BE6B63-A4A5-F9AB-6AF5-5A1AB7369F04}"/>
              </a:ext>
            </a:extLst>
          </p:cNvPr>
          <p:cNvPicPr>
            <a:picLocks noChangeAspect="1"/>
          </p:cNvPicPr>
          <p:nvPr/>
        </p:nvPicPr>
        <p:blipFill>
          <a:blip r:embed="rId2"/>
          <a:stretch>
            <a:fillRect/>
          </a:stretch>
        </p:blipFill>
        <p:spPr>
          <a:xfrm>
            <a:off x="1619250" y="2697794"/>
            <a:ext cx="8458200" cy="731206"/>
          </a:xfrm>
          <a:prstGeom prst="rect">
            <a:avLst/>
          </a:prstGeom>
        </p:spPr>
      </p:pic>
    </p:spTree>
    <p:extLst>
      <p:ext uri="{BB962C8B-B14F-4D97-AF65-F5344CB8AC3E}">
        <p14:creationId xmlns:p14="http://schemas.microsoft.com/office/powerpoint/2010/main" val="3457713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60712D-A849-BDEC-0D7C-8C962A8700AF}"/>
              </a:ext>
            </a:extLst>
          </p:cNvPr>
          <p:cNvSpPr>
            <a:spLocks noGrp="1"/>
          </p:cNvSpPr>
          <p:nvPr>
            <p:ph type="title"/>
          </p:nvPr>
        </p:nvSpPr>
        <p:spPr/>
        <p:txBody>
          <a:bodyPr/>
          <a:lstStyle/>
          <a:p>
            <a:r>
              <a:rPr lang="pt-BR" dirty="0"/>
              <a:t>Layout fixo x layout fluido</a:t>
            </a:r>
          </a:p>
        </p:txBody>
      </p:sp>
      <p:sp>
        <p:nvSpPr>
          <p:cNvPr id="3" name="Espaço Reservado para Conteúdo 2">
            <a:extLst>
              <a:ext uri="{FF2B5EF4-FFF2-40B4-BE49-F238E27FC236}">
                <a16:creationId xmlns:a16="http://schemas.microsoft.com/office/drawing/2014/main" id="{EF5B5D27-765E-25EB-04AF-95CCFB28F775}"/>
              </a:ext>
            </a:extLst>
          </p:cNvPr>
          <p:cNvSpPr>
            <a:spLocks noGrp="1"/>
          </p:cNvSpPr>
          <p:nvPr>
            <p:ph idx="1"/>
          </p:nvPr>
        </p:nvSpPr>
        <p:spPr>
          <a:xfrm>
            <a:off x="838200" y="1825625"/>
            <a:ext cx="5257800" cy="4351338"/>
          </a:xfrm>
        </p:spPr>
        <p:txBody>
          <a:bodyPr>
            <a:normAutofit lnSpcReduction="10000"/>
          </a:bodyPr>
          <a:lstStyle/>
          <a:p>
            <a:r>
              <a:rPr lang="pt-BR" dirty="0"/>
              <a:t>Layout fixo: tamanho fica fixo : valores em pixel</a:t>
            </a:r>
          </a:p>
          <a:p>
            <a:r>
              <a:rPr lang="pt-BR" dirty="0"/>
              <a:t>Layout fluido: tamanho da tela se adapta : valores em porcentagem </a:t>
            </a:r>
          </a:p>
          <a:p>
            <a:r>
              <a:rPr lang="pt-BR" dirty="0"/>
              <a:t>Layout responsivo: responde aos diversos tamanhos de tela</a:t>
            </a:r>
          </a:p>
          <a:p>
            <a:r>
              <a:rPr lang="pt-BR" dirty="0"/>
              <a:t>Layout </a:t>
            </a:r>
            <a:r>
              <a:rPr lang="pt-BR" dirty="0" err="1"/>
              <a:t>adptivo</a:t>
            </a:r>
            <a:r>
              <a:rPr lang="pt-BR" dirty="0"/>
              <a:t>: são criadas várias versões de um site e ele abre de acordo com o dispositivo.</a:t>
            </a:r>
          </a:p>
        </p:txBody>
      </p:sp>
      <p:pic>
        <p:nvPicPr>
          <p:cNvPr id="6" name="Imagem 5">
            <a:extLst>
              <a:ext uri="{FF2B5EF4-FFF2-40B4-BE49-F238E27FC236}">
                <a16:creationId xmlns:a16="http://schemas.microsoft.com/office/drawing/2014/main" id="{E8A7B13E-63E9-E4A6-2514-F982E0EA6068}"/>
              </a:ext>
            </a:extLst>
          </p:cNvPr>
          <p:cNvPicPr>
            <a:picLocks noChangeAspect="1"/>
          </p:cNvPicPr>
          <p:nvPr/>
        </p:nvPicPr>
        <p:blipFill>
          <a:blip r:embed="rId2"/>
          <a:stretch>
            <a:fillRect/>
          </a:stretch>
        </p:blipFill>
        <p:spPr>
          <a:xfrm>
            <a:off x="6807116" y="1270861"/>
            <a:ext cx="4654570" cy="4671434"/>
          </a:xfrm>
          <a:prstGeom prst="rect">
            <a:avLst/>
          </a:prstGeom>
        </p:spPr>
      </p:pic>
      <p:sp>
        <p:nvSpPr>
          <p:cNvPr id="8" name="CaixaDeTexto 7">
            <a:extLst>
              <a:ext uri="{FF2B5EF4-FFF2-40B4-BE49-F238E27FC236}">
                <a16:creationId xmlns:a16="http://schemas.microsoft.com/office/drawing/2014/main" id="{DEF55D67-0F39-9A7F-978E-7D16B7673AE4}"/>
              </a:ext>
            </a:extLst>
          </p:cNvPr>
          <p:cNvSpPr txBox="1"/>
          <p:nvPr/>
        </p:nvSpPr>
        <p:spPr>
          <a:xfrm>
            <a:off x="6807116" y="6038463"/>
            <a:ext cx="6098582" cy="276999"/>
          </a:xfrm>
          <a:prstGeom prst="rect">
            <a:avLst/>
          </a:prstGeom>
          <a:noFill/>
        </p:spPr>
        <p:txBody>
          <a:bodyPr wrap="square">
            <a:spAutoFit/>
          </a:bodyPr>
          <a:lstStyle/>
          <a:p>
            <a:r>
              <a:rPr lang="pt-BR" sz="1200" dirty="0"/>
              <a:t>https://sergiofvs.blogspot.com/2013/11/design-responsivo.html</a:t>
            </a:r>
          </a:p>
        </p:txBody>
      </p:sp>
    </p:spTree>
    <p:extLst>
      <p:ext uri="{BB962C8B-B14F-4D97-AF65-F5344CB8AC3E}">
        <p14:creationId xmlns:p14="http://schemas.microsoft.com/office/powerpoint/2010/main" val="29479070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56B018-6A6F-F6FC-7275-18F396E35003}"/>
            </a:ext>
          </a:extLst>
        </p:cNvPr>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EFD59378-3B06-324F-2F09-20B44ABB0A12}"/>
              </a:ext>
            </a:extLst>
          </p:cNvPr>
          <p:cNvSpPr>
            <a:spLocks noGrp="1"/>
          </p:cNvSpPr>
          <p:nvPr>
            <p:ph idx="1"/>
          </p:nvPr>
        </p:nvSpPr>
        <p:spPr/>
        <p:txBody>
          <a:bodyPr>
            <a:normAutofit fontScale="92500" lnSpcReduction="20000"/>
          </a:bodyPr>
          <a:lstStyle/>
          <a:p>
            <a:pPr marL="0" indent="0">
              <a:buNone/>
            </a:pPr>
            <a:r>
              <a:rPr lang="en-US" dirty="0"/>
              <a:t>Para </a:t>
            </a:r>
            <a:r>
              <a:rPr lang="en-US" dirty="0" err="1"/>
              <a:t>corrigir</a:t>
            </a:r>
            <a:r>
              <a:rPr lang="en-US" dirty="0"/>
              <a:t> o </a:t>
            </a:r>
            <a:r>
              <a:rPr lang="en-US" dirty="0" err="1"/>
              <a:t>problema</a:t>
            </a:r>
            <a:r>
              <a:rPr lang="en-US" dirty="0"/>
              <a:t>, </a:t>
            </a:r>
            <a:r>
              <a:rPr lang="en-US" dirty="0" err="1"/>
              <a:t>usamos</a:t>
            </a:r>
            <a:r>
              <a:rPr lang="en-US" dirty="0"/>
              <a:t> o </a:t>
            </a:r>
            <a:r>
              <a:rPr lang="en-US" dirty="0" err="1"/>
              <a:t>clearfix</a:t>
            </a:r>
            <a:endParaRPr lang="en-US" dirty="0"/>
          </a:p>
          <a:p>
            <a:pPr marL="0" indent="0">
              <a:buNone/>
            </a:pPr>
            <a:endParaRPr lang="en-US" dirty="0"/>
          </a:p>
          <a:p>
            <a:pPr marL="0" indent="0">
              <a:buNone/>
            </a:pPr>
            <a:r>
              <a:rPr lang="en-US" dirty="0"/>
              <a:t>&lt;body&gt;</a:t>
            </a:r>
          </a:p>
          <a:p>
            <a:pPr marL="0" indent="0">
              <a:buNone/>
            </a:pPr>
            <a:r>
              <a:rPr lang="en-US" dirty="0"/>
              <a:t>  &lt;div style= "border: 3px solid blue"; </a:t>
            </a:r>
            <a:r>
              <a:rPr lang="en-US" dirty="0">
                <a:highlight>
                  <a:srgbClr val="00FFFF"/>
                </a:highlight>
              </a:rPr>
              <a:t>class="</a:t>
            </a:r>
            <a:r>
              <a:rPr lang="en-US" dirty="0" err="1">
                <a:highlight>
                  <a:srgbClr val="00FFFF"/>
                </a:highlight>
              </a:rPr>
              <a:t>clearfix</a:t>
            </a:r>
            <a:r>
              <a:rPr lang="en-US" dirty="0">
                <a:highlight>
                  <a:srgbClr val="00FFFF"/>
                </a:highlight>
              </a:rPr>
              <a:t>";</a:t>
            </a:r>
            <a:r>
              <a:rPr lang="en-US" dirty="0"/>
              <a:t>&gt;</a:t>
            </a:r>
          </a:p>
          <a:p>
            <a:pPr marL="0" indent="0">
              <a:buNone/>
            </a:pPr>
            <a:r>
              <a:rPr lang="en-US" dirty="0"/>
              <a:t>        &lt;div class=" </a:t>
            </a:r>
            <a:r>
              <a:rPr lang="en-US" dirty="0" err="1"/>
              <a:t>bg</a:t>
            </a:r>
            <a:r>
              <a:rPr lang="en-US" dirty="0"/>
              <a:t>-primary float-start"&gt;</a:t>
            </a:r>
            <a:r>
              <a:rPr lang="en-US" dirty="0" err="1"/>
              <a:t>Flutuar</a:t>
            </a:r>
            <a:r>
              <a:rPr lang="en-US" dirty="0"/>
              <a:t> à </a:t>
            </a:r>
            <a:r>
              <a:rPr lang="en-US" dirty="0" err="1"/>
              <a:t>esquerda</a:t>
            </a:r>
            <a:r>
              <a:rPr lang="en-US" dirty="0"/>
              <a:t>&lt;/div&gt;</a:t>
            </a:r>
          </a:p>
          <a:p>
            <a:pPr marL="0" indent="0">
              <a:buNone/>
            </a:pPr>
            <a:r>
              <a:rPr lang="en-US" dirty="0"/>
              <a:t>        &lt;div class=" </a:t>
            </a:r>
            <a:r>
              <a:rPr lang="en-US" dirty="0" err="1"/>
              <a:t>bg</a:t>
            </a:r>
            <a:r>
              <a:rPr lang="en-US" dirty="0"/>
              <a:t>-warning float-end"&gt;</a:t>
            </a:r>
            <a:r>
              <a:rPr lang="en-US" dirty="0" err="1"/>
              <a:t>Flutuar</a:t>
            </a:r>
            <a:r>
              <a:rPr lang="en-US" dirty="0"/>
              <a:t> à </a:t>
            </a:r>
            <a:r>
              <a:rPr lang="en-US" dirty="0" err="1"/>
              <a:t>direita</a:t>
            </a:r>
            <a:r>
              <a:rPr lang="en-US" dirty="0"/>
              <a:t>&lt;/div&gt;</a:t>
            </a:r>
          </a:p>
          <a:p>
            <a:pPr marL="0" indent="0">
              <a:buNone/>
            </a:pPr>
            <a:r>
              <a:rPr lang="en-US" dirty="0"/>
              <a:t>&lt;/div&gt;</a:t>
            </a:r>
          </a:p>
          <a:p>
            <a:pPr marL="0" indent="0">
              <a:buNone/>
            </a:pPr>
            <a:endParaRPr lang="en-US" dirty="0"/>
          </a:p>
          <a:p>
            <a:pPr marL="0" indent="0">
              <a:buNone/>
            </a:pPr>
            <a:r>
              <a:rPr lang="en-US" dirty="0"/>
              <a:t>…</a:t>
            </a:r>
          </a:p>
          <a:p>
            <a:pPr marL="0" indent="0">
              <a:buNone/>
            </a:pPr>
            <a:r>
              <a:rPr lang="en-US" dirty="0"/>
              <a:t>&lt;/body&gt;</a:t>
            </a:r>
          </a:p>
          <a:p>
            <a:pPr marL="0" indent="0">
              <a:buNone/>
            </a:pPr>
            <a:endParaRPr lang="pt-BR" dirty="0"/>
          </a:p>
        </p:txBody>
      </p:sp>
      <p:sp>
        <p:nvSpPr>
          <p:cNvPr id="4" name="Título 1">
            <a:extLst>
              <a:ext uri="{FF2B5EF4-FFF2-40B4-BE49-F238E27FC236}">
                <a16:creationId xmlns:a16="http://schemas.microsoft.com/office/drawing/2014/main" id="{2CF66C71-F81E-4341-427D-33928CA44B5F}"/>
              </a:ext>
            </a:extLst>
          </p:cNvPr>
          <p:cNvSpPr>
            <a:spLocks noGrp="1"/>
          </p:cNvSpPr>
          <p:nvPr>
            <p:ph type="title"/>
          </p:nvPr>
        </p:nvSpPr>
        <p:spPr>
          <a:xfrm>
            <a:off x="838200" y="365125"/>
            <a:ext cx="10515600" cy="1325563"/>
          </a:xfrm>
        </p:spPr>
        <p:txBody>
          <a:bodyPr/>
          <a:lstStyle/>
          <a:p>
            <a:r>
              <a:rPr lang="pt-BR" dirty="0"/>
              <a:t>Formatação de Texto – flutuantes</a:t>
            </a:r>
          </a:p>
        </p:txBody>
      </p:sp>
      <p:pic>
        <p:nvPicPr>
          <p:cNvPr id="6" name="Imagem 5">
            <a:extLst>
              <a:ext uri="{FF2B5EF4-FFF2-40B4-BE49-F238E27FC236}">
                <a16:creationId xmlns:a16="http://schemas.microsoft.com/office/drawing/2014/main" id="{D0392890-7A60-3B7C-EEE7-0C067E0494CB}"/>
              </a:ext>
            </a:extLst>
          </p:cNvPr>
          <p:cNvPicPr>
            <a:picLocks noChangeAspect="1"/>
          </p:cNvPicPr>
          <p:nvPr/>
        </p:nvPicPr>
        <p:blipFill>
          <a:blip r:embed="rId2"/>
          <a:stretch>
            <a:fillRect/>
          </a:stretch>
        </p:blipFill>
        <p:spPr>
          <a:xfrm>
            <a:off x="2457450" y="2335632"/>
            <a:ext cx="7277100" cy="579018"/>
          </a:xfrm>
          <a:prstGeom prst="rect">
            <a:avLst/>
          </a:prstGeom>
        </p:spPr>
      </p:pic>
    </p:spTree>
    <p:extLst>
      <p:ext uri="{BB962C8B-B14F-4D97-AF65-F5344CB8AC3E}">
        <p14:creationId xmlns:p14="http://schemas.microsoft.com/office/powerpoint/2010/main" val="40225492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8AF3A7-B647-4EB0-C43B-5852BD8675A5}"/>
            </a:ext>
          </a:extLst>
        </p:cNvPr>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0B260BE9-F17D-5DC8-2ED6-81B7A8160963}"/>
              </a:ext>
            </a:extLst>
          </p:cNvPr>
          <p:cNvSpPr>
            <a:spLocks noGrp="1"/>
          </p:cNvSpPr>
          <p:nvPr>
            <p:ph idx="1"/>
          </p:nvPr>
        </p:nvSpPr>
        <p:spPr/>
        <p:txBody>
          <a:bodyPr>
            <a:normAutofit fontScale="92500" lnSpcReduction="20000"/>
          </a:bodyPr>
          <a:lstStyle/>
          <a:p>
            <a:pPr marL="0" indent="0">
              <a:buNone/>
            </a:pPr>
            <a:r>
              <a:rPr lang="en-US" dirty="0" err="1"/>
              <a:t>Inserir</a:t>
            </a:r>
            <a:r>
              <a:rPr lang="en-US" dirty="0"/>
              <a:t> logo </a:t>
            </a:r>
            <a:r>
              <a:rPr lang="en-US" dirty="0" err="1"/>
              <a:t>abaixo</a:t>
            </a:r>
            <a:r>
              <a:rPr lang="en-US" dirty="0"/>
              <a:t> da &lt;div&gt; um &lt;h1&gt;</a:t>
            </a:r>
          </a:p>
          <a:p>
            <a:pPr marL="0" indent="0">
              <a:buNone/>
            </a:pPr>
            <a:endParaRPr lang="en-US" dirty="0"/>
          </a:p>
          <a:p>
            <a:pPr marL="0" indent="0">
              <a:buNone/>
            </a:pPr>
            <a:r>
              <a:rPr lang="en-US" dirty="0"/>
              <a:t>&lt;body&gt;</a:t>
            </a:r>
          </a:p>
          <a:p>
            <a:pPr marL="0" indent="0">
              <a:buNone/>
            </a:pPr>
            <a:r>
              <a:rPr lang="en-US" dirty="0"/>
              <a:t>  &lt;div style= "border: 3px solid blue"; class="</a:t>
            </a:r>
            <a:r>
              <a:rPr lang="en-US" dirty="0" err="1"/>
              <a:t>clearfix</a:t>
            </a:r>
            <a:r>
              <a:rPr lang="en-US" dirty="0"/>
              <a:t>";&gt;</a:t>
            </a:r>
          </a:p>
          <a:p>
            <a:pPr marL="0" indent="0">
              <a:buNone/>
            </a:pPr>
            <a:r>
              <a:rPr lang="en-US" dirty="0"/>
              <a:t>        &lt;div class=" </a:t>
            </a:r>
            <a:r>
              <a:rPr lang="en-US" dirty="0" err="1"/>
              <a:t>bg</a:t>
            </a:r>
            <a:r>
              <a:rPr lang="en-US" dirty="0"/>
              <a:t>-primary float-start"&gt;</a:t>
            </a:r>
            <a:r>
              <a:rPr lang="en-US" dirty="0" err="1"/>
              <a:t>Flutuar</a:t>
            </a:r>
            <a:r>
              <a:rPr lang="en-US" dirty="0"/>
              <a:t> à </a:t>
            </a:r>
            <a:r>
              <a:rPr lang="en-US" dirty="0" err="1"/>
              <a:t>esquerda</a:t>
            </a:r>
            <a:r>
              <a:rPr lang="en-US" dirty="0"/>
              <a:t>&lt;/div&gt;</a:t>
            </a:r>
          </a:p>
          <a:p>
            <a:pPr marL="0" indent="0">
              <a:buNone/>
            </a:pPr>
            <a:r>
              <a:rPr lang="en-US" dirty="0"/>
              <a:t>        &lt;div class=" </a:t>
            </a:r>
            <a:r>
              <a:rPr lang="en-US" dirty="0" err="1"/>
              <a:t>bg</a:t>
            </a:r>
            <a:r>
              <a:rPr lang="en-US" dirty="0"/>
              <a:t>-warning float-end"&gt;</a:t>
            </a:r>
            <a:r>
              <a:rPr lang="en-US" dirty="0" err="1"/>
              <a:t>Flutuar</a:t>
            </a:r>
            <a:r>
              <a:rPr lang="en-US" dirty="0"/>
              <a:t> à </a:t>
            </a:r>
            <a:r>
              <a:rPr lang="en-US" dirty="0" err="1"/>
              <a:t>direita</a:t>
            </a:r>
            <a:r>
              <a:rPr lang="en-US" dirty="0"/>
              <a:t>&lt;/div&gt;</a:t>
            </a:r>
          </a:p>
          <a:p>
            <a:pPr marL="0" indent="0">
              <a:buNone/>
            </a:pPr>
            <a:r>
              <a:rPr lang="en-US" dirty="0"/>
              <a:t>&lt;/div&gt;</a:t>
            </a:r>
          </a:p>
          <a:p>
            <a:pPr marL="0" indent="0">
              <a:buNone/>
            </a:pPr>
            <a:r>
              <a:rPr lang="en-US" dirty="0">
                <a:highlight>
                  <a:srgbClr val="FFFF00"/>
                </a:highlight>
              </a:rPr>
              <a:t>&lt;h1 class="</a:t>
            </a:r>
            <a:r>
              <a:rPr lang="en-US" dirty="0" err="1">
                <a:highlight>
                  <a:srgbClr val="FFFF00"/>
                </a:highlight>
              </a:rPr>
              <a:t>bg</a:t>
            </a:r>
            <a:r>
              <a:rPr lang="en-US" dirty="0">
                <a:highlight>
                  <a:srgbClr val="FFFF00"/>
                </a:highlight>
              </a:rPr>
              <a:t>-success"&gt;</a:t>
            </a:r>
            <a:r>
              <a:rPr lang="en-US" dirty="0" err="1">
                <a:highlight>
                  <a:srgbClr val="FFFF00"/>
                </a:highlight>
              </a:rPr>
              <a:t>Título</a:t>
            </a:r>
            <a:r>
              <a:rPr lang="en-US" dirty="0">
                <a:highlight>
                  <a:srgbClr val="FFFF00"/>
                </a:highlight>
              </a:rPr>
              <a:t> da Página&lt;/h1&gt;</a:t>
            </a:r>
          </a:p>
          <a:p>
            <a:pPr marL="0" indent="0">
              <a:buNone/>
            </a:pPr>
            <a:r>
              <a:rPr lang="en-US" dirty="0"/>
              <a:t>…</a:t>
            </a:r>
          </a:p>
          <a:p>
            <a:pPr marL="0" indent="0">
              <a:buNone/>
            </a:pPr>
            <a:r>
              <a:rPr lang="en-US" dirty="0"/>
              <a:t>&lt;/body&gt;</a:t>
            </a:r>
          </a:p>
          <a:p>
            <a:pPr marL="0" indent="0">
              <a:buNone/>
            </a:pPr>
            <a:endParaRPr lang="pt-BR" dirty="0"/>
          </a:p>
        </p:txBody>
      </p:sp>
      <p:sp>
        <p:nvSpPr>
          <p:cNvPr id="4" name="Título 1">
            <a:extLst>
              <a:ext uri="{FF2B5EF4-FFF2-40B4-BE49-F238E27FC236}">
                <a16:creationId xmlns:a16="http://schemas.microsoft.com/office/drawing/2014/main" id="{070543DB-290E-9AAD-0876-383C3F31A658}"/>
              </a:ext>
            </a:extLst>
          </p:cNvPr>
          <p:cNvSpPr>
            <a:spLocks noGrp="1"/>
          </p:cNvSpPr>
          <p:nvPr>
            <p:ph type="title"/>
          </p:nvPr>
        </p:nvSpPr>
        <p:spPr>
          <a:xfrm>
            <a:off x="838200" y="365125"/>
            <a:ext cx="10515600" cy="1325563"/>
          </a:xfrm>
        </p:spPr>
        <p:txBody>
          <a:bodyPr/>
          <a:lstStyle/>
          <a:p>
            <a:r>
              <a:rPr lang="pt-BR" dirty="0"/>
              <a:t>Formatação de Texto – flutuantes</a:t>
            </a:r>
          </a:p>
        </p:txBody>
      </p:sp>
    </p:spTree>
    <p:extLst>
      <p:ext uri="{BB962C8B-B14F-4D97-AF65-F5344CB8AC3E}">
        <p14:creationId xmlns:p14="http://schemas.microsoft.com/office/powerpoint/2010/main" val="30685617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F86FF-FC66-CFD3-5D2D-36B73A3C2B94}"/>
            </a:ext>
          </a:extLst>
        </p:cNvPr>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78A20AE-C2D9-0655-AF27-142DC778BAA6}"/>
              </a:ext>
            </a:extLst>
          </p:cNvPr>
          <p:cNvSpPr>
            <a:spLocks noGrp="1"/>
          </p:cNvSpPr>
          <p:nvPr>
            <p:ph idx="1"/>
          </p:nvPr>
        </p:nvSpPr>
        <p:spPr/>
        <p:txBody>
          <a:bodyPr>
            <a:normAutofit fontScale="92500" lnSpcReduction="10000"/>
          </a:bodyPr>
          <a:lstStyle/>
          <a:p>
            <a:pPr marL="0" indent="0">
              <a:buNone/>
            </a:pPr>
            <a:r>
              <a:rPr lang="en-US" dirty="0" err="1"/>
              <a:t>Depois</a:t>
            </a:r>
            <a:r>
              <a:rPr lang="en-US" dirty="0"/>
              <a:t> de </a:t>
            </a:r>
            <a:r>
              <a:rPr lang="en-US" dirty="0" err="1">
                <a:highlight>
                  <a:srgbClr val="FFFF00"/>
                </a:highlight>
              </a:rPr>
              <a:t>inserir</a:t>
            </a:r>
            <a:r>
              <a:rPr lang="en-US" dirty="0">
                <a:highlight>
                  <a:srgbClr val="FFFF00"/>
                </a:highlight>
              </a:rPr>
              <a:t>  “fixed-top”, </a:t>
            </a:r>
            <a:r>
              <a:rPr lang="en-US" dirty="0"/>
              <a:t>role a barra de </a:t>
            </a:r>
            <a:r>
              <a:rPr lang="en-US" dirty="0" err="1"/>
              <a:t>rolamento</a:t>
            </a:r>
            <a:r>
              <a:rPr lang="en-US" dirty="0"/>
              <a:t> para </a:t>
            </a:r>
            <a:r>
              <a:rPr lang="en-US" dirty="0" err="1"/>
              <a:t>baixo</a:t>
            </a:r>
            <a:r>
              <a:rPr lang="en-US" dirty="0"/>
              <a:t> e </a:t>
            </a:r>
            <a:r>
              <a:rPr lang="en-US" dirty="0" err="1"/>
              <a:t>veja</a:t>
            </a:r>
            <a:r>
              <a:rPr lang="en-US" dirty="0"/>
              <a:t> o que </a:t>
            </a:r>
            <a:r>
              <a:rPr lang="en-US" dirty="0" err="1"/>
              <a:t>acontece</a:t>
            </a:r>
            <a:r>
              <a:rPr lang="en-US" dirty="0"/>
              <a:t> com o </a:t>
            </a:r>
            <a:r>
              <a:rPr lang="en-US" dirty="0" err="1"/>
              <a:t>título</a:t>
            </a:r>
            <a:r>
              <a:rPr lang="en-US" dirty="0"/>
              <a:t>. </a:t>
            </a:r>
            <a:r>
              <a:rPr lang="en-US" dirty="0" err="1"/>
              <a:t>Depois</a:t>
            </a:r>
            <a:r>
              <a:rPr lang="en-US" dirty="0"/>
              <a:t>, </a:t>
            </a:r>
            <a:r>
              <a:rPr lang="en-US" dirty="0" err="1"/>
              <a:t>troque</a:t>
            </a:r>
            <a:r>
              <a:rPr lang="en-US" dirty="0"/>
              <a:t> para </a:t>
            </a:r>
            <a:r>
              <a:rPr lang="en-US" dirty="0">
                <a:highlight>
                  <a:srgbClr val="00FF00"/>
                </a:highlight>
              </a:rPr>
              <a:t>“fixed-bottom”</a:t>
            </a:r>
          </a:p>
          <a:p>
            <a:pPr marL="0" indent="0">
              <a:buNone/>
            </a:pPr>
            <a:endParaRPr lang="en-US" dirty="0"/>
          </a:p>
          <a:p>
            <a:pPr marL="0" indent="0">
              <a:buNone/>
            </a:pPr>
            <a:r>
              <a:rPr lang="en-US" dirty="0"/>
              <a:t>&lt;body&gt;</a:t>
            </a:r>
          </a:p>
          <a:p>
            <a:pPr marL="0" indent="0">
              <a:buNone/>
            </a:pPr>
            <a:r>
              <a:rPr lang="en-US" dirty="0"/>
              <a:t>  &lt;div style= "border: 3px solid blue"; class="</a:t>
            </a:r>
            <a:r>
              <a:rPr lang="en-US" dirty="0" err="1"/>
              <a:t>clearfix</a:t>
            </a:r>
            <a:r>
              <a:rPr lang="en-US" dirty="0"/>
              <a:t>";&gt;</a:t>
            </a:r>
          </a:p>
          <a:p>
            <a:pPr marL="0" indent="0">
              <a:buNone/>
            </a:pPr>
            <a:r>
              <a:rPr lang="en-US" dirty="0"/>
              <a:t>        &lt;div class=" </a:t>
            </a:r>
            <a:r>
              <a:rPr lang="en-US" dirty="0" err="1"/>
              <a:t>bg</a:t>
            </a:r>
            <a:r>
              <a:rPr lang="en-US" dirty="0"/>
              <a:t>-primary float-start"&gt;</a:t>
            </a:r>
            <a:r>
              <a:rPr lang="en-US" dirty="0" err="1"/>
              <a:t>Flutuar</a:t>
            </a:r>
            <a:r>
              <a:rPr lang="en-US" dirty="0"/>
              <a:t> à </a:t>
            </a:r>
            <a:r>
              <a:rPr lang="en-US" dirty="0" err="1"/>
              <a:t>esquerda</a:t>
            </a:r>
            <a:r>
              <a:rPr lang="en-US" dirty="0"/>
              <a:t>&lt;/div&gt;</a:t>
            </a:r>
          </a:p>
          <a:p>
            <a:pPr marL="0" indent="0">
              <a:buNone/>
            </a:pPr>
            <a:r>
              <a:rPr lang="en-US" dirty="0"/>
              <a:t>        &lt;div class=" </a:t>
            </a:r>
            <a:r>
              <a:rPr lang="en-US" dirty="0" err="1"/>
              <a:t>bg</a:t>
            </a:r>
            <a:r>
              <a:rPr lang="en-US" dirty="0"/>
              <a:t>-warning float-end"&gt;</a:t>
            </a:r>
            <a:r>
              <a:rPr lang="en-US" dirty="0" err="1"/>
              <a:t>Flutuar</a:t>
            </a:r>
            <a:r>
              <a:rPr lang="en-US" dirty="0"/>
              <a:t> à </a:t>
            </a:r>
            <a:r>
              <a:rPr lang="en-US" dirty="0" err="1"/>
              <a:t>direita</a:t>
            </a:r>
            <a:r>
              <a:rPr lang="en-US" dirty="0"/>
              <a:t>&lt;/div&gt;</a:t>
            </a:r>
          </a:p>
          <a:p>
            <a:pPr marL="0" indent="0">
              <a:buNone/>
            </a:pPr>
            <a:r>
              <a:rPr lang="en-US" dirty="0"/>
              <a:t>&lt;/div&gt;</a:t>
            </a:r>
          </a:p>
          <a:p>
            <a:pPr marL="0" indent="0">
              <a:buNone/>
            </a:pPr>
            <a:r>
              <a:rPr lang="pt-BR" dirty="0"/>
              <a:t> &lt;h1  </a:t>
            </a:r>
            <a:r>
              <a:rPr lang="pt-BR" dirty="0" err="1"/>
              <a:t>class</a:t>
            </a:r>
            <a:r>
              <a:rPr lang="pt-BR" dirty="0"/>
              <a:t>="</a:t>
            </a:r>
            <a:r>
              <a:rPr lang="pt-BR" dirty="0" err="1"/>
              <a:t>bg-success</a:t>
            </a:r>
            <a:r>
              <a:rPr lang="pt-BR" dirty="0"/>
              <a:t> </a:t>
            </a:r>
            <a:r>
              <a:rPr lang="pt-BR" dirty="0" err="1">
                <a:highlight>
                  <a:srgbClr val="FFFF00"/>
                </a:highlight>
              </a:rPr>
              <a:t>fixed</a:t>
            </a:r>
            <a:r>
              <a:rPr lang="pt-BR" dirty="0">
                <a:highlight>
                  <a:srgbClr val="FFFF00"/>
                </a:highlight>
              </a:rPr>
              <a:t>-top"</a:t>
            </a:r>
            <a:r>
              <a:rPr lang="pt-BR" dirty="0"/>
              <a:t>&gt;Título da página&lt;/h1&gt;</a:t>
            </a:r>
            <a:r>
              <a:rPr lang="en-US" dirty="0"/>
              <a:t>…</a:t>
            </a:r>
          </a:p>
          <a:p>
            <a:pPr marL="0" indent="0">
              <a:buNone/>
            </a:pPr>
            <a:r>
              <a:rPr lang="en-US" dirty="0"/>
              <a:t>&lt;/body&gt;</a:t>
            </a:r>
          </a:p>
          <a:p>
            <a:pPr marL="0" indent="0">
              <a:buNone/>
            </a:pPr>
            <a:endParaRPr lang="pt-BR" dirty="0"/>
          </a:p>
        </p:txBody>
      </p:sp>
      <p:sp>
        <p:nvSpPr>
          <p:cNvPr id="4" name="Título 1">
            <a:extLst>
              <a:ext uri="{FF2B5EF4-FFF2-40B4-BE49-F238E27FC236}">
                <a16:creationId xmlns:a16="http://schemas.microsoft.com/office/drawing/2014/main" id="{9D5EFA1C-E1EB-13B1-A035-A844A77CAF20}"/>
              </a:ext>
            </a:extLst>
          </p:cNvPr>
          <p:cNvSpPr>
            <a:spLocks noGrp="1"/>
          </p:cNvSpPr>
          <p:nvPr>
            <p:ph type="title"/>
          </p:nvPr>
        </p:nvSpPr>
        <p:spPr>
          <a:xfrm>
            <a:off x="838200" y="365125"/>
            <a:ext cx="10515600" cy="1325563"/>
          </a:xfrm>
        </p:spPr>
        <p:txBody>
          <a:bodyPr/>
          <a:lstStyle/>
          <a:p>
            <a:r>
              <a:rPr lang="pt-BR" dirty="0"/>
              <a:t>Formatação de Texto – flutuantes</a:t>
            </a:r>
          </a:p>
        </p:txBody>
      </p:sp>
    </p:spTree>
    <p:extLst>
      <p:ext uri="{BB962C8B-B14F-4D97-AF65-F5344CB8AC3E}">
        <p14:creationId xmlns:p14="http://schemas.microsoft.com/office/powerpoint/2010/main" val="32784455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1DC3840-6CCA-5122-6FAC-9BE7F8E8A85B}"/>
              </a:ext>
            </a:extLst>
          </p:cNvPr>
          <p:cNvSpPr>
            <a:spLocks noGrp="1"/>
          </p:cNvSpPr>
          <p:nvPr>
            <p:ph idx="1"/>
          </p:nvPr>
        </p:nvSpPr>
        <p:spPr/>
        <p:txBody>
          <a:bodyPr>
            <a:normAutofit lnSpcReduction="10000"/>
          </a:bodyPr>
          <a:lstStyle/>
          <a:p>
            <a:pPr marL="0" indent="0">
              <a:buNone/>
            </a:pPr>
            <a:r>
              <a:rPr lang="pt-BR" dirty="0"/>
              <a:t>Procurar no código o trecho que está abaixo:</a:t>
            </a:r>
          </a:p>
          <a:p>
            <a:pPr marL="0" indent="0">
              <a:buNone/>
            </a:pPr>
            <a:endParaRPr lang="pt-BR" dirty="0"/>
          </a:p>
          <a:p>
            <a:pPr marL="0" indent="0">
              <a:buNone/>
            </a:pPr>
            <a:r>
              <a:rPr lang="pt-BR" dirty="0"/>
              <a:t>&lt;</a:t>
            </a:r>
            <a:r>
              <a:rPr lang="pt-BR" dirty="0" err="1"/>
              <a:t>ul</a:t>
            </a:r>
            <a:r>
              <a:rPr lang="pt-BR" dirty="0"/>
              <a:t> </a:t>
            </a:r>
            <a:r>
              <a:rPr lang="pt-BR" dirty="0" err="1"/>
              <a:t>class</a:t>
            </a:r>
            <a:r>
              <a:rPr lang="pt-BR" dirty="0"/>
              <a:t>="</a:t>
            </a:r>
            <a:r>
              <a:rPr lang="pt-BR" dirty="0" err="1"/>
              <a:t>list-inline</a:t>
            </a:r>
            <a:r>
              <a:rPr lang="pt-BR" dirty="0"/>
              <a:t>"&gt;</a:t>
            </a:r>
          </a:p>
          <a:p>
            <a:pPr marL="0" indent="0">
              <a:buNone/>
            </a:pPr>
            <a:r>
              <a:rPr lang="pt-BR" dirty="0"/>
              <a:t>        &lt;li </a:t>
            </a:r>
            <a:r>
              <a:rPr lang="pt-BR" dirty="0" err="1"/>
              <a:t>class</a:t>
            </a:r>
            <a:r>
              <a:rPr lang="pt-BR" dirty="0"/>
              <a:t>="</a:t>
            </a:r>
            <a:r>
              <a:rPr lang="pt-BR" dirty="0" err="1"/>
              <a:t>list</a:t>
            </a:r>
            <a:r>
              <a:rPr lang="pt-BR" dirty="0"/>
              <a:t>-</a:t>
            </a:r>
            <a:r>
              <a:rPr lang="pt-BR" dirty="0" err="1"/>
              <a:t>inline</a:t>
            </a:r>
            <a:r>
              <a:rPr lang="pt-BR" dirty="0"/>
              <a:t>-item"&gt;Gato malhado&lt;/li&gt;</a:t>
            </a:r>
          </a:p>
          <a:p>
            <a:pPr marL="0" indent="0">
              <a:buNone/>
            </a:pPr>
            <a:r>
              <a:rPr lang="pt-BR" dirty="0"/>
              <a:t>        &lt;li </a:t>
            </a:r>
            <a:r>
              <a:rPr lang="pt-BR" dirty="0" err="1"/>
              <a:t>class</a:t>
            </a:r>
            <a:r>
              <a:rPr lang="pt-BR" dirty="0"/>
              <a:t>="</a:t>
            </a:r>
            <a:r>
              <a:rPr lang="pt-BR" dirty="0" err="1"/>
              <a:t>list</a:t>
            </a:r>
            <a:r>
              <a:rPr lang="pt-BR" dirty="0"/>
              <a:t>-</a:t>
            </a:r>
            <a:r>
              <a:rPr lang="pt-BR" dirty="0" err="1"/>
              <a:t>inline</a:t>
            </a:r>
            <a:r>
              <a:rPr lang="pt-BR" dirty="0"/>
              <a:t>-item"&gt;Gato rajado&lt;/li&gt;</a:t>
            </a:r>
          </a:p>
          <a:p>
            <a:pPr marL="0" indent="0">
              <a:buNone/>
            </a:pPr>
            <a:r>
              <a:rPr lang="pt-BR" dirty="0"/>
              <a:t>        &lt;li </a:t>
            </a:r>
            <a:r>
              <a:rPr lang="pt-BR" dirty="0" err="1"/>
              <a:t>class</a:t>
            </a:r>
            <a:r>
              <a:rPr lang="pt-BR" dirty="0"/>
              <a:t>="</a:t>
            </a:r>
            <a:r>
              <a:rPr lang="pt-BR" dirty="0" err="1"/>
              <a:t>list</a:t>
            </a:r>
            <a:r>
              <a:rPr lang="pt-BR" dirty="0"/>
              <a:t>-</a:t>
            </a:r>
            <a:r>
              <a:rPr lang="pt-BR" dirty="0" err="1"/>
              <a:t>inline</a:t>
            </a:r>
            <a:r>
              <a:rPr lang="pt-BR" dirty="0"/>
              <a:t>-item"&gt;Gato cinza&lt;/li&gt;</a:t>
            </a:r>
          </a:p>
          <a:p>
            <a:pPr marL="0" indent="0">
              <a:buNone/>
            </a:pPr>
            <a:r>
              <a:rPr lang="pt-BR" dirty="0"/>
              <a:t>&lt;/</a:t>
            </a:r>
            <a:r>
              <a:rPr lang="pt-BR" dirty="0" err="1"/>
              <a:t>ul</a:t>
            </a:r>
            <a:r>
              <a:rPr lang="pt-BR" dirty="0"/>
              <a:t>&gt;</a:t>
            </a:r>
          </a:p>
          <a:p>
            <a:pPr marL="0" indent="0">
              <a:buNone/>
            </a:pPr>
            <a:r>
              <a:rPr lang="pt-BR" dirty="0"/>
              <a:t>Logo abaixo do fechamento da  </a:t>
            </a:r>
            <a:r>
              <a:rPr lang="pt-BR" dirty="0" err="1"/>
              <a:t>ul</a:t>
            </a:r>
            <a:r>
              <a:rPr lang="pt-BR" dirty="0"/>
              <a:t> (&lt;/</a:t>
            </a:r>
            <a:r>
              <a:rPr lang="pt-BR" dirty="0" err="1"/>
              <a:t>ul</a:t>
            </a:r>
            <a:r>
              <a:rPr lang="pt-BR" dirty="0"/>
              <a:t>&gt; fazer 5 copias do parágrafo abaixo:</a:t>
            </a:r>
          </a:p>
        </p:txBody>
      </p:sp>
      <p:sp>
        <p:nvSpPr>
          <p:cNvPr id="4" name="Título 1">
            <a:extLst>
              <a:ext uri="{FF2B5EF4-FFF2-40B4-BE49-F238E27FC236}">
                <a16:creationId xmlns:a16="http://schemas.microsoft.com/office/drawing/2014/main" id="{D4F39615-A4A8-1D68-7F2E-E5B81F7A87A9}"/>
              </a:ext>
            </a:extLst>
          </p:cNvPr>
          <p:cNvSpPr>
            <a:spLocks noGrp="1"/>
          </p:cNvSpPr>
          <p:nvPr>
            <p:ph type="title"/>
          </p:nvPr>
        </p:nvSpPr>
        <p:spPr>
          <a:xfrm>
            <a:off x="838200" y="365125"/>
            <a:ext cx="10515600" cy="1325563"/>
          </a:xfrm>
        </p:spPr>
        <p:txBody>
          <a:bodyPr/>
          <a:lstStyle/>
          <a:p>
            <a:r>
              <a:rPr lang="pt-BR" dirty="0"/>
              <a:t>Formatação de Texto – flutuantes</a:t>
            </a:r>
          </a:p>
        </p:txBody>
      </p:sp>
    </p:spTree>
    <p:extLst>
      <p:ext uri="{BB962C8B-B14F-4D97-AF65-F5344CB8AC3E}">
        <p14:creationId xmlns:p14="http://schemas.microsoft.com/office/powerpoint/2010/main" val="13698607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BBE807-D3BB-7B12-0AF8-7E9EFC113FD6}"/>
            </a:ext>
          </a:extLst>
        </p:cNvPr>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6674E32C-5944-BF1C-F2D4-1DC4D986B891}"/>
              </a:ext>
            </a:extLst>
          </p:cNvPr>
          <p:cNvSpPr>
            <a:spLocks noGrp="1"/>
          </p:cNvSpPr>
          <p:nvPr>
            <p:ph idx="1"/>
          </p:nvPr>
        </p:nvSpPr>
        <p:spPr>
          <a:xfrm>
            <a:off x="704850" y="1631950"/>
            <a:ext cx="10820400" cy="4860925"/>
          </a:xfrm>
        </p:spPr>
        <p:txBody>
          <a:bodyPr>
            <a:normAutofit fontScale="70000" lnSpcReduction="20000"/>
          </a:bodyPr>
          <a:lstStyle/>
          <a:p>
            <a:pPr marL="0" indent="0">
              <a:buNone/>
            </a:pPr>
            <a:endParaRPr lang="pt-BR" dirty="0"/>
          </a:p>
          <a:p>
            <a:pPr marL="0" indent="0">
              <a:buNone/>
            </a:pPr>
            <a:r>
              <a:rPr lang="pt-BR" dirty="0"/>
              <a:t> &lt;</a:t>
            </a:r>
            <a:r>
              <a:rPr lang="pt-BR" dirty="0" err="1"/>
              <a:t>ul</a:t>
            </a:r>
            <a:r>
              <a:rPr lang="pt-BR" dirty="0"/>
              <a:t> </a:t>
            </a:r>
            <a:r>
              <a:rPr lang="pt-BR" dirty="0" err="1"/>
              <a:t>class</a:t>
            </a:r>
            <a:r>
              <a:rPr lang="pt-BR" dirty="0"/>
              <a:t>="</a:t>
            </a:r>
            <a:r>
              <a:rPr lang="pt-BR" dirty="0" err="1">
                <a:highlight>
                  <a:srgbClr val="00FF00"/>
                </a:highlight>
              </a:rPr>
              <a:t>list-inline</a:t>
            </a:r>
            <a:r>
              <a:rPr lang="pt-BR" dirty="0"/>
              <a:t> </a:t>
            </a:r>
            <a:r>
              <a:rPr lang="pt-BR" dirty="0" err="1">
                <a:highlight>
                  <a:srgbClr val="FF00FF"/>
                </a:highlight>
              </a:rPr>
              <a:t>bg-warning</a:t>
            </a:r>
            <a:r>
              <a:rPr lang="pt-BR" dirty="0"/>
              <a:t> </a:t>
            </a:r>
            <a:r>
              <a:rPr lang="pt-BR" dirty="0" err="1">
                <a:highlight>
                  <a:srgbClr val="FFFF00"/>
                </a:highlight>
              </a:rPr>
              <a:t>sticky</a:t>
            </a:r>
            <a:r>
              <a:rPr lang="pt-BR" dirty="0">
                <a:highlight>
                  <a:srgbClr val="FFFF00"/>
                </a:highlight>
              </a:rPr>
              <a:t>-top</a:t>
            </a:r>
            <a:r>
              <a:rPr lang="pt-BR" dirty="0"/>
              <a:t>"&gt;</a:t>
            </a:r>
          </a:p>
          <a:p>
            <a:pPr marL="0" indent="0">
              <a:buNone/>
            </a:pPr>
            <a:r>
              <a:rPr lang="pt-BR" dirty="0"/>
              <a:t>        &lt;li </a:t>
            </a:r>
            <a:r>
              <a:rPr lang="pt-BR" dirty="0" err="1"/>
              <a:t>class</a:t>
            </a:r>
            <a:r>
              <a:rPr lang="pt-BR" dirty="0"/>
              <a:t>="</a:t>
            </a:r>
            <a:r>
              <a:rPr lang="pt-BR" dirty="0" err="1"/>
              <a:t>list</a:t>
            </a:r>
            <a:r>
              <a:rPr lang="pt-BR" dirty="0"/>
              <a:t>-</a:t>
            </a:r>
            <a:r>
              <a:rPr lang="pt-BR" dirty="0" err="1"/>
              <a:t>inline</a:t>
            </a:r>
            <a:r>
              <a:rPr lang="pt-BR" dirty="0"/>
              <a:t>-item"&gt;Gato malhado&lt;/li&gt;</a:t>
            </a:r>
          </a:p>
          <a:p>
            <a:pPr marL="0" indent="0">
              <a:buNone/>
            </a:pPr>
            <a:r>
              <a:rPr lang="pt-BR" dirty="0"/>
              <a:t>        &lt;li </a:t>
            </a:r>
            <a:r>
              <a:rPr lang="pt-BR" dirty="0" err="1"/>
              <a:t>class</a:t>
            </a:r>
            <a:r>
              <a:rPr lang="pt-BR" dirty="0"/>
              <a:t>="</a:t>
            </a:r>
            <a:r>
              <a:rPr lang="pt-BR" dirty="0" err="1"/>
              <a:t>list</a:t>
            </a:r>
            <a:r>
              <a:rPr lang="pt-BR" dirty="0"/>
              <a:t>-</a:t>
            </a:r>
            <a:r>
              <a:rPr lang="pt-BR" dirty="0" err="1"/>
              <a:t>inline</a:t>
            </a:r>
            <a:r>
              <a:rPr lang="pt-BR" dirty="0"/>
              <a:t>-item"&gt;Gato rajado&lt;/li&gt;</a:t>
            </a:r>
          </a:p>
          <a:p>
            <a:pPr marL="0" indent="0">
              <a:buNone/>
            </a:pPr>
            <a:r>
              <a:rPr lang="pt-BR" dirty="0"/>
              <a:t>        &lt;li </a:t>
            </a:r>
            <a:r>
              <a:rPr lang="pt-BR" dirty="0" err="1"/>
              <a:t>class</a:t>
            </a:r>
            <a:r>
              <a:rPr lang="pt-BR" dirty="0"/>
              <a:t>="</a:t>
            </a:r>
            <a:r>
              <a:rPr lang="pt-BR" dirty="0" err="1"/>
              <a:t>list</a:t>
            </a:r>
            <a:r>
              <a:rPr lang="pt-BR" dirty="0"/>
              <a:t>-</a:t>
            </a:r>
            <a:r>
              <a:rPr lang="pt-BR" dirty="0" err="1"/>
              <a:t>inline</a:t>
            </a:r>
            <a:r>
              <a:rPr lang="pt-BR" dirty="0"/>
              <a:t>-item"&gt;Gato cinza&lt;/li&gt;</a:t>
            </a:r>
          </a:p>
          <a:p>
            <a:pPr marL="0" indent="0">
              <a:buNone/>
            </a:pPr>
            <a:r>
              <a:rPr lang="pt-BR" dirty="0"/>
              <a:t>    &lt;/</a:t>
            </a:r>
            <a:r>
              <a:rPr lang="pt-BR" dirty="0" err="1"/>
              <a:t>ul</a:t>
            </a:r>
            <a:r>
              <a:rPr lang="pt-BR" dirty="0"/>
              <a:t>&gt;</a:t>
            </a:r>
          </a:p>
          <a:p>
            <a:pPr marL="0" indent="0">
              <a:buNone/>
            </a:pPr>
            <a:r>
              <a:rPr lang="pt-BR" dirty="0">
                <a:highlight>
                  <a:srgbClr val="FFFF00"/>
                </a:highlight>
              </a:rPr>
              <a:t>Faça neste local 5 cópias do parágrafo abaixo:</a:t>
            </a:r>
          </a:p>
          <a:p>
            <a:pPr marL="0" indent="0">
              <a:buNone/>
            </a:pPr>
            <a:endParaRPr lang="pt-BR" dirty="0"/>
          </a:p>
          <a:p>
            <a:pPr marL="0" indent="0">
              <a:buNone/>
            </a:pPr>
            <a:r>
              <a:rPr lang="pt-BR" dirty="0"/>
              <a:t>    &lt;p&gt; Devido à sua personalidade independente, tornou-se animal de companhia em diversos lares  ao redor do mundo, agradando pessoas dos mais variados estilos de vida. Na cultura humana, figura da mitologia às superstições, passando por personagens de desenhos animados, tiras de jornais, filmes e contos de fadas. Entre suas mais conhecidas       representações estão Tom, O Gato de Botas, Garfield, Frajola etc.&lt;/p&gt;</a:t>
            </a:r>
          </a:p>
          <a:p>
            <a:pPr marL="0" indent="0">
              <a:buNone/>
            </a:pPr>
            <a:r>
              <a:rPr lang="pt-BR" dirty="0">
                <a:highlight>
                  <a:srgbClr val="00FF00"/>
                </a:highlight>
              </a:rPr>
              <a:t>Depois clique na barra de rolagem até a lista (Gato Malhado, Gato Rajado e Gato Cinza) chegar no topo. Quando chegar, no topo perceba que ela  fica fixa no topo. Graças a classe </a:t>
            </a:r>
            <a:r>
              <a:rPr lang="pt-BR" dirty="0" err="1">
                <a:highlight>
                  <a:srgbClr val="00FF00"/>
                </a:highlight>
              </a:rPr>
              <a:t>sticky</a:t>
            </a:r>
            <a:r>
              <a:rPr lang="pt-BR" dirty="0">
                <a:highlight>
                  <a:srgbClr val="00FF00"/>
                </a:highlight>
              </a:rPr>
              <a:t>-top</a:t>
            </a:r>
          </a:p>
        </p:txBody>
      </p:sp>
      <p:sp>
        <p:nvSpPr>
          <p:cNvPr id="4" name="Título 1">
            <a:extLst>
              <a:ext uri="{FF2B5EF4-FFF2-40B4-BE49-F238E27FC236}">
                <a16:creationId xmlns:a16="http://schemas.microsoft.com/office/drawing/2014/main" id="{FE9D61C0-6EE9-06B5-68C4-59FE9C4E3996}"/>
              </a:ext>
            </a:extLst>
          </p:cNvPr>
          <p:cNvSpPr>
            <a:spLocks noGrp="1"/>
          </p:cNvSpPr>
          <p:nvPr>
            <p:ph type="title"/>
          </p:nvPr>
        </p:nvSpPr>
        <p:spPr>
          <a:xfrm>
            <a:off x="838200" y="365125"/>
            <a:ext cx="10515600" cy="1325563"/>
          </a:xfrm>
        </p:spPr>
        <p:txBody>
          <a:bodyPr/>
          <a:lstStyle/>
          <a:p>
            <a:r>
              <a:rPr lang="pt-BR" dirty="0"/>
              <a:t>Formatação de Texto – flutuantes</a:t>
            </a:r>
          </a:p>
        </p:txBody>
      </p:sp>
    </p:spTree>
    <p:extLst>
      <p:ext uri="{BB962C8B-B14F-4D97-AF65-F5344CB8AC3E}">
        <p14:creationId xmlns:p14="http://schemas.microsoft.com/office/powerpoint/2010/main" val="3768174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A41ADB-EC68-1D47-84DC-9DC5A1ADCE1F}"/>
              </a:ext>
            </a:extLst>
          </p:cNvPr>
          <p:cNvSpPr>
            <a:spLocks noGrp="1"/>
          </p:cNvSpPr>
          <p:nvPr>
            <p:ph type="title"/>
          </p:nvPr>
        </p:nvSpPr>
        <p:spPr/>
        <p:txBody>
          <a:bodyPr/>
          <a:lstStyle/>
          <a:p>
            <a:r>
              <a:rPr lang="pt-BR" dirty="0" err="1"/>
              <a:t>Margin</a:t>
            </a:r>
            <a:endParaRPr lang="pt-BR" dirty="0"/>
          </a:p>
        </p:txBody>
      </p:sp>
      <p:sp>
        <p:nvSpPr>
          <p:cNvPr id="3" name="Espaço Reservado para Conteúdo 2">
            <a:extLst>
              <a:ext uri="{FF2B5EF4-FFF2-40B4-BE49-F238E27FC236}">
                <a16:creationId xmlns:a16="http://schemas.microsoft.com/office/drawing/2014/main" id="{E9DF2E6C-67C8-D6F5-5AA1-A4B0A39B26F6}"/>
              </a:ext>
            </a:extLst>
          </p:cNvPr>
          <p:cNvSpPr>
            <a:spLocks noGrp="1"/>
          </p:cNvSpPr>
          <p:nvPr>
            <p:ph idx="1"/>
          </p:nvPr>
        </p:nvSpPr>
        <p:spPr/>
        <p:txBody>
          <a:bodyPr>
            <a:normAutofit lnSpcReduction="10000"/>
          </a:bodyPr>
          <a:lstStyle/>
          <a:p>
            <a:r>
              <a:rPr lang="pt-BR" dirty="0"/>
              <a:t> </a:t>
            </a:r>
            <a:r>
              <a:rPr lang="pt-BR" dirty="0" err="1"/>
              <a:t>mt</a:t>
            </a:r>
            <a:r>
              <a:rPr lang="pt-BR" dirty="0"/>
              <a:t> -&gt; </a:t>
            </a:r>
            <a:r>
              <a:rPr lang="pt-BR" dirty="0" err="1"/>
              <a:t>Margin</a:t>
            </a:r>
            <a:r>
              <a:rPr lang="pt-BR" dirty="0"/>
              <a:t> Top    </a:t>
            </a:r>
          </a:p>
          <a:p>
            <a:r>
              <a:rPr lang="pt-BR" dirty="0" err="1"/>
              <a:t>mb</a:t>
            </a:r>
            <a:r>
              <a:rPr lang="pt-BR" dirty="0"/>
              <a:t> -&gt; </a:t>
            </a:r>
            <a:r>
              <a:rPr lang="pt-BR" dirty="0" err="1"/>
              <a:t>Margin</a:t>
            </a:r>
            <a:r>
              <a:rPr lang="pt-BR" dirty="0"/>
              <a:t> </a:t>
            </a:r>
            <a:r>
              <a:rPr lang="pt-BR" dirty="0" err="1"/>
              <a:t>Bottom</a:t>
            </a:r>
            <a:r>
              <a:rPr lang="pt-BR" dirty="0"/>
              <a:t>    </a:t>
            </a:r>
          </a:p>
          <a:p>
            <a:r>
              <a:rPr lang="pt-BR" dirty="0"/>
              <a:t>ml -&gt; </a:t>
            </a:r>
            <a:r>
              <a:rPr lang="pt-BR" dirty="0" err="1"/>
              <a:t>Margin</a:t>
            </a:r>
            <a:r>
              <a:rPr lang="pt-BR" dirty="0"/>
              <a:t> </a:t>
            </a:r>
            <a:r>
              <a:rPr lang="pt-BR" dirty="0" err="1"/>
              <a:t>Left</a:t>
            </a:r>
            <a:r>
              <a:rPr lang="pt-BR" dirty="0"/>
              <a:t>    </a:t>
            </a:r>
          </a:p>
          <a:p>
            <a:r>
              <a:rPr lang="pt-BR" dirty="0" err="1"/>
              <a:t>mr</a:t>
            </a:r>
            <a:r>
              <a:rPr lang="pt-BR" dirty="0"/>
              <a:t> -&gt; </a:t>
            </a:r>
            <a:r>
              <a:rPr lang="pt-BR" dirty="0" err="1"/>
              <a:t>Margin</a:t>
            </a:r>
            <a:r>
              <a:rPr lang="pt-BR" dirty="0"/>
              <a:t> </a:t>
            </a:r>
            <a:r>
              <a:rPr lang="pt-BR" dirty="0" err="1"/>
              <a:t>Right</a:t>
            </a:r>
            <a:r>
              <a:rPr lang="pt-BR" dirty="0"/>
              <a:t>    </a:t>
            </a:r>
          </a:p>
          <a:p>
            <a:r>
              <a:rPr lang="pt-BR" dirty="0" err="1"/>
              <a:t>mx</a:t>
            </a:r>
            <a:r>
              <a:rPr lang="pt-BR" dirty="0"/>
              <a:t> -&gt; </a:t>
            </a:r>
            <a:r>
              <a:rPr lang="pt-BR" dirty="0" err="1"/>
              <a:t>Margin</a:t>
            </a:r>
            <a:r>
              <a:rPr lang="pt-BR" dirty="0"/>
              <a:t> no eixo x (horizontal) esquerda/direita    </a:t>
            </a:r>
          </a:p>
          <a:p>
            <a:r>
              <a:rPr lang="pt-BR" dirty="0" err="1"/>
              <a:t>my</a:t>
            </a:r>
            <a:r>
              <a:rPr lang="pt-BR" dirty="0"/>
              <a:t> -&gt; </a:t>
            </a:r>
            <a:r>
              <a:rPr lang="pt-BR" dirty="0" err="1"/>
              <a:t>Margin</a:t>
            </a:r>
            <a:r>
              <a:rPr lang="pt-BR" dirty="0"/>
              <a:t> no eixo y (vertical) top/</a:t>
            </a:r>
            <a:r>
              <a:rPr lang="pt-BR" dirty="0" err="1"/>
              <a:t>bottom</a:t>
            </a:r>
            <a:r>
              <a:rPr lang="pt-BR" dirty="0"/>
              <a:t>    </a:t>
            </a:r>
          </a:p>
          <a:p>
            <a:r>
              <a:rPr lang="pt-BR" dirty="0"/>
              <a:t>m  -&gt; </a:t>
            </a:r>
            <a:r>
              <a:rPr lang="pt-BR" dirty="0" err="1"/>
              <a:t>Margin</a:t>
            </a:r>
            <a:r>
              <a:rPr lang="pt-BR" dirty="0"/>
              <a:t> em todos os lados    </a:t>
            </a:r>
          </a:p>
          <a:p>
            <a:endParaRPr lang="pt-BR" dirty="0"/>
          </a:p>
          <a:p>
            <a:pPr marL="0" indent="0">
              <a:buNone/>
            </a:pPr>
            <a:r>
              <a:rPr lang="pt-BR" dirty="0"/>
              <a:t>Valor a definir (0 até 5)</a:t>
            </a:r>
          </a:p>
        </p:txBody>
      </p:sp>
    </p:spTree>
    <p:extLst>
      <p:ext uri="{BB962C8B-B14F-4D97-AF65-F5344CB8AC3E}">
        <p14:creationId xmlns:p14="http://schemas.microsoft.com/office/powerpoint/2010/main" val="19158939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480797-5BE6-8D99-C30A-C99BF9DAD47F}"/>
              </a:ext>
            </a:extLst>
          </p:cNvPr>
          <p:cNvSpPr>
            <a:spLocks noGrp="1"/>
          </p:cNvSpPr>
          <p:nvPr>
            <p:ph type="title"/>
          </p:nvPr>
        </p:nvSpPr>
        <p:spPr/>
        <p:txBody>
          <a:bodyPr/>
          <a:lstStyle/>
          <a:p>
            <a:r>
              <a:rPr lang="pt-BR" dirty="0" err="1"/>
              <a:t>Margin</a:t>
            </a:r>
            <a:endParaRPr lang="pt-BR" dirty="0"/>
          </a:p>
        </p:txBody>
      </p:sp>
      <p:sp>
        <p:nvSpPr>
          <p:cNvPr id="3" name="Espaço Reservado para Conteúdo 2">
            <a:extLst>
              <a:ext uri="{FF2B5EF4-FFF2-40B4-BE49-F238E27FC236}">
                <a16:creationId xmlns:a16="http://schemas.microsoft.com/office/drawing/2014/main" id="{01577DCD-697E-BB72-8C5A-EE72BF4BD5AA}"/>
              </a:ext>
            </a:extLst>
          </p:cNvPr>
          <p:cNvSpPr>
            <a:spLocks noGrp="1"/>
          </p:cNvSpPr>
          <p:nvPr>
            <p:ph idx="1"/>
          </p:nvPr>
        </p:nvSpPr>
        <p:spPr/>
        <p:txBody>
          <a:bodyPr/>
          <a:lstStyle/>
          <a:p>
            <a:r>
              <a:rPr lang="en-US" dirty="0"/>
              <a:t> &lt;h1 class="</a:t>
            </a:r>
            <a:r>
              <a:rPr lang="en-US" dirty="0" err="1"/>
              <a:t>bg</a:t>
            </a:r>
            <a:r>
              <a:rPr lang="en-US" dirty="0"/>
              <a:t>-info"&gt;Margin&lt;/h1&gt;    </a:t>
            </a:r>
          </a:p>
          <a:p>
            <a:r>
              <a:rPr lang="en-US" dirty="0"/>
              <a:t>&lt;p class="</a:t>
            </a:r>
            <a:r>
              <a:rPr lang="en-US" dirty="0" err="1"/>
              <a:t>bg</a:t>
            </a:r>
            <a:r>
              <a:rPr lang="en-US" dirty="0"/>
              <a:t>-info </a:t>
            </a:r>
            <a:r>
              <a:rPr lang="en-US" dirty="0">
                <a:highlight>
                  <a:srgbClr val="00FF00"/>
                </a:highlight>
              </a:rPr>
              <a:t>mt-5</a:t>
            </a:r>
            <a:r>
              <a:rPr lang="en-US" dirty="0"/>
              <a:t>"&gt;</a:t>
            </a:r>
            <a:r>
              <a:rPr lang="en-US" dirty="0" err="1"/>
              <a:t>Conteúdo</a:t>
            </a:r>
            <a:r>
              <a:rPr lang="en-US" dirty="0"/>
              <a:t> principal&lt;/p&gt;    </a:t>
            </a:r>
          </a:p>
          <a:p>
            <a:r>
              <a:rPr lang="en-US" dirty="0"/>
              <a:t>&lt;h1 class="</a:t>
            </a:r>
            <a:r>
              <a:rPr lang="en-US" dirty="0" err="1"/>
              <a:t>bg</a:t>
            </a:r>
            <a:r>
              <a:rPr lang="en-US" dirty="0"/>
              <a:t>-info"&gt;Margin&lt;/h1&gt;</a:t>
            </a:r>
          </a:p>
          <a:p>
            <a:endParaRPr lang="en-US" dirty="0"/>
          </a:p>
          <a:p>
            <a:pPr marL="0" indent="0">
              <a:buNone/>
            </a:pPr>
            <a:r>
              <a:rPr lang="en-US" dirty="0">
                <a:highlight>
                  <a:srgbClr val="00FF00"/>
                </a:highlight>
              </a:rPr>
              <a:t>No </a:t>
            </a:r>
            <a:r>
              <a:rPr lang="en-US" dirty="0" err="1">
                <a:highlight>
                  <a:srgbClr val="00FF00"/>
                </a:highlight>
              </a:rPr>
              <a:t>lugar</a:t>
            </a:r>
            <a:r>
              <a:rPr lang="en-US" dirty="0">
                <a:highlight>
                  <a:srgbClr val="00FF00"/>
                </a:highlight>
              </a:rPr>
              <a:t> que </a:t>
            </a:r>
            <a:r>
              <a:rPr lang="en-US" dirty="0" err="1">
                <a:highlight>
                  <a:srgbClr val="00FF00"/>
                </a:highlight>
              </a:rPr>
              <a:t>está</a:t>
            </a:r>
            <a:r>
              <a:rPr lang="en-US" dirty="0">
                <a:highlight>
                  <a:srgbClr val="00FF00"/>
                </a:highlight>
              </a:rPr>
              <a:t> </a:t>
            </a:r>
            <a:r>
              <a:rPr lang="en-US" dirty="0" err="1">
                <a:highlight>
                  <a:srgbClr val="00FF00"/>
                </a:highlight>
              </a:rPr>
              <a:t>marcado</a:t>
            </a:r>
            <a:r>
              <a:rPr lang="en-US" dirty="0">
                <a:highlight>
                  <a:srgbClr val="00FF00"/>
                </a:highlight>
              </a:rPr>
              <a:t>, </a:t>
            </a:r>
            <a:r>
              <a:rPr lang="en-US" dirty="0" err="1">
                <a:highlight>
                  <a:srgbClr val="00FF00"/>
                </a:highlight>
              </a:rPr>
              <a:t>testar</a:t>
            </a:r>
            <a:r>
              <a:rPr lang="en-US" dirty="0">
                <a:highlight>
                  <a:srgbClr val="00FF00"/>
                </a:highlight>
              </a:rPr>
              <a:t> com </a:t>
            </a:r>
            <a:r>
              <a:rPr lang="en-US" dirty="0" err="1">
                <a:highlight>
                  <a:srgbClr val="00FF00"/>
                </a:highlight>
              </a:rPr>
              <a:t>todos</a:t>
            </a:r>
            <a:r>
              <a:rPr lang="en-US" dirty="0">
                <a:highlight>
                  <a:srgbClr val="00FF00"/>
                </a:highlight>
              </a:rPr>
              <a:t> </a:t>
            </a:r>
            <a:r>
              <a:rPr lang="en-US" dirty="0" err="1">
                <a:highlight>
                  <a:srgbClr val="00FF00"/>
                </a:highlight>
              </a:rPr>
              <a:t>os</a:t>
            </a:r>
            <a:r>
              <a:rPr lang="en-US" dirty="0">
                <a:highlight>
                  <a:srgbClr val="00FF00"/>
                </a:highlight>
              </a:rPr>
              <a:t> </a:t>
            </a:r>
            <a:r>
              <a:rPr lang="en-US" dirty="0" err="1">
                <a:highlight>
                  <a:srgbClr val="00FF00"/>
                </a:highlight>
              </a:rPr>
              <a:t>exemplos</a:t>
            </a:r>
            <a:r>
              <a:rPr lang="en-US" dirty="0">
                <a:highlight>
                  <a:srgbClr val="00FF00"/>
                </a:highlight>
              </a:rPr>
              <a:t> do slide anterior (</a:t>
            </a:r>
            <a:r>
              <a:rPr lang="en-US" dirty="0" err="1">
                <a:highlight>
                  <a:srgbClr val="00FF00"/>
                </a:highlight>
              </a:rPr>
              <a:t>mt,mb,ml</a:t>
            </a:r>
            <a:r>
              <a:rPr lang="en-US" dirty="0">
                <a:highlight>
                  <a:srgbClr val="00FF00"/>
                </a:highlight>
              </a:rPr>
              <a:t>, …) </a:t>
            </a:r>
            <a:r>
              <a:rPr lang="en-US" dirty="0" err="1">
                <a:highlight>
                  <a:srgbClr val="00FF00"/>
                </a:highlight>
              </a:rPr>
              <a:t>usando</a:t>
            </a:r>
            <a:r>
              <a:rPr lang="en-US" dirty="0">
                <a:highlight>
                  <a:srgbClr val="00FF00"/>
                </a:highlight>
              </a:rPr>
              <a:t> </a:t>
            </a:r>
            <a:r>
              <a:rPr lang="en-US" dirty="0" err="1">
                <a:highlight>
                  <a:srgbClr val="00FF00"/>
                </a:highlight>
              </a:rPr>
              <a:t>valores</a:t>
            </a:r>
            <a:r>
              <a:rPr lang="en-US" dirty="0">
                <a:highlight>
                  <a:srgbClr val="00FF00"/>
                </a:highlight>
              </a:rPr>
              <a:t> de 0 </a:t>
            </a:r>
            <a:r>
              <a:rPr lang="en-US" dirty="0" err="1">
                <a:highlight>
                  <a:srgbClr val="00FF00"/>
                </a:highlight>
              </a:rPr>
              <a:t>até</a:t>
            </a:r>
            <a:r>
              <a:rPr lang="en-US" dirty="0">
                <a:highlight>
                  <a:srgbClr val="00FF00"/>
                </a:highlight>
              </a:rPr>
              <a:t> 5</a:t>
            </a:r>
            <a:endParaRPr lang="pt-BR" dirty="0">
              <a:highlight>
                <a:srgbClr val="00FF00"/>
              </a:highlight>
            </a:endParaRPr>
          </a:p>
        </p:txBody>
      </p:sp>
    </p:spTree>
    <p:extLst>
      <p:ext uri="{BB962C8B-B14F-4D97-AF65-F5344CB8AC3E}">
        <p14:creationId xmlns:p14="http://schemas.microsoft.com/office/powerpoint/2010/main" val="7269448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AF6B29-0E28-27A0-670A-FC85E55AB6CA}"/>
              </a:ext>
            </a:extLst>
          </p:cNvPr>
          <p:cNvSpPr>
            <a:spLocks noGrp="1"/>
          </p:cNvSpPr>
          <p:nvPr>
            <p:ph type="title"/>
          </p:nvPr>
        </p:nvSpPr>
        <p:spPr/>
        <p:txBody>
          <a:bodyPr/>
          <a:lstStyle/>
          <a:p>
            <a:r>
              <a:rPr lang="pt-BR" dirty="0" err="1"/>
              <a:t>Padding</a:t>
            </a:r>
            <a:endParaRPr lang="pt-BR" dirty="0"/>
          </a:p>
        </p:txBody>
      </p:sp>
      <p:sp>
        <p:nvSpPr>
          <p:cNvPr id="3" name="Espaço Reservado para Conteúdo 2">
            <a:extLst>
              <a:ext uri="{FF2B5EF4-FFF2-40B4-BE49-F238E27FC236}">
                <a16:creationId xmlns:a16="http://schemas.microsoft.com/office/drawing/2014/main" id="{47A69F2C-F9F4-CAD7-92D6-600BACDD7339}"/>
              </a:ext>
            </a:extLst>
          </p:cNvPr>
          <p:cNvSpPr>
            <a:spLocks noGrp="1"/>
          </p:cNvSpPr>
          <p:nvPr>
            <p:ph idx="1"/>
          </p:nvPr>
        </p:nvSpPr>
        <p:spPr/>
        <p:txBody>
          <a:bodyPr>
            <a:normAutofit lnSpcReduction="10000"/>
          </a:bodyPr>
          <a:lstStyle/>
          <a:p>
            <a:r>
              <a:rPr lang="pt-BR" dirty="0"/>
              <a:t> </a:t>
            </a:r>
            <a:r>
              <a:rPr lang="pt-BR" dirty="0" err="1"/>
              <a:t>pt</a:t>
            </a:r>
            <a:r>
              <a:rPr lang="pt-BR" dirty="0"/>
              <a:t> -&gt; </a:t>
            </a:r>
            <a:r>
              <a:rPr lang="pt-BR" dirty="0" err="1"/>
              <a:t>Padding</a:t>
            </a:r>
            <a:r>
              <a:rPr lang="pt-BR" dirty="0"/>
              <a:t> Top    </a:t>
            </a:r>
          </a:p>
          <a:p>
            <a:r>
              <a:rPr lang="pt-BR" dirty="0" err="1"/>
              <a:t>pb</a:t>
            </a:r>
            <a:r>
              <a:rPr lang="pt-BR" dirty="0"/>
              <a:t> -&gt; </a:t>
            </a:r>
            <a:r>
              <a:rPr lang="pt-BR" dirty="0" err="1"/>
              <a:t>Padding</a:t>
            </a:r>
            <a:r>
              <a:rPr lang="pt-BR" dirty="0"/>
              <a:t> </a:t>
            </a:r>
            <a:r>
              <a:rPr lang="pt-BR" dirty="0" err="1"/>
              <a:t>Bottom</a:t>
            </a:r>
            <a:r>
              <a:rPr lang="pt-BR" dirty="0"/>
              <a:t>    </a:t>
            </a:r>
          </a:p>
          <a:p>
            <a:r>
              <a:rPr lang="pt-BR" dirty="0" err="1"/>
              <a:t>pl</a:t>
            </a:r>
            <a:r>
              <a:rPr lang="pt-BR" dirty="0"/>
              <a:t> -&gt; </a:t>
            </a:r>
            <a:r>
              <a:rPr lang="pt-BR" dirty="0" err="1"/>
              <a:t>Padding</a:t>
            </a:r>
            <a:r>
              <a:rPr lang="pt-BR" dirty="0"/>
              <a:t> </a:t>
            </a:r>
            <a:r>
              <a:rPr lang="pt-BR" dirty="0" err="1"/>
              <a:t>Left</a:t>
            </a:r>
            <a:r>
              <a:rPr lang="pt-BR" dirty="0"/>
              <a:t>   </a:t>
            </a:r>
          </a:p>
          <a:p>
            <a:r>
              <a:rPr lang="pt-BR" dirty="0" err="1"/>
              <a:t>pr</a:t>
            </a:r>
            <a:r>
              <a:rPr lang="pt-BR" dirty="0"/>
              <a:t> -&gt; </a:t>
            </a:r>
            <a:r>
              <a:rPr lang="pt-BR" dirty="0" err="1"/>
              <a:t>Padding</a:t>
            </a:r>
            <a:r>
              <a:rPr lang="pt-BR" dirty="0"/>
              <a:t> </a:t>
            </a:r>
            <a:r>
              <a:rPr lang="pt-BR" dirty="0" err="1"/>
              <a:t>Right</a:t>
            </a:r>
            <a:r>
              <a:rPr lang="pt-BR" dirty="0"/>
              <a:t>    </a:t>
            </a:r>
          </a:p>
          <a:p>
            <a:r>
              <a:rPr lang="pt-BR" dirty="0" err="1"/>
              <a:t>px</a:t>
            </a:r>
            <a:r>
              <a:rPr lang="pt-BR" dirty="0"/>
              <a:t> -&gt; </a:t>
            </a:r>
            <a:r>
              <a:rPr lang="pt-BR" dirty="0" err="1"/>
              <a:t>Padding</a:t>
            </a:r>
            <a:r>
              <a:rPr lang="pt-BR" dirty="0"/>
              <a:t> no eixo x (horizontal) esquerda/direita    </a:t>
            </a:r>
          </a:p>
          <a:p>
            <a:r>
              <a:rPr lang="pt-BR" dirty="0" err="1"/>
              <a:t>py</a:t>
            </a:r>
            <a:r>
              <a:rPr lang="pt-BR" dirty="0"/>
              <a:t> -&gt; </a:t>
            </a:r>
            <a:r>
              <a:rPr lang="pt-BR" dirty="0" err="1"/>
              <a:t>Padding</a:t>
            </a:r>
            <a:r>
              <a:rPr lang="pt-BR" dirty="0"/>
              <a:t> no eixo y (vertical) top/</a:t>
            </a:r>
            <a:r>
              <a:rPr lang="pt-BR" dirty="0" err="1"/>
              <a:t>bottom</a:t>
            </a:r>
            <a:r>
              <a:rPr lang="pt-BR" dirty="0"/>
              <a:t>    </a:t>
            </a:r>
          </a:p>
          <a:p>
            <a:r>
              <a:rPr lang="pt-BR" dirty="0"/>
              <a:t>p  -&gt; </a:t>
            </a:r>
            <a:r>
              <a:rPr lang="pt-BR" dirty="0" err="1"/>
              <a:t>Padding</a:t>
            </a:r>
            <a:r>
              <a:rPr lang="pt-BR" dirty="0"/>
              <a:t> em todos os lados    </a:t>
            </a:r>
          </a:p>
          <a:p>
            <a:endParaRPr lang="pt-BR" dirty="0"/>
          </a:p>
          <a:p>
            <a:pPr marL="0" indent="0">
              <a:buNone/>
            </a:pPr>
            <a:r>
              <a:rPr lang="pt-BR" dirty="0"/>
              <a:t>Valor a definir (0 até 5)</a:t>
            </a:r>
          </a:p>
        </p:txBody>
      </p:sp>
    </p:spTree>
    <p:extLst>
      <p:ext uri="{BB962C8B-B14F-4D97-AF65-F5344CB8AC3E}">
        <p14:creationId xmlns:p14="http://schemas.microsoft.com/office/powerpoint/2010/main" val="1749910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1E6F48-018F-C909-B720-31D1479326BB}"/>
              </a:ext>
            </a:extLst>
          </p:cNvPr>
          <p:cNvSpPr>
            <a:spLocks noGrp="1"/>
          </p:cNvSpPr>
          <p:nvPr>
            <p:ph type="title"/>
          </p:nvPr>
        </p:nvSpPr>
        <p:spPr/>
        <p:txBody>
          <a:bodyPr/>
          <a:lstStyle/>
          <a:p>
            <a:r>
              <a:rPr lang="pt-BR" dirty="0" err="1"/>
              <a:t>Padding</a:t>
            </a:r>
            <a:endParaRPr lang="pt-BR" dirty="0"/>
          </a:p>
        </p:txBody>
      </p:sp>
      <p:sp>
        <p:nvSpPr>
          <p:cNvPr id="3" name="Espaço Reservado para Conteúdo 2">
            <a:extLst>
              <a:ext uri="{FF2B5EF4-FFF2-40B4-BE49-F238E27FC236}">
                <a16:creationId xmlns:a16="http://schemas.microsoft.com/office/drawing/2014/main" id="{5158EEBA-B548-29D8-E03C-9C84C06644DC}"/>
              </a:ext>
            </a:extLst>
          </p:cNvPr>
          <p:cNvSpPr>
            <a:spLocks noGrp="1"/>
          </p:cNvSpPr>
          <p:nvPr>
            <p:ph idx="1"/>
          </p:nvPr>
        </p:nvSpPr>
        <p:spPr/>
        <p:txBody>
          <a:bodyPr/>
          <a:lstStyle/>
          <a:p>
            <a:pPr marL="0" indent="0">
              <a:buNone/>
            </a:pPr>
            <a:r>
              <a:rPr lang="pt-BR" dirty="0"/>
              <a:t> &lt;h1 </a:t>
            </a:r>
            <a:r>
              <a:rPr lang="pt-BR" dirty="0" err="1"/>
              <a:t>class</a:t>
            </a:r>
            <a:r>
              <a:rPr lang="pt-BR" dirty="0"/>
              <a:t>="</a:t>
            </a:r>
            <a:r>
              <a:rPr lang="pt-BR" dirty="0" err="1"/>
              <a:t>bg-secondary</a:t>
            </a:r>
            <a:r>
              <a:rPr lang="pt-BR" dirty="0"/>
              <a:t>"&gt;</a:t>
            </a:r>
            <a:r>
              <a:rPr lang="pt-BR" dirty="0" err="1"/>
              <a:t>Padding</a:t>
            </a:r>
            <a:r>
              <a:rPr lang="pt-BR" dirty="0"/>
              <a:t>&lt;/h1&gt;</a:t>
            </a:r>
          </a:p>
          <a:p>
            <a:pPr marL="0" indent="0">
              <a:buNone/>
            </a:pPr>
            <a:r>
              <a:rPr lang="pt-BR" dirty="0"/>
              <a:t> &lt;p </a:t>
            </a:r>
            <a:r>
              <a:rPr lang="pt-BR" dirty="0" err="1"/>
              <a:t>class</a:t>
            </a:r>
            <a:r>
              <a:rPr lang="pt-BR" dirty="0"/>
              <a:t>="</a:t>
            </a:r>
            <a:r>
              <a:rPr lang="pt-BR" dirty="0" err="1"/>
              <a:t>bg-secondary</a:t>
            </a:r>
            <a:r>
              <a:rPr lang="pt-BR" dirty="0"/>
              <a:t> pr-4"&gt;Conteúdo principal&lt;/p&gt;</a:t>
            </a:r>
          </a:p>
          <a:p>
            <a:pPr marL="0" indent="0">
              <a:buNone/>
            </a:pPr>
            <a:r>
              <a:rPr lang="pt-BR" dirty="0"/>
              <a:t> &lt;h1 </a:t>
            </a:r>
            <a:r>
              <a:rPr lang="pt-BR" dirty="0" err="1"/>
              <a:t>class</a:t>
            </a:r>
            <a:r>
              <a:rPr lang="pt-BR" dirty="0"/>
              <a:t>="</a:t>
            </a:r>
            <a:r>
              <a:rPr lang="pt-BR" dirty="0" err="1"/>
              <a:t>bg-secondary</a:t>
            </a:r>
            <a:r>
              <a:rPr lang="pt-BR" dirty="0"/>
              <a:t>"&gt;</a:t>
            </a:r>
            <a:r>
              <a:rPr lang="pt-BR" dirty="0" err="1"/>
              <a:t>Padding</a:t>
            </a:r>
            <a:r>
              <a:rPr lang="pt-BR" dirty="0"/>
              <a:t>&lt;/h1&gt;</a:t>
            </a:r>
          </a:p>
        </p:txBody>
      </p:sp>
    </p:spTree>
    <p:extLst>
      <p:ext uri="{BB962C8B-B14F-4D97-AF65-F5344CB8AC3E}">
        <p14:creationId xmlns:p14="http://schemas.microsoft.com/office/powerpoint/2010/main" val="35028947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253DD0-7EE0-4C3F-418D-61C2CC09BB49}"/>
              </a:ext>
            </a:extLst>
          </p:cNvPr>
          <p:cNvSpPr>
            <a:spLocks noGrp="1"/>
          </p:cNvSpPr>
          <p:nvPr>
            <p:ph type="title"/>
          </p:nvPr>
        </p:nvSpPr>
        <p:spPr/>
        <p:txBody>
          <a:bodyPr/>
          <a:lstStyle/>
          <a:p>
            <a:r>
              <a:rPr lang="pt-BR" dirty="0"/>
              <a:t>Classes de largura</a:t>
            </a:r>
          </a:p>
        </p:txBody>
      </p:sp>
      <p:sp>
        <p:nvSpPr>
          <p:cNvPr id="3" name="Espaço Reservado para Conteúdo 2">
            <a:extLst>
              <a:ext uri="{FF2B5EF4-FFF2-40B4-BE49-F238E27FC236}">
                <a16:creationId xmlns:a16="http://schemas.microsoft.com/office/drawing/2014/main" id="{F6020C82-4058-A8BB-0C58-47E254AEE320}"/>
              </a:ext>
            </a:extLst>
          </p:cNvPr>
          <p:cNvSpPr>
            <a:spLocks noGrp="1"/>
          </p:cNvSpPr>
          <p:nvPr>
            <p:ph idx="1"/>
          </p:nvPr>
        </p:nvSpPr>
        <p:spPr/>
        <p:txBody>
          <a:bodyPr/>
          <a:lstStyle/>
          <a:p>
            <a:pPr marL="0" indent="0">
              <a:buNone/>
            </a:pPr>
            <a:r>
              <a:rPr lang="pt-BR" dirty="0"/>
              <a:t> &lt;!-- classes de largura --&gt;   </a:t>
            </a:r>
          </a:p>
          <a:p>
            <a:pPr marL="0" indent="0">
              <a:buNone/>
            </a:pPr>
            <a:r>
              <a:rPr lang="pt-BR" dirty="0"/>
              <a:t>&lt;</a:t>
            </a:r>
            <a:r>
              <a:rPr lang="pt-BR" dirty="0" err="1"/>
              <a:t>div</a:t>
            </a:r>
            <a:r>
              <a:rPr lang="pt-BR" dirty="0"/>
              <a:t> </a:t>
            </a:r>
            <a:r>
              <a:rPr lang="pt-BR" dirty="0" err="1"/>
              <a:t>class</a:t>
            </a:r>
            <a:r>
              <a:rPr lang="pt-BR" dirty="0"/>
              <a:t>="</a:t>
            </a:r>
            <a:r>
              <a:rPr lang="pt-BR" dirty="0" err="1"/>
              <a:t>bg-primary</a:t>
            </a:r>
            <a:r>
              <a:rPr lang="pt-BR" dirty="0"/>
              <a:t>"&gt;</a:t>
            </a:r>
            <a:r>
              <a:rPr lang="pt-BR" dirty="0" err="1"/>
              <a:t>width</a:t>
            </a:r>
            <a:r>
              <a:rPr lang="pt-BR" dirty="0"/>
              <a:t> 25%&lt;/</a:t>
            </a:r>
            <a:r>
              <a:rPr lang="pt-BR" dirty="0" err="1"/>
              <a:t>div</a:t>
            </a:r>
            <a:r>
              <a:rPr lang="pt-BR" dirty="0"/>
              <a:t>&gt;    </a:t>
            </a:r>
          </a:p>
          <a:p>
            <a:pPr marL="0" indent="0">
              <a:buNone/>
            </a:pPr>
            <a:r>
              <a:rPr lang="pt-BR" dirty="0"/>
              <a:t>&lt;</a:t>
            </a:r>
            <a:r>
              <a:rPr lang="pt-BR" dirty="0" err="1"/>
              <a:t>div</a:t>
            </a:r>
            <a:r>
              <a:rPr lang="pt-BR" dirty="0"/>
              <a:t> </a:t>
            </a:r>
            <a:r>
              <a:rPr lang="pt-BR" dirty="0" err="1"/>
              <a:t>class</a:t>
            </a:r>
            <a:r>
              <a:rPr lang="pt-BR" dirty="0"/>
              <a:t>="</a:t>
            </a:r>
            <a:r>
              <a:rPr lang="pt-BR" dirty="0" err="1"/>
              <a:t>bg-primary</a:t>
            </a:r>
            <a:r>
              <a:rPr lang="pt-BR" dirty="0"/>
              <a:t>"&gt;</a:t>
            </a:r>
            <a:r>
              <a:rPr lang="pt-BR" dirty="0" err="1"/>
              <a:t>width</a:t>
            </a:r>
            <a:r>
              <a:rPr lang="pt-BR" dirty="0"/>
              <a:t> 50%&lt;/</a:t>
            </a:r>
            <a:r>
              <a:rPr lang="pt-BR" dirty="0" err="1"/>
              <a:t>div</a:t>
            </a:r>
            <a:r>
              <a:rPr lang="pt-BR" dirty="0"/>
              <a:t>&gt;   </a:t>
            </a:r>
          </a:p>
          <a:p>
            <a:pPr marL="0" indent="0">
              <a:buNone/>
            </a:pPr>
            <a:r>
              <a:rPr lang="pt-BR" dirty="0"/>
              <a:t>&lt;</a:t>
            </a:r>
            <a:r>
              <a:rPr lang="pt-BR" dirty="0" err="1"/>
              <a:t>div</a:t>
            </a:r>
            <a:r>
              <a:rPr lang="pt-BR" dirty="0"/>
              <a:t> </a:t>
            </a:r>
            <a:r>
              <a:rPr lang="pt-BR" dirty="0" err="1"/>
              <a:t>class</a:t>
            </a:r>
            <a:r>
              <a:rPr lang="pt-BR" dirty="0"/>
              <a:t>="</a:t>
            </a:r>
            <a:r>
              <a:rPr lang="pt-BR" dirty="0" err="1"/>
              <a:t>bg-primary</a:t>
            </a:r>
            <a:r>
              <a:rPr lang="pt-BR" dirty="0"/>
              <a:t>"&gt;</a:t>
            </a:r>
            <a:r>
              <a:rPr lang="pt-BR" dirty="0" err="1"/>
              <a:t>width</a:t>
            </a:r>
            <a:r>
              <a:rPr lang="pt-BR" dirty="0"/>
              <a:t> 75%&lt;/</a:t>
            </a:r>
            <a:r>
              <a:rPr lang="pt-BR" dirty="0" err="1"/>
              <a:t>div</a:t>
            </a:r>
            <a:r>
              <a:rPr lang="pt-BR" dirty="0"/>
              <a:t>&gt;    </a:t>
            </a:r>
          </a:p>
          <a:p>
            <a:pPr marL="0" indent="0">
              <a:buNone/>
            </a:pPr>
            <a:r>
              <a:rPr lang="pt-BR" dirty="0"/>
              <a:t>&lt;</a:t>
            </a:r>
            <a:r>
              <a:rPr lang="pt-BR" dirty="0" err="1"/>
              <a:t>div</a:t>
            </a:r>
            <a:r>
              <a:rPr lang="pt-BR" dirty="0"/>
              <a:t> </a:t>
            </a:r>
            <a:r>
              <a:rPr lang="pt-BR" dirty="0" err="1"/>
              <a:t>class</a:t>
            </a:r>
            <a:r>
              <a:rPr lang="pt-BR" dirty="0"/>
              <a:t>="</a:t>
            </a:r>
            <a:r>
              <a:rPr lang="pt-BR" dirty="0" err="1"/>
              <a:t>bg-primary</a:t>
            </a:r>
            <a:r>
              <a:rPr lang="pt-BR" dirty="0"/>
              <a:t>"&gt;</a:t>
            </a:r>
            <a:r>
              <a:rPr lang="pt-BR" dirty="0" err="1"/>
              <a:t>width</a:t>
            </a:r>
            <a:r>
              <a:rPr lang="pt-BR" dirty="0"/>
              <a:t> 100%&lt;/</a:t>
            </a:r>
            <a:r>
              <a:rPr lang="pt-BR" dirty="0" err="1"/>
              <a:t>div</a:t>
            </a:r>
            <a:r>
              <a:rPr lang="pt-BR" dirty="0"/>
              <a:t>&gt;    </a:t>
            </a:r>
          </a:p>
          <a:p>
            <a:pPr marL="0" indent="0">
              <a:buNone/>
            </a:pPr>
            <a:r>
              <a:rPr lang="pt-BR" dirty="0"/>
              <a:t>&lt;</a:t>
            </a:r>
            <a:r>
              <a:rPr lang="pt-BR" dirty="0" err="1"/>
              <a:t>div</a:t>
            </a:r>
            <a:r>
              <a:rPr lang="pt-BR" dirty="0"/>
              <a:t> </a:t>
            </a:r>
            <a:r>
              <a:rPr lang="pt-BR" dirty="0" err="1"/>
              <a:t>class</a:t>
            </a:r>
            <a:r>
              <a:rPr lang="pt-BR" dirty="0"/>
              <a:t>="</a:t>
            </a:r>
            <a:r>
              <a:rPr lang="pt-BR" dirty="0" err="1"/>
              <a:t>bg-primary</a:t>
            </a:r>
            <a:r>
              <a:rPr lang="pt-BR" dirty="0"/>
              <a:t>"&gt;</a:t>
            </a:r>
            <a:r>
              <a:rPr lang="pt-BR" dirty="0" err="1"/>
              <a:t>width</a:t>
            </a:r>
            <a:r>
              <a:rPr lang="pt-BR" dirty="0"/>
              <a:t> auto&lt;/</a:t>
            </a:r>
            <a:r>
              <a:rPr lang="pt-BR" dirty="0" err="1"/>
              <a:t>div</a:t>
            </a:r>
            <a:r>
              <a:rPr lang="pt-BR" dirty="0"/>
              <a:t>&gt;</a:t>
            </a:r>
          </a:p>
        </p:txBody>
      </p:sp>
    </p:spTree>
    <p:extLst>
      <p:ext uri="{BB962C8B-B14F-4D97-AF65-F5344CB8AC3E}">
        <p14:creationId xmlns:p14="http://schemas.microsoft.com/office/powerpoint/2010/main" val="1724294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F39B3E-DF43-B7A9-E71F-3DD6DB896F6C}"/>
              </a:ext>
            </a:extLst>
          </p:cNvPr>
          <p:cNvSpPr>
            <a:spLocks noGrp="1"/>
          </p:cNvSpPr>
          <p:nvPr>
            <p:ph type="title"/>
          </p:nvPr>
        </p:nvSpPr>
        <p:spPr/>
        <p:txBody>
          <a:bodyPr/>
          <a:lstStyle/>
          <a:p>
            <a:r>
              <a:rPr lang="pt-BR" dirty="0"/>
              <a:t>Busque na web exemplos de sites</a:t>
            </a:r>
          </a:p>
        </p:txBody>
      </p:sp>
      <p:sp>
        <p:nvSpPr>
          <p:cNvPr id="3" name="Espaço Reservado para Conteúdo 2">
            <a:extLst>
              <a:ext uri="{FF2B5EF4-FFF2-40B4-BE49-F238E27FC236}">
                <a16:creationId xmlns:a16="http://schemas.microsoft.com/office/drawing/2014/main" id="{6AC510A5-BBCF-9A3B-ED4E-EF392D996BB2}"/>
              </a:ext>
            </a:extLst>
          </p:cNvPr>
          <p:cNvSpPr>
            <a:spLocks noGrp="1"/>
          </p:cNvSpPr>
          <p:nvPr>
            <p:ph idx="1"/>
          </p:nvPr>
        </p:nvSpPr>
        <p:spPr/>
        <p:txBody>
          <a:bodyPr/>
          <a:lstStyle/>
          <a:p>
            <a:r>
              <a:rPr lang="pt-BR" dirty="0">
                <a:hlinkClick r:id="rId2"/>
              </a:rPr>
              <a:t>www.ifsp.edu.br</a:t>
            </a:r>
            <a:endParaRPr lang="pt-BR" dirty="0"/>
          </a:p>
          <a:p>
            <a:r>
              <a:rPr lang="pt-BR" dirty="0">
                <a:hlinkClick r:id="rId3"/>
              </a:rPr>
              <a:t>www.uol.com.br</a:t>
            </a:r>
            <a:endParaRPr lang="pt-BR" dirty="0"/>
          </a:p>
          <a:p>
            <a:r>
              <a:rPr lang="pt-BR" dirty="0"/>
              <a:t>?</a:t>
            </a:r>
          </a:p>
          <a:p>
            <a:r>
              <a:rPr lang="pt-BR" dirty="0"/>
              <a:t>?</a:t>
            </a:r>
          </a:p>
          <a:p>
            <a:r>
              <a:rPr lang="pt-BR" dirty="0"/>
              <a:t>?</a:t>
            </a:r>
          </a:p>
        </p:txBody>
      </p:sp>
    </p:spTree>
    <p:extLst>
      <p:ext uri="{BB962C8B-B14F-4D97-AF65-F5344CB8AC3E}">
        <p14:creationId xmlns:p14="http://schemas.microsoft.com/office/powerpoint/2010/main" val="10155998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147FDF-C2B4-1F2A-A687-2AE50438830E}"/>
              </a:ext>
            </a:extLst>
          </p:cNvPr>
          <p:cNvSpPr>
            <a:spLocks noGrp="1"/>
          </p:cNvSpPr>
          <p:nvPr>
            <p:ph type="title"/>
          </p:nvPr>
        </p:nvSpPr>
        <p:spPr/>
        <p:txBody>
          <a:bodyPr/>
          <a:lstStyle/>
          <a:p>
            <a:r>
              <a:rPr lang="pt-BR" dirty="0"/>
              <a:t>Classes de largura</a:t>
            </a:r>
          </a:p>
        </p:txBody>
      </p:sp>
      <p:sp>
        <p:nvSpPr>
          <p:cNvPr id="3" name="Espaço Reservado para Conteúdo 2">
            <a:extLst>
              <a:ext uri="{FF2B5EF4-FFF2-40B4-BE49-F238E27FC236}">
                <a16:creationId xmlns:a16="http://schemas.microsoft.com/office/drawing/2014/main" id="{D601312F-9BB5-8587-DBC0-8B3D3F97D513}"/>
              </a:ext>
            </a:extLst>
          </p:cNvPr>
          <p:cNvSpPr>
            <a:spLocks noGrp="1"/>
          </p:cNvSpPr>
          <p:nvPr>
            <p:ph idx="1"/>
          </p:nvPr>
        </p:nvSpPr>
        <p:spPr/>
        <p:txBody>
          <a:bodyPr/>
          <a:lstStyle/>
          <a:p>
            <a:pPr marL="0" indent="0">
              <a:buNone/>
            </a:pPr>
            <a:r>
              <a:rPr lang="pt-BR" dirty="0"/>
              <a:t> </a:t>
            </a:r>
            <a:r>
              <a:rPr lang="pt-BR" dirty="0">
                <a:highlight>
                  <a:srgbClr val="00FF00"/>
                </a:highlight>
              </a:rPr>
              <a:t>Testar um por um</a:t>
            </a:r>
          </a:p>
          <a:p>
            <a:pPr marL="0" indent="0">
              <a:buNone/>
            </a:pPr>
            <a:r>
              <a:rPr lang="pt-BR" dirty="0"/>
              <a:t>     &lt;</a:t>
            </a:r>
            <a:r>
              <a:rPr lang="pt-BR" dirty="0" err="1"/>
              <a:t>div</a:t>
            </a:r>
            <a:r>
              <a:rPr lang="pt-BR" dirty="0"/>
              <a:t> </a:t>
            </a:r>
            <a:r>
              <a:rPr lang="pt-BR" dirty="0" err="1"/>
              <a:t>class</a:t>
            </a:r>
            <a:r>
              <a:rPr lang="pt-BR" dirty="0"/>
              <a:t>="</a:t>
            </a:r>
            <a:r>
              <a:rPr lang="pt-BR" dirty="0" err="1"/>
              <a:t>bg-primary</a:t>
            </a:r>
            <a:r>
              <a:rPr lang="pt-BR" dirty="0"/>
              <a:t> w-25"&gt;</a:t>
            </a:r>
            <a:r>
              <a:rPr lang="pt-BR" dirty="0" err="1"/>
              <a:t>width</a:t>
            </a:r>
            <a:r>
              <a:rPr lang="pt-BR" dirty="0"/>
              <a:t> 25%&lt;/</a:t>
            </a:r>
            <a:r>
              <a:rPr lang="pt-BR" dirty="0" err="1"/>
              <a:t>div</a:t>
            </a:r>
            <a:r>
              <a:rPr lang="pt-BR" dirty="0"/>
              <a:t>&gt;</a:t>
            </a:r>
          </a:p>
          <a:p>
            <a:pPr marL="0" indent="0">
              <a:buNone/>
            </a:pPr>
            <a:r>
              <a:rPr lang="pt-BR" dirty="0"/>
              <a:t>     &lt;</a:t>
            </a:r>
            <a:r>
              <a:rPr lang="pt-BR" dirty="0" err="1"/>
              <a:t>div</a:t>
            </a:r>
            <a:r>
              <a:rPr lang="pt-BR" dirty="0"/>
              <a:t> </a:t>
            </a:r>
            <a:r>
              <a:rPr lang="pt-BR" dirty="0" err="1"/>
              <a:t>class</a:t>
            </a:r>
            <a:r>
              <a:rPr lang="pt-BR" dirty="0"/>
              <a:t>="</a:t>
            </a:r>
            <a:r>
              <a:rPr lang="pt-BR" dirty="0" err="1"/>
              <a:t>bg-primary</a:t>
            </a:r>
            <a:r>
              <a:rPr lang="pt-BR" dirty="0"/>
              <a:t> w-50"&gt;</a:t>
            </a:r>
            <a:r>
              <a:rPr lang="pt-BR" dirty="0" err="1"/>
              <a:t>width</a:t>
            </a:r>
            <a:r>
              <a:rPr lang="pt-BR" dirty="0"/>
              <a:t> 50%&lt;/</a:t>
            </a:r>
            <a:r>
              <a:rPr lang="pt-BR" dirty="0" err="1"/>
              <a:t>div</a:t>
            </a:r>
            <a:r>
              <a:rPr lang="pt-BR" dirty="0"/>
              <a:t>&gt;</a:t>
            </a:r>
          </a:p>
          <a:p>
            <a:pPr marL="0" indent="0">
              <a:buNone/>
            </a:pPr>
            <a:r>
              <a:rPr lang="pt-BR" dirty="0"/>
              <a:t>     &lt;</a:t>
            </a:r>
            <a:r>
              <a:rPr lang="pt-BR" dirty="0" err="1"/>
              <a:t>div</a:t>
            </a:r>
            <a:r>
              <a:rPr lang="pt-BR" dirty="0"/>
              <a:t> </a:t>
            </a:r>
            <a:r>
              <a:rPr lang="pt-BR" dirty="0" err="1"/>
              <a:t>class</a:t>
            </a:r>
            <a:r>
              <a:rPr lang="pt-BR" dirty="0"/>
              <a:t>="</a:t>
            </a:r>
            <a:r>
              <a:rPr lang="pt-BR" dirty="0" err="1"/>
              <a:t>bg-primary</a:t>
            </a:r>
            <a:r>
              <a:rPr lang="pt-BR" dirty="0"/>
              <a:t> w-75"&gt;</a:t>
            </a:r>
            <a:r>
              <a:rPr lang="pt-BR" dirty="0" err="1"/>
              <a:t>width</a:t>
            </a:r>
            <a:r>
              <a:rPr lang="pt-BR" dirty="0"/>
              <a:t> 75%&lt;/</a:t>
            </a:r>
            <a:r>
              <a:rPr lang="pt-BR" dirty="0" err="1"/>
              <a:t>div</a:t>
            </a:r>
            <a:r>
              <a:rPr lang="pt-BR" dirty="0"/>
              <a:t>&gt;</a:t>
            </a:r>
          </a:p>
          <a:p>
            <a:pPr marL="0" indent="0">
              <a:buNone/>
            </a:pPr>
            <a:r>
              <a:rPr lang="pt-BR" dirty="0"/>
              <a:t>     &lt;</a:t>
            </a:r>
            <a:r>
              <a:rPr lang="pt-BR" dirty="0" err="1"/>
              <a:t>div</a:t>
            </a:r>
            <a:r>
              <a:rPr lang="pt-BR" dirty="0"/>
              <a:t> </a:t>
            </a:r>
            <a:r>
              <a:rPr lang="pt-BR" dirty="0" err="1"/>
              <a:t>class</a:t>
            </a:r>
            <a:r>
              <a:rPr lang="pt-BR" dirty="0"/>
              <a:t>="</a:t>
            </a:r>
            <a:r>
              <a:rPr lang="pt-BR" dirty="0" err="1"/>
              <a:t>bg-primary</a:t>
            </a:r>
            <a:r>
              <a:rPr lang="pt-BR" dirty="0"/>
              <a:t> w-100"&gt;</a:t>
            </a:r>
            <a:r>
              <a:rPr lang="pt-BR" dirty="0" err="1"/>
              <a:t>width</a:t>
            </a:r>
            <a:r>
              <a:rPr lang="pt-BR" dirty="0"/>
              <a:t> 100%&lt;/</a:t>
            </a:r>
            <a:r>
              <a:rPr lang="pt-BR" dirty="0" err="1"/>
              <a:t>div</a:t>
            </a:r>
            <a:r>
              <a:rPr lang="pt-BR" dirty="0"/>
              <a:t>&gt;</a:t>
            </a:r>
          </a:p>
          <a:p>
            <a:pPr marL="0" indent="0">
              <a:buNone/>
            </a:pPr>
            <a:r>
              <a:rPr lang="pt-BR" dirty="0"/>
              <a:t>     &lt;</a:t>
            </a:r>
            <a:r>
              <a:rPr lang="pt-BR" dirty="0" err="1"/>
              <a:t>div</a:t>
            </a:r>
            <a:r>
              <a:rPr lang="pt-BR" dirty="0"/>
              <a:t> </a:t>
            </a:r>
            <a:r>
              <a:rPr lang="pt-BR" dirty="0" err="1"/>
              <a:t>class</a:t>
            </a:r>
            <a:r>
              <a:rPr lang="pt-BR" dirty="0"/>
              <a:t>="</a:t>
            </a:r>
            <a:r>
              <a:rPr lang="pt-BR" dirty="0" err="1"/>
              <a:t>bg-primary</a:t>
            </a:r>
            <a:r>
              <a:rPr lang="pt-BR" dirty="0"/>
              <a:t> w-auto"&gt;</a:t>
            </a:r>
            <a:r>
              <a:rPr lang="pt-BR" dirty="0" err="1"/>
              <a:t>width</a:t>
            </a:r>
            <a:r>
              <a:rPr lang="pt-BR" dirty="0"/>
              <a:t> auto&lt;/</a:t>
            </a:r>
            <a:r>
              <a:rPr lang="pt-BR" dirty="0" err="1"/>
              <a:t>div</a:t>
            </a:r>
            <a:r>
              <a:rPr lang="pt-BR" dirty="0"/>
              <a:t>&gt;</a:t>
            </a:r>
          </a:p>
        </p:txBody>
      </p:sp>
    </p:spTree>
    <p:extLst>
      <p:ext uri="{BB962C8B-B14F-4D97-AF65-F5344CB8AC3E}">
        <p14:creationId xmlns:p14="http://schemas.microsoft.com/office/powerpoint/2010/main" val="24663688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EFC089-08BB-481A-3701-EAA68D140482}"/>
              </a:ext>
            </a:extLst>
          </p:cNvPr>
          <p:cNvSpPr>
            <a:spLocks noGrp="1"/>
          </p:cNvSpPr>
          <p:nvPr>
            <p:ph type="title"/>
          </p:nvPr>
        </p:nvSpPr>
        <p:spPr/>
        <p:txBody>
          <a:bodyPr/>
          <a:lstStyle/>
          <a:p>
            <a:r>
              <a:rPr lang="pt-BR" dirty="0"/>
              <a:t>Classes de altura</a:t>
            </a:r>
          </a:p>
        </p:txBody>
      </p:sp>
      <p:sp>
        <p:nvSpPr>
          <p:cNvPr id="3" name="Espaço Reservado para Conteúdo 2">
            <a:extLst>
              <a:ext uri="{FF2B5EF4-FFF2-40B4-BE49-F238E27FC236}">
                <a16:creationId xmlns:a16="http://schemas.microsoft.com/office/drawing/2014/main" id="{DE6F6A32-9A7B-F98D-38A1-7EC6B803EAD4}"/>
              </a:ext>
            </a:extLst>
          </p:cNvPr>
          <p:cNvSpPr>
            <a:spLocks noGrp="1"/>
          </p:cNvSpPr>
          <p:nvPr>
            <p:ph idx="1"/>
          </p:nvPr>
        </p:nvSpPr>
        <p:spPr/>
        <p:txBody>
          <a:bodyPr>
            <a:normAutofit/>
          </a:bodyPr>
          <a:lstStyle/>
          <a:p>
            <a:pPr marL="0" indent="0">
              <a:buNone/>
            </a:pPr>
            <a:r>
              <a:rPr lang="pt-BR" b="0" dirty="0">
                <a:effectLst/>
                <a:latin typeface="Consolas" panose="020B0609020204030204" pitchFamily="49" charset="0"/>
              </a:rPr>
              <a:t> &lt;!-- classes de altura --&gt;    </a:t>
            </a:r>
          </a:p>
          <a:p>
            <a:pPr marL="0" indent="0">
              <a:buNone/>
            </a:pPr>
            <a:r>
              <a:rPr lang="pt-BR" b="0" dirty="0">
                <a:effectLst/>
                <a:latin typeface="Consolas" panose="020B0609020204030204" pitchFamily="49" charset="0"/>
              </a:rPr>
              <a:t>&lt;</a:t>
            </a:r>
            <a:r>
              <a:rPr lang="pt-BR" b="0" dirty="0" err="1">
                <a:effectLst/>
                <a:latin typeface="Consolas" panose="020B0609020204030204" pitchFamily="49" charset="0"/>
              </a:rPr>
              <a:t>div</a:t>
            </a:r>
            <a:r>
              <a:rPr lang="pt-BR" b="0" dirty="0">
                <a:effectLst/>
                <a:latin typeface="Consolas" panose="020B0609020204030204" pitchFamily="49" charset="0"/>
              </a:rPr>
              <a:t> </a:t>
            </a:r>
            <a:r>
              <a:rPr lang="pt-BR" b="0" dirty="0" err="1">
                <a:effectLst/>
                <a:latin typeface="Consolas" panose="020B0609020204030204" pitchFamily="49" charset="0"/>
              </a:rPr>
              <a:t>style</a:t>
            </a:r>
            <a:r>
              <a:rPr lang="pt-BR" b="0" dirty="0">
                <a:effectLst/>
                <a:latin typeface="Consolas" panose="020B0609020204030204" pitchFamily="49" charset="0"/>
              </a:rPr>
              <a:t>="</a:t>
            </a:r>
            <a:r>
              <a:rPr lang="pt-BR" b="0" dirty="0" err="1">
                <a:effectLst/>
                <a:latin typeface="Consolas" panose="020B0609020204030204" pitchFamily="49" charset="0"/>
              </a:rPr>
              <a:t>height</a:t>
            </a:r>
            <a:r>
              <a:rPr lang="pt-BR" b="0" dirty="0">
                <a:effectLst/>
                <a:latin typeface="Consolas" panose="020B0609020204030204" pitchFamily="49" charset="0"/>
              </a:rPr>
              <a:t>: 300px;border: 1px </a:t>
            </a:r>
            <a:r>
              <a:rPr lang="pt-BR" b="0" dirty="0" err="1">
                <a:effectLst/>
                <a:latin typeface="Consolas" panose="020B0609020204030204" pitchFamily="49" charset="0"/>
              </a:rPr>
              <a:t>solid</a:t>
            </a:r>
            <a:r>
              <a:rPr lang="pt-BR" b="0" dirty="0">
                <a:effectLst/>
                <a:latin typeface="Consolas" panose="020B0609020204030204" pitchFamily="49" charset="0"/>
              </a:rPr>
              <a:t> </a:t>
            </a:r>
            <a:r>
              <a:rPr lang="pt-BR" b="0" dirty="0" err="1">
                <a:effectLst/>
                <a:latin typeface="Consolas" panose="020B0609020204030204" pitchFamily="49" charset="0"/>
              </a:rPr>
              <a:t>gray</a:t>
            </a:r>
            <a:r>
              <a:rPr lang="pt-BR" b="0" dirty="0">
                <a:effectLst/>
                <a:latin typeface="Consolas" panose="020B0609020204030204" pitchFamily="49" charset="0"/>
              </a:rPr>
              <a:t>;"&gt;</a:t>
            </a:r>
          </a:p>
          <a:p>
            <a:pPr marL="457200" lvl="1" indent="0">
              <a:buNone/>
            </a:pPr>
            <a:r>
              <a:rPr lang="pt-BR" b="0" dirty="0">
                <a:effectLst/>
                <a:latin typeface="Consolas" panose="020B0609020204030204" pitchFamily="49" charset="0"/>
              </a:rPr>
              <a:t>&lt;</a:t>
            </a:r>
            <a:r>
              <a:rPr lang="pt-BR" b="0" dirty="0" err="1">
                <a:effectLst/>
                <a:latin typeface="Consolas" panose="020B0609020204030204" pitchFamily="49" charset="0"/>
              </a:rPr>
              <a:t>div</a:t>
            </a:r>
            <a:r>
              <a:rPr lang="pt-BR" b="0" dirty="0">
                <a:effectLst/>
                <a:latin typeface="Consolas" panose="020B0609020204030204" pitchFamily="49" charset="0"/>
              </a:rPr>
              <a:t> </a:t>
            </a:r>
            <a:r>
              <a:rPr lang="pt-BR" b="0" dirty="0" err="1">
                <a:effectLst/>
                <a:latin typeface="Consolas" panose="020B0609020204030204" pitchFamily="49" charset="0"/>
              </a:rPr>
              <a:t>class</a:t>
            </a:r>
            <a:r>
              <a:rPr lang="pt-BR" b="0" dirty="0">
                <a:effectLst/>
                <a:latin typeface="Consolas" panose="020B0609020204030204" pitchFamily="49" charset="0"/>
              </a:rPr>
              <a:t>="</a:t>
            </a:r>
            <a:r>
              <a:rPr lang="pt-BR" b="0" dirty="0" err="1">
                <a:effectLst/>
                <a:latin typeface="Consolas" panose="020B0609020204030204" pitchFamily="49" charset="0"/>
              </a:rPr>
              <a:t>bg-warning</a:t>
            </a:r>
            <a:r>
              <a:rPr lang="pt-BR" b="0" dirty="0">
                <a:effectLst/>
                <a:latin typeface="Consolas" panose="020B0609020204030204" pitchFamily="49" charset="0"/>
              </a:rPr>
              <a:t> d-</a:t>
            </a:r>
            <a:r>
              <a:rPr lang="pt-BR" b="0" dirty="0" err="1">
                <a:effectLst/>
                <a:latin typeface="Consolas" panose="020B0609020204030204" pitchFamily="49" charset="0"/>
              </a:rPr>
              <a:t>inline</a:t>
            </a:r>
            <a:r>
              <a:rPr lang="pt-BR" b="0" dirty="0">
                <a:effectLst/>
                <a:latin typeface="Consolas" panose="020B0609020204030204" pitchFamily="49" charset="0"/>
              </a:rPr>
              <a:t>-</a:t>
            </a:r>
            <a:r>
              <a:rPr lang="pt-BR" b="0" dirty="0" err="1">
                <a:effectLst/>
                <a:latin typeface="Consolas" panose="020B0609020204030204" pitchFamily="49" charset="0"/>
              </a:rPr>
              <a:t>block</a:t>
            </a:r>
            <a:r>
              <a:rPr lang="pt-BR" b="0" dirty="0">
                <a:effectLst/>
                <a:latin typeface="Consolas" panose="020B0609020204030204" pitchFamily="49" charset="0"/>
              </a:rPr>
              <a:t>"&gt;</a:t>
            </a:r>
            <a:r>
              <a:rPr lang="pt-BR" b="0" dirty="0" err="1">
                <a:effectLst/>
                <a:latin typeface="Consolas" panose="020B0609020204030204" pitchFamily="49" charset="0"/>
              </a:rPr>
              <a:t>height</a:t>
            </a:r>
            <a:r>
              <a:rPr lang="pt-BR" b="0" dirty="0">
                <a:effectLst/>
                <a:latin typeface="Consolas" panose="020B0609020204030204" pitchFamily="49" charset="0"/>
              </a:rPr>
              <a:t> 25%&lt;/</a:t>
            </a:r>
            <a:r>
              <a:rPr lang="pt-BR" b="0" dirty="0" err="1">
                <a:effectLst/>
                <a:latin typeface="Consolas" panose="020B0609020204030204" pitchFamily="49" charset="0"/>
              </a:rPr>
              <a:t>div</a:t>
            </a:r>
            <a:r>
              <a:rPr lang="pt-BR" b="0" dirty="0">
                <a:effectLst/>
                <a:latin typeface="Consolas" panose="020B0609020204030204" pitchFamily="49" charset="0"/>
              </a:rPr>
              <a:t>&gt;        </a:t>
            </a:r>
          </a:p>
          <a:p>
            <a:pPr marL="457200" lvl="1" indent="0">
              <a:buNone/>
            </a:pPr>
            <a:r>
              <a:rPr lang="pt-BR" b="0" dirty="0">
                <a:effectLst/>
                <a:latin typeface="Consolas" panose="020B0609020204030204" pitchFamily="49" charset="0"/>
              </a:rPr>
              <a:t>&lt;</a:t>
            </a:r>
            <a:r>
              <a:rPr lang="pt-BR" b="0" dirty="0" err="1">
                <a:effectLst/>
                <a:latin typeface="Consolas" panose="020B0609020204030204" pitchFamily="49" charset="0"/>
              </a:rPr>
              <a:t>div</a:t>
            </a:r>
            <a:r>
              <a:rPr lang="pt-BR" b="0" dirty="0">
                <a:effectLst/>
                <a:latin typeface="Consolas" panose="020B0609020204030204" pitchFamily="49" charset="0"/>
              </a:rPr>
              <a:t> </a:t>
            </a:r>
            <a:r>
              <a:rPr lang="pt-BR" b="0" dirty="0" err="1">
                <a:effectLst/>
                <a:latin typeface="Consolas" panose="020B0609020204030204" pitchFamily="49" charset="0"/>
              </a:rPr>
              <a:t>class</a:t>
            </a:r>
            <a:r>
              <a:rPr lang="pt-BR" b="0" dirty="0">
                <a:effectLst/>
                <a:latin typeface="Consolas" panose="020B0609020204030204" pitchFamily="49" charset="0"/>
              </a:rPr>
              <a:t>="</a:t>
            </a:r>
            <a:r>
              <a:rPr lang="pt-BR" b="0" dirty="0" err="1">
                <a:effectLst/>
                <a:latin typeface="Consolas" panose="020B0609020204030204" pitchFamily="49" charset="0"/>
              </a:rPr>
              <a:t>bg-warning</a:t>
            </a:r>
            <a:r>
              <a:rPr lang="pt-BR" b="0" dirty="0">
                <a:effectLst/>
                <a:latin typeface="Consolas" panose="020B0609020204030204" pitchFamily="49" charset="0"/>
              </a:rPr>
              <a:t> d-</a:t>
            </a:r>
            <a:r>
              <a:rPr lang="pt-BR" b="0" dirty="0" err="1">
                <a:effectLst/>
                <a:latin typeface="Consolas" panose="020B0609020204030204" pitchFamily="49" charset="0"/>
              </a:rPr>
              <a:t>inline</a:t>
            </a:r>
            <a:r>
              <a:rPr lang="pt-BR" b="0" dirty="0">
                <a:effectLst/>
                <a:latin typeface="Consolas" panose="020B0609020204030204" pitchFamily="49" charset="0"/>
              </a:rPr>
              <a:t>-</a:t>
            </a:r>
            <a:r>
              <a:rPr lang="pt-BR" b="0" dirty="0" err="1">
                <a:effectLst/>
                <a:latin typeface="Consolas" panose="020B0609020204030204" pitchFamily="49" charset="0"/>
              </a:rPr>
              <a:t>block</a:t>
            </a:r>
            <a:r>
              <a:rPr lang="pt-BR" b="0" dirty="0">
                <a:effectLst/>
                <a:latin typeface="Consolas" panose="020B0609020204030204" pitchFamily="49" charset="0"/>
              </a:rPr>
              <a:t>"&gt;</a:t>
            </a:r>
            <a:r>
              <a:rPr lang="pt-BR" b="0" dirty="0" err="1">
                <a:effectLst/>
                <a:latin typeface="Consolas" panose="020B0609020204030204" pitchFamily="49" charset="0"/>
              </a:rPr>
              <a:t>height</a:t>
            </a:r>
            <a:r>
              <a:rPr lang="pt-BR" b="0" dirty="0">
                <a:effectLst/>
                <a:latin typeface="Consolas" panose="020B0609020204030204" pitchFamily="49" charset="0"/>
              </a:rPr>
              <a:t> 50%&lt;/</a:t>
            </a:r>
            <a:r>
              <a:rPr lang="pt-BR" b="0" dirty="0" err="1">
                <a:effectLst/>
                <a:latin typeface="Consolas" panose="020B0609020204030204" pitchFamily="49" charset="0"/>
              </a:rPr>
              <a:t>div</a:t>
            </a:r>
            <a:r>
              <a:rPr lang="pt-BR" b="0" dirty="0">
                <a:effectLst/>
                <a:latin typeface="Consolas" panose="020B0609020204030204" pitchFamily="49" charset="0"/>
              </a:rPr>
              <a:t>&gt;        </a:t>
            </a:r>
          </a:p>
          <a:p>
            <a:pPr marL="457200" lvl="1" indent="0">
              <a:buNone/>
            </a:pPr>
            <a:r>
              <a:rPr lang="pt-BR" b="0" dirty="0">
                <a:effectLst/>
                <a:latin typeface="Consolas" panose="020B0609020204030204" pitchFamily="49" charset="0"/>
              </a:rPr>
              <a:t>&lt;</a:t>
            </a:r>
            <a:r>
              <a:rPr lang="pt-BR" b="0" dirty="0" err="1">
                <a:effectLst/>
                <a:latin typeface="Consolas" panose="020B0609020204030204" pitchFamily="49" charset="0"/>
              </a:rPr>
              <a:t>div</a:t>
            </a:r>
            <a:r>
              <a:rPr lang="pt-BR" b="0" dirty="0">
                <a:effectLst/>
                <a:latin typeface="Consolas" panose="020B0609020204030204" pitchFamily="49" charset="0"/>
              </a:rPr>
              <a:t> </a:t>
            </a:r>
            <a:r>
              <a:rPr lang="pt-BR" b="0" dirty="0" err="1">
                <a:effectLst/>
                <a:latin typeface="Consolas" panose="020B0609020204030204" pitchFamily="49" charset="0"/>
              </a:rPr>
              <a:t>class</a:t>
            </a:r>
            <a:r>
              <a:rPr lang="pt-BR" b="0" dirty="0">
                <a:effectLst/>
                <a:latin typeface="Consolas" panose="020B0609020204030204" pitchFamily="49" charset="0"/>
              </a:rPr>
              <a:t>="</a:t>
            </a:r>
            <a:r>
              <a:rPr lang="pt-BR" b="0" dirty="0" err="1">
                <a:effectLst/>
                <a:latin typeface="Consolas" panose="020B0609020204030204" pitchFamily="49" charset="0"/>
              </a:rPr>
              <a:t>bg-warning</a:t>
            </a:r>
            <a:r>
              <a:rPr lang="pt-BR" b="0" dirty="0">
                <a:effectLst/>
                <a:latin typeface="Consolas" panose="020B0609020204030204" pitchFamily="49" charset="0"/>
              </a:rPr>
              <a:t> d-</a:t>
            </a:r>
            <a:r>
              <a:rPr lang="pt-BR" b="0" dirty="0" err="1">
                <a:effectLst/>
                <a:latin typeface="Consolas" panose="020B0609020204030204" pitchFamily="49" charset="0"/>
              </a:rPr>
              <a:t>inline</a:t>
            </a:r>
            <a:r>
              <a:rPr lang="pt-BR" b="0" dirty="0">
                <a:effectLst/>
                <a:latin typeface="Consolas" panose="020B0609020204030204" pitchFamily="49" charset="0"/>
              </a:rPr>
              <a:t>-</a:t>
            </a:r>
            <a:r>
              <a:rPr lang="pt-BR" b="0" dirty="0" err="1">
                <a:effectLst/>
                <a:latin typeface="Consolas" panose="020B0609020204030204" pitchFamily="49" charset="0"/>
              </a:rPr>
              <a:t>block</a:t>
            </a:r>
            <a:r>
              <a:rPr lang="pt-BR" b="0" dirty="0">
                <a:effectLst/>
                <a:latin typeface="Consolas" panose="020B0609020204030204" pitchFamily="49" charset="0"/>
              </a:rPr>
              <a:t>"&gt;</a:t>
            </a:r>
            <a:r>
              <a:rPr lang="pt-BR" b="0" dirty="0" err="1">
                <a:effectLst/>
                <a:latin typeface="Consolas" panose="020B0609020204030204" pitchFamily="49" charset="0"/>
              </a:rPr>
              <a:t>height</a:t>
            </a:r>
            <a:r>
              <a:rPr lang="pt-BR" b="0" dirty="0">
                <a:effectLst/>
                <a:latin typeface="Consolas" panose="020B0609020204030204" pitchFamily="49" charset="0"/>
              </a:rPr>
              <a:t> 75%&lt;/</a:t>
            </a:r>
            <a:r>
              <a:rPr lang="pt-BR" b="0" dirty="0" err="1">
                <a:effectLst/>
                <a:latin typeface="Consolas" panose="020B0609020204030204" pitchFamily="49" charset="0"/>
              </a:rPr>
              <a:t>div</a:t>
            </a:r>
            <a:r>
              <a:rPr lang="pt-BR" b="0" dirty="0">
                <a:effectLst/>
                <a:latin typeface="Consolas" panose="020B0609020204030204" pitchFamily="49" charset="0"/>
              </a:rPr>
              <a:t>&gt;        </a:t>
            </a:r>
          </a:p>
          <a:p>
            <a:pPr marL="457200" lvl="1" indent="0">
              <a:buNone/>
            </a:pPr>
            <a:r>
              <a:rPr lang="pt-BR" b="0" dirty="0">
                <a:effectLst/>
                <a:latin typeface="Consolas" panose="020B0609020204030204" pitchFamily="49" charset="0"/>
              </a:rPr>
              <a:t>&lt;</a:t>
            </a:r>
            <a:r>
              <a:rPr lang="pt-BR" b="0" dirty="0" err="1">
                <a:effectLst/>
                <a:latin typeface="Consolas" panose="020B0609020204030204" pitchFamily="49" charset="0"/>
              </a:rPr>
              <a:t>div</a:t>
            </a:r>
            <a:r>
              <a:rPr lang="pt-BR" b="0" dirty="0">
                <a:effectLst/>
                <a:latin typeface="Consolas" panose="020B0609020204030204" pitchFamily="49" charset="0"/>
              </a:rPr>
              <a:t> </a:t>
            </a:r>
            <a:r>
              <a:rPr lang="pt-BR" b="0" dirty="0" err="1">
                <a:effectLst/>
                <a:latin typeface="Consolas" panose="020B0609020204030204" pitchFamily="49" charset="0"/>
              </a:rPr>
              <a:t>class</a:t>
            </a:r>
            <a:r>
              <a:rPr lang="pt-BR" b="0" dirty="0">
                <a:effectLst/>
                <a:latin typeface="Consolas" panose="020B0609020204030204" pitchFamily="49" charset="0"/>
              </a:rPr>
              <a:t>="</a:t>
            </a:r>
            <a:r>
              <a:rPr lang="pt-BR" b="0" dirty="0" err="1">
                <a:effectLst/>
                <a:latin typeface="Consolas" panose="020B0609020204030204" pitchFamily="49" charset="0"/>
              </a:rPr>
              <a:t>bg-warning</a:t>
            </a:r>
            <a:r>
              <a:rPr lang="pt-BR" b="0" dirty="0">
                <a:effectLst/>
                <a:latin typeface="Consolas" panose="020B0609020204030204" pitchFamily="49" charset="0"/>
              </a:rPr>
              <a:t> d-</a:t>
            </a:r>
            <a:r>
              <a:rPr lang="pt-BR" b="0" dirty="0" err="1">
                <a:effectLst/>
                <a:latin typeface="Consolas" panose="020B0609020204030204" pitchFamily="49" charset="0"/>
              </a:rPr>
              <a:t>inline</a:t>
            </a:r>
            <a:r>
              <a:rPr lang="pt-BR" b="0" dirty="0">
                <a:effectLst/>
                <a:latin typeface="Consolas" panose="020B0609020204030204" pitchFamily="49" charset="0"/>
              </a:rPr>
              <a:t>-</a:t>
            </a:r>
            <a:r>
              <a:rPr lang="pt-BR" b="0" dirty="0" err="1">
                <a:effectLst/>
                <a:latin typeface="Consolas" panose="020B0609020204030204" pitchFamily="49" charset="0"/>
              </a:rPr>
              <a:t>block</a:t>
            </a:r>
            <a:r>
              <a:rPr lang="pt-BR" b="0" dirty="0">
                <a:effectLst/>
                <a:latin typeface="Consolas" panose="020B0609020204030204" pitchFamily="49" charset="0"/>
              </a:rPr>
              <a:t>"&gt;</a:t>
            </a:r>
            <a:r>
              <a:rPr lang="pt-BR" b="0" dirty="0" err="1">
                <a:effectLst/>
                <a:latin typeface="Consolas" panose="020B0609020204030204" pitchFamily="49" charset="0"/>
              </a:rPr>
              <a:t>height</a:t>
            </a:r>
            <a:r>
              <a:rPr lang="pt-BR" b="0" dirty="0">
                <a:effectLst/>
                <a:latin typeface="Consolas" panose="020B0609020204030204" pitchFamily="49" charset="0"/>
              </a:rPr>
              <a:t> 100%&lt;/</a:t>
            </a:r>
            <a:r>
              <a:rPr lang="pt-BR" b="0" dirty="0" err="1">
                <a:effectLst/>
                <a:latin typeface="Consolas" panose="020B0609020204030204" pitchFamily="49" charset="0"/>
              </a:rPr>
              <a:t>div</a:t>
            </a:r>
            <a:r>
              <a:rPr lang="pt-BR" b="0" dirty="0">
                <a:effectLst/>
                <a:latin typeface="Consolas" panose="020B0609020204030204" pitchFamily="49" charset="0"/>
              </a:rPr>
              <a:t>&gt;        </a:t>
            </a:r>
          </a:p>
          <a:p>
            <a:pPr marL="457200" lvl="1" indent="0">
              <a:buNone/>
            </a:pPr>
            <a:r>
              <a:rPr lang="pt-BR" b="0" dirty="0">
                <a:effectLst/>
                <a:latin typeface="Consolas" panose="020B0609020204030204" pitchFamily="49" charset="0"/>
              </a:rPr>
              <a:t>&lt;</a:t>
            </a:r>
            <a:r>
              <a:rPr lang="pt-BR" b="0" dirty="0" err="1">
                <a:effectLst/>
                <a:latin typeface="Consolas" panose="020B0609020204030204" pitchFamily="49" charset="0"/>
              </a:rPr>
              <a:t>div</a:t>
            </a:r>
            <a:r>
              <a:rPr lang="pt-BR" b="0" dirty="0">
                <a:effectLst/>
                <a:latin typeface="Consolas" panose="020B0609020204030204" pitchFamily="49" charset="0"/>
              </a:rPr>
              <a:t> </a:t>
            </a:r>
            <a:r>
              <a:rPr lang="pt-BR" b="0" dirty="0" err="1">
                <a:effectLst/>
                <a:latin typeface="Consolas" panose="020B0609020204030204" pitchFamily="49" charset="0"/>
              </a:rPr>
              <a:t>class</a:t>
            </a:r>
            <a:r>
              <a:rPr lang="pt-BR" b="0" dirty="0">
                <a:effectLst/>
                <a:latin typeface="Consolas" panose="020B0609020204030204" pitchFamily="49" charset="0"/>
              </a:rPr>
              <a:t>="</a:t>
            </a:r>
            <a:r>
              <a:rPr lang="pt-BR" b="0" dirty="0" err="1">
                <a:effectLst/>
                <a:latin typeface="Consolas" panose="020B0609020204030204" pitchFamily="49" charset="0"/>
              </a:rPr>
              <a:t>bg-warning</a:t>
            </a:r>
            <a:r>
              <a:rPr lang="pt-BR" b="0" dirty="0">
                <a:effectLst/>
                <a:latin typeface="Consolas" panose="020B0609020204030204" pitchFamily="49" charset="0"/>
              </a:rPr>
              <a:t> d-</a:t>
            </a:r>
            <a:r>
              <a:rPr lang="pt-BR" b="0" dirty="0" err="1">
                <a:effectLst/>
                <a:latin typeface="Consolas" panose="020B0609020204030204" pitchFamily="49" charset="0"/>
              </a:rPr>
              <a:t>inline</a:t>
            </a:r>
            <a:r>
              <a:rPr lang="pt-BR" b="0" dirty="0">
                <a:effectLst/>
                <a:latin typeface="Consolas" panose="020B0609020204030204" pitchFamily="49" charset="0"/>
              </a:rPr>
              <a:t>-</a:t>
            </a:r>
            <a:r>
              <a:rPr lang="pt-BR" b="0" dirty="0" err="1">
                <a:effectLst/>
                <a:latin typeface="Consolas" panose="020B0609020204030204" pitchFamily="49" charset="0"/>
              </a:rPr>
              <a:t>block</a:t>
            </a:r>
            <a:r>
              <a:rPr lang="pt-BR" b="0" dirty="0">
                <a:effectLst/>
                <a:latin typeface="Consolas" panose="020B0609020204030204" pitchFamily="49" charset="0"/>
              </a:rPr>
              <a:t>"&gt;</a:t>
            </a:r>
            <a:r>
              <a:rPr lang="pt-BR" b="0" dirty="0" err="1">
                <a:effectLst/>
                <a:latin typeface="Consolas" panose="020B0609020204030204" pitchFamily="49" charset="0"/>
              </a:rPr>
              <a:t>height</a:t>
            </a:r>
            <a:r>
              <a:rPr lang="pt-BR" b="0" dirty="0">
                <a:effectLst/>
                <a:latin typeface="Consolas" panose="020B0609020204030204" pitchFamily="49" charset="0"/>
              </a:rPr>
              <a:t> auto&lt;/</a:t>
            </a:r>
            <a:r>
              <a:rPr lang="pt-BR" b="0" dirty="0" err="1">
                <a:effectLst/>
                <a:latin typeface="Consolas" panose="020B0609020204030204" pitchFamily="49" charset="0"/>
              </a:rPr>
              <a:t>div</a:t>
            </a:r>
            <a:r>
              <a:rPr lang="pt-BR" b="0" dirty="0">
                <a:effectLst/>
                <a:latin typeface="Consolas" panose="020B0609020204030204" pitchFamily="49" charset="0"/>
              </a:rPr>
              <a:t>&gt;    </a:t>
            </a:r>
          </a:p>
          <a:p>
            <a:pPr marL="0" indent="0">
              <a:buNone/>
            </a:pPr>
            <a:r>
              <a:rPr lang="pt-BR" b="0" dirty="0">
                <a:effectLst/>
                <a:latin typeface="Consolas" panose="020B0609020204030204" pitchFamily="49" charset="0"/>
              </a:rPr>
              <a:t>&lt;/</a:t>
            </a:r>
            <a:r>
              <a:rPr lang="pt-BR" b="0" dirty="0" err="1">
                <a:effectLst/>
                <a:latin typeface="Consolas" panose="020B0609020204030204" pitchFamily="49" charset="0"/>
              </a:rPr>
              <a:t>div</a:t>
            </a:r>
            <a:r>
              <a:rPr lang="pt-BR" b="0" dirty="0">
                <a:effectLst/>
                <a:latin typeface="Consolas" panose="020B0609020204030204" pitchFamily="49" charset="0"/>
              </a:rPr>
              <a:t>&gt;</a:t>
            </a:r>
            <a:endParaRPr lang="pt-BR" dirty="0"/>
          </a:p>
        </p:txBody>
      </p:sp>
    </p:spTree>
    <p:extLst>
      <p:ext uri="{BB962C8B-B14F-4D97-AF65-F5344CB8AC3E}">
        <p14:creationId xmlns:p14="http://schemas.microsoft.com/office/powerpoint/2010/main" val="31711462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596503-6FAF-29F3-8EDE-C5AC3E8AB4E4}"/>
              </a:ext>
            </a:extLst>
          </p:cNvPr>
          <p:cNvSpPr>
            <a:spLocks noGrp="1"/>
          </p:cNvSpPr>
          <p:nvPr>
            <p:ph type="title"/>
          </p:nvPr>
        </p:nvSpPr>
        <p:spPr/>
        <p:txBody>
          <a:bodyPr/>
          <a:lstStyle/>
          <a:p>
            <a:r>
              <a:rPr lang="pt-BR" dirty="0"/>
              <a:t>Classes de altura</a:t>
            </a:r>
          </a:p>
        </p:txBody>
      </p:sp>
      <p:sp>
        <p:nvSpPr>
          <p:cNvPr id="3" name="Espaço Reservado para Conteúdo 2">
            <a:extLst>
              <a:ext uri="{FF2B5EF4-FFF2-40B4-BE49-F238E27FC236}">
                <a16:creationId xmlns:a16="http://schemas.microsoft.com/office/drawing/2014/main" id="{BAC09319-0BF4-B59A-93F9-CBEF90A399A2}"/>
              </a:ext>
            </a:extLst>
          </p:cNvPr>
          <p:cNvSpPr>
            <a:spLocks noGrp="1"/>
          </p:cNvSpPr>
          <p:nvPr>
            <p:ph idx="1"/>
          </p:nvPr>
        </p:nvSpPr>
        <p:spPr/>
        <p:txBody>
          <a:bodyPr>
            <a:normAutofit fontScale="92500"/>
          </a:bodyPr>
          <a:lstStyle/>
          <a:p>
            <a:r>
              <a:rPr lang="pt-BR" dirty="0"/>
              <a:t> &lt;!-- classes de altura --&gt;</a:t>
            </a:r>
          </a:p>
          <a:p>
            <a:r>
              <a:rPr lang="pt-BR" dirty="0"/>
              <a:t>    &lt;</a:t>
            </a:r>
            <a:r>
              <a:rPr lang="pt-BR" dirty="0" err="1"/>
              <a:t>div</a:t>
            </a:r>
            <a:r>
              <a:rPr lang="pt-BR" dirty="0"/>
              <a:t> </a:t>
            </a:r>
            <a:r>
              <a:rPr lang="pt-BR" dirty="0" err="1"/>
              <a:t>style</a:t>
            </a:r>
            <a:r>
              <a:rPr lang="pt-BR" dirty="0"/>
              <a:t>="</a:t>
            </a:r>
            <a:r>
              <a:rPr lang="pt-BR" dirty="0" err="1"/>
              <a:t>height</a:t>
            </a:r>
            <a:r>
              <a:rPr lang="pt-BR" dirty="0"/>
              <a:t>: 300px;border: 1px </a:t>
            </a:r>
            <a:r>
              <a:rPr lang="pt-BR" dirty="0" err="1"/>
              <a:t>solid</a:t>
            </a:r>
            <a:r>
              <a:rPr lang="pt-BR" dirty="0"/>
              <a:t> </a:t>
            </a:r>
            <a:r>
              <a:rPr lang="pt-BR" dirty="0" err="1"/>
              <a:t>gray</a:t>
            </a:r>
            <a:r>
              <a:rPr lang="pt-BR" dirty="0"/>
              <a:t>;"&gt;</a:t>
            </a:r>
          </a:p>
          <a:p>
            <a:r>
              <a:rPr lang="pt-BR" dirty="0"/>
              <a:t>        &lt;</a:t>
            </a:r>
            <a:r>
              <a:rPr lang="pt-BR" dirty="0" err="1"/>
              <a:t>div</a:t>
            </a:r>
            <a:r>
              <a:rPr lang="pt-BR" dirty="0"/>
              <a:t> </a:t>
            </a:r>
            <a:r>
              <a:rPr lang="pt-BR" dirty="0" err="1"/>
              <a:t>class</a:t>
            </a:r>
            <a:r>
              <a:rPr lang="pt-BR" dirty="0"/>
              <a:t>="</a:t>
            </a:r>
            <a:r>
              <a:rPr lang="pt-BR" dirty="0" err="1"/>
              <a:t>bg-warning</a:t>
            </a:r>
            <a:r>
              <a:rPr lang="pt-BR" dirty="0"/>
              <a:t> d-</a:t>
            </a:r>
            <a:r>
              <a:rPr lang="pt-BR" dirty="0" err="1"/>
              <a:t>inline</a:t>
            </a:r>
            <a:r>
              <a:rPr lang="pt-BR" dirty="0"/>
              <a:t>-</a:t>
            </a:r>
            <a:r>
              <a:rPr lang="pt-BR" dirty="0" err="1"/>
              <a:t>block</a:t>
            </a:r>
            <a:r>
              <a:rPr lang="pt-BR" dirty="0"/>
              <a:t> </a:t>
            </a:r>
            <a:r>
              <a:rPr lang="pt-BR" dirty="0">
                <a:highlight>
                  <a:srgbClr val="00FF00"/>
                </a:highlight>
              </a:rPr>
              <a:t>h-25</a:t>
            </a:r>
            <a:r>
              <a:rPr lang="pt-BR" dirty="0"/>
              <a:t>"&gt;</a:t>
            </a:r>
            <a:r>
              <a:rPr lang="pt-BR" dirty="0" err="1"/>
              <a:t>height</a:t>
            </a:r>
            <a:r>
              <a:rPr lang="pt-BR" dirty="0"/>
              <a:t> 25%&lt;/</a:t>
            </a:r>
            <a:r>
              <a:rPr lang="pt-BR" dirty="0" err="1"/>
              <a:t>div</a:t>
            </a:r>
            <a:r>
              <a:rPr lang="pt-BR" dirty="0"/>
              <a:t>&gt;</a:t>
            </a:r>
          </a:p>
          <a:p>
            <a:r>
              <a:rPr lang="pt-BR" dirty="0"/>
              <a:t>        &lt;</a:t>
            </a:r>
            <a:r>
              <a:rPr lang="pt-BR" dirty="0" err="1"/>
              <a:t>div</a:t>
            </a:r>
            <a:r>
              <a:rPr lang="pt-BR" dirty="0"/>
              <a:t> </a:t>
            </a:r>
            <a:r>
              <a:rPr lang="pt-BR" dirty="0" err="1"/>
              <a:t>class</a:t>
            </a:r>
            <a:r>
              <a:rPr lang="pt-BR" dirty="0"/>
              <a:t>="</a:t>
            </a:r>
            <a:r>
              <a:rPr lang="pt-BR" dirty="0" err="1"/>
              <a:t>bg-warning</a:t>
            </a:r>
            <a:r>
              <a:rPr lang="pt-BR" dirty="0"/>
              <a:t> d-</a:t>
            </a:r>
            <a:r>
              <a:rPr lang="pt-BR" dirty="0" err="1"/>
              <a:t>inline</a:t>
            </a:r>
            <a:r>
              <a:rPr lang="pt-BR" dirty="0"/>
              <a:t>-</a:t>
            </a:r>
            <a:r>
              <a:rPr lang="pt-BR" dirty="0" err="1"/>
              <a:t>block</a:t>
            </a:r>
            <a:r>
              <a:rPr lang="pt-BR" dirty="0"/>
              <a:t> </a:t>
            </a:r>
            <a:r>
              <a:rPr lang="pt-BR" dirty="0">
                <a:highlight>
                  <a:srgbClr val="00FF00"/>
                </a:highlight>
              </a:rPr>
              <a:t>h-50</a:t>
            </a:r>
            <a:r>
              <a:rPr lang="pt-BR" dirty="0"/>
              <a:t>"&gt;</a:t>
            </a:r>
            <a:r>
              <a:rPr lang="pt-BR" dirty="0" err="1"/>
              <a:t>height</a:t>
            </a:r>
            <a:r>
              <a:rPr lang="pt-BR" dirty="0"/>
              <a:t> 50%&lt;/</a:t>
            </a:r>
            <a:r>
              <a:rPr lang="pt-BR" dirty="0" err="1"/>
              <a:t>div</a:t>
            </a:r>
            <a:r>
              <a:rPr lang="pt-BR" dirty="0"/>
              <a:t>&gt;</a:t>
            </a:r>
          </a:p>
          <a:p>
            <a:r>
              <a:rPr lang="pt-BR" dirty="0"/>
              <a:t>        &lt;</a:t>
            </a:r>
            <a:r>
              <a:rPr lang="pt-BR" dirty="0" err="1"/>
              <a:t>div</a:t>
            </a:r>
            <a:r>
              <a:rPr lang="pt-BR" dirty="0"/>
              <a:t> </a:t>
            </a:r>
            <a:r>
              <a:rPr lang="pt-BR" dirty="0" err="1"/>
              <a:t>class</a:t>
            </a:r>
            <a:r>
              <a:rPr lang="pt-BR" dirty="0"/>
              <a:t>="</a:t>
            </a:r>
            <a:r>
              <a:rPr lang="pt-BR" dirty="0" err="1"/>
              <a:t>bg-warning</a:t>
            </a:r>
            <a:r>
              <a:rPr lang="pt-BR" dirty="0"/>
              <a:t> d-</a:t>
            </a:r>
            <a:r>
              <a:rPr lang="pt-BR" dirty="0" err="1"/>
              <a:t>inline</a:t>
            </a:r>
            <a:r>
              <a:rPr lang="pt-BR" dirty="0"/>
              <a:t>-</a:t>
            </a:r>
            <a:r>
              <a:rPr lang="pt-BR" dirty="0" err="1"/>
              <a:t>block</a:t>
            </a:r>
            <a:r>
              <a:rPr lang="pt-BR" dirty="0"/>
              <a:t> </a:t>
            </a:r>
            <a:r>
              <a:rPr lang="pt-BR" dirty="0">
                <a:highlight>
                  <a:srgbClr val="00FF00"/>
                </a:highlight>
              </a:rPr>
              <a:t>h-75</a:t>
            </a:r>
            <a:r>
              <a:rPr lang="pt-BR" dirty="0"/>
              <a:t>"&gt;</a:t>
            </a:r>
            <a:r>
              <a:rPr lang="pt-BR" dirty="0" err="1"/>
              <a:t>height</a:t>
            </a:r>
            <a:r>
              <a:rPr lang="pt-BR" dirty="0"/>
              <a:t> 75%&lt;/</a:t>
            </a:r>
            <a:r>
              <a:rPr lang="pt-BR" dirty="0" err="1"/>
              <a:t>div</a:t>
            </a:r>
            <a:r>
              <a:rPr lang="pt-BR" dirty="0"/>
              <a:t>&gt;</a:t>
            </a:r>
          </a:p>
          <a:p>
            <a:r>
              <a:rPr lang="pt-BR" dirty="0"/>
              <a:t>        &lt;</a:t>
            </a:r>
            <a:r>
              <a:rPr lang="pt-BR" dirty="0" err="1"/>
              <a:t>div</a:t>
            </a:r>
            <a:r>
              <a:rPr lang="pt-BR" dirty="0"/>
              <a:t> </a:t>
            </a:r>
            <a:r>
              <a:rPr lang="pt-BR" dirty="0" err="1"/>
              <a:t>class</a:t>
            </a:r>
            <a:r>
              <a:rPr lang="pt-BR" dirty="0"/>
              <a:t>="</a:t>
            </a:r>
            <a:r>
              <a:rPr lang="pt-BR" dirty="0" err="1"/>
              <a:t>bg-warning</a:t>
            </a:r>
            <a:r>
              <a:rPr lang="pt-BR" dirty="0"/>
              <a:t> d-</a:t>
            </a:r>
            <a:r>
              <a:rPr lang="pt-BR" dirty="0" err="1"/>
              <a:t>inline</a:t>
            </a:r>
            <a:r>
              <a:rPr lang="pt-BR" dirty="0"/>
              <a:t>-</a:t>
            </a:r>
            <a:r>
              <a:rPr lang="pt-BR" dirty="0" err="1"/>
              <a:t>block</a:t>
            </a:r>
            <a:r>
              <a:rPr lang="pt-BR" dirty="0"/>
              <a:t> </a:t>
            </a:r>
            <a:r>
              <a:rPr lang="pt-BR" dirty="0">
                <a:highlight>
                  <a:srgbClr val="00FF00"/>
                </a:highlight>
              </a:rPr>
              <a:t>h-100</a:t>
            </a:r>
            <a:r>
              <a:rPr lang="pt-BR" dirty="0"/>
              <a:t>"&gt;</a:t>
            </a:r>
            <a:r>
              <a:rPr lang="pt-BR" dirty="0" err="1"/>
              <a:t>height</a:t>
            </a:r>
            <a:r>
              <a:rPr lang="pt-BR" dirty="0"/>
              <a:t> 100%&lt;/</a:t>
            </a:r>
            <a:r>
              <a:rPr lang="pt-BR" dirty="0" err="1"/>
              <a:t>div</a:t>
            </a:r>
            <a:r>
              <a:rPr lang="pt-BR" dirty="0"/>
              <a:t>&gt;</a:t>
            </a:r>
          </a:p>
          <a:p>
            <a:r>
              <a:rPr lang="pt-BR" dirty="0"/>
              <a:t>        &lt;</a:t>
            </a:r>
            <a:r>
              <a:rPr lang="pt-BR" dirty="0" err="1"/>
              <a:t>div</a:t>
            </a:r>
            <a:r>
              <a:rPr lang="pt-BR" dirty="0"/>
              <a:t> </a:t>
            </a:r>
            <a:r>
              <a:rPr lang="pt-BR" dirty="0" err="1"/>
              <a:t>class</a:t>
            </a:r>
            <a:r>
              <a:rPr lang="pt-BR" dirty="0"/>
              <a:t>="</a:t>
            </a:r>
            <a:r>
              <a:rPr lang="pt-BR" dirty="0" err="1"/>
              <a:t>bg-warning</a:t>
            </a:r>
            <a:r>
              <a:rPr lang="pt-BR" dirty="0"/>
              <a:t> d-</a:t>
            </a:r>
            <a:r>
              <a:rPr lang="pt-BR" dirty="0" err="1"/>
              <a:t>inline</a:t>
            </a:r>
            <a:r>
              <a:rPr lang="pt-BR" dirty="0"/>
              <a:t>-</a:t>
            </a:r>
            <a:r>
              <a:rPr lang="pt-BR" dirty="0" err="1"/>
              <a:t>block</a:t>
            </a:r>
            <a:r>
              <a:rPr lang="pt-BR" dirty="0"/>
              <a:t> </a:t>
            </a:r>
            <a:r>
              <a:rPr lang="pt-BR" dirty="0" err="1">
                <a:highlight>
                  <a:srgbClr val="00FF00"/>
                </a:highlight>
              </a:rPr>
              <a:t>h-auto</a:t>
            </a:r>
            <a:r>
              <a:rPr lang="pt-BR" dirty="0"/>
              <a:t>"&gt;</a:t>
            </a:r>
            <a:r>
              <a:rPr lang="pt-BR" dirty="0" err="1"/>
              <a:t>height</a:t>
            </a:r>
            <a:r>
              <a:rPr lang="pt-BR" dirty="0"/>
              <a:t> auto&lt;/</a:t>
            </a:r>
            <a:r>
              <a:rPr lang="pt-BR" dirty="0" err="1"/>
              <a:t>div</a:t>
            </a:r>
            <a:r>
              <a:rPr lang="pt-BR" dirty="0"/>
              <a:t>&gt;</a:t>
            </a:r>
          </a:p>
          <a:p>
            <a:r>
              <a:rPr lang="pt-BR" dirty="0"/>
              <a:t>    &lt;/</a:t>
            </a:r>
            <a:r>
              <a:rPr lang="pt-BR" dirty="0" err="1"/>
              <a:t>div</a:t>
            </a:r>
            <a:r>
              <a:rPr lang="pt-BR" dirty="0"/>
              <a:t>&gt;</a:t>
            </a:r>
          </a:p>
        </p:txBody>
      </p:sp>
    </p:spTree>
    <p:extLst>
      <p:ext uri="{BB962C8B-B14F-4D97-AF65-F5344CB8AC3E}">
        <p14:creationId xmlns:p14="http://schemas.microsoft.com/office/powerpoint/2010/main" val="18995022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BF3B7D-41EA-9884-EDAC-4445726B5E90}"/>
              </a:ext>
            </a:extLst>
          </p:cNvPr>
          <p:cNvSpPr>
            <a:spLocks noGrp="1"/>
          </p:cNvSpPr>
          <p:nvPr>
            <p:ph type="title"/>
          </p:nvPr>
        </p:nvSpPr>
        <p:spPr/>
        <p:txBody>
          <a:bodyPr/>
          <a:lstStyle/>
          <a:p>
            <a:r>
              <a:rPr lang="pt-BR" dirty="0"/>
              <a:t>Bordas</a:t>
            </a:r>
          </a:p>
        </p:txBody>
      </p:sp>
      <p:sp>
        <p:nvSpPr>
          <p:cNvPr id="3" name="Espaço Reservado para Conteúdo 2">
            <a:extLst>
              <a:ext uri="{FF2B5EF4-FFF2-40B4-BE49-F238E27FC236}">
                <a16:creationId xmlns:a16="http://schemas.microsoft.com/office/drawing/2014/main" id="{7B147BBA-425F-03D6-1D22-BBF65397A22A}"/>
              </a:ext>
            </a:extLst>
          </p:cNvPr>
          <p:cNvSpPr>
            <a:spLocks noGrp="1"/>
          </p:cNvSpPr>
          <p:nvPr>
            <p:ph idx="1"/>
          </p:nvPr>
        </p:nvSpPr>
        <p:spPr/>
        <p:txBody>
          <a:bodyPr/>
          <a:lstStyle/>
          <a:p>
            <a:r>
              <a:rPr lang="pt-BR" dirty="0"/>
              <a:t> &lt;!-- Bordas    </a:t>
            </a:r>
          </a:p>
          <a:p>
            <a:r>
              <a:rPr lang="pt-BR" dirty="0" err="1"/>
              <a:t>border</a:t>
            </a:r>
            <a:r>
              <a:rPr lang="pt-BR" dirty="0"/>
              <a:t>        -&gt;  todas as bordas   </a:t>
            </a:r>
          </a:p>
          <a:p>
            <a:r>
              <a:rPr lang="pt-BR" dirty="0"/>
              <a:t> </a:t>
            </a:r>
            <a:r>
              <a:rPr lang="pt-BR" dirty="0" err="1"/>
              <a:t>border</a:t>
            </a:r>
            <a:r>
              <a:rPr lang="pt-BR" dirty="0"/>
              <a:t>-top    -&gt; borda superior    </a:t>
            </a:r>
          </a:p>
          <a:p>
            <a:r>
              <a:rPr lang="pt-BR" dirty="0" err="1"/>
              <a:t>border-bottom</a:t>
            </a:r>
            <a:r>
              <a:rPr lang="pt-BR" dirty="0"/>
              <a:t> -&gt; borda inferior    </a:t>
            </a:r>
          </a:p>
          <a:p>
            <a:r>
              <a:rPr lang="pt-BR" dirty="0" err="1"/>
              <a:t>border-right</a:t>
            </a:r>
            <a:r>
              <a:rPr lang="pt-BR" dirty="0"/>
              <a:t>  -&gt; bordar direita    </a:t>
            </a:r>
          </a:p>
          <a:p>
            <a:r>
              <a:rPr lang="pt-BR" dirty="0" err="1"/>
              <a:t>border-left</a:t>
            </a:r>
            <a:r>
              <a:rPr lang="pt-BR" dirty="0"/>
              <a:t>   -&gt; borda esquerda</a:t>
            </a:r>
          </a:p>
        </p:txBody>
      </p:sp>
    </p:spTree>
    <p:extLst>
      <p:ext uri="{BB962C8B-B14F-4D97-AF65-F5344CB8AC3E}">
        <p14:creationId xmlns:p14="http://schemas.microsoft.com/office/powerpoint/2010/main" val="19240903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6487F7-7BC1-0154-5A16-160B989477AE}"/>
              </a:ext>
            </a:extLst>
          </p:cNvPr>
          <p:cNvSpPr>
            <a:spLocks noGrp="1"/>
          </p:cNvSpPr>
          <p:nvPr>
            <p:ph type="title"/>
          </p:nvPr>
        </p:nvSpPr>
        <p:spPr/>
        <p:txBody>
          <a:bodyPr/>
          <a:lstStyle/>
          <a:p>
            <a:r>
              <a:rPr lang="pt-BR" dirty="0"/>
              <a:t>Bordas</a:t>
            </a:r>
          </a:p>
        </p:txBody>
      </p:sp>
      <p:sp>
        <p:nvSpPr>
          <p:cNvPr id="3" name="Espaço Reservado para Conteúdo 2">
            <a:extLst>
              <a:ext uri="{FF2B5EF4-FFF2-40B4-BE49-F238E27FC236}">
                <a16:creationId xmlns:a16="http://schemas.microsoft.com/office/drawing/2014/main" id="{E55D8E3D-C745-C756-AF6B-C7B856463878}"/>
              </a:ext>
            </a:extLst>
          </p:cNvPr>
          <p:cNvSpPr>
            <a:spLocks noGrp="1"/>
          </p:cNvSpPr>
          <p:nvPr>
            <p:ph idx="1"/>
          </p:nvPr>
        </p:nvSpPr>
        <p:spPr/>
        <p:txBody>
          <a:bodyPr/>
          <a:lstStyle/>
          <a:p>
            <a:r>
              <a:rPr lang="pt-BR" dirty="0"/>
              <a:t>&lt;</a:t>
            </a:r>
            <a:r>
              <a:rPr lang="pt-BR" dirty="0" err="1"/>
              <a:t>div</a:t>
            </a:r>
            <a:r>
              <a:rPr lang="pt-BR" dirty="0"/>
              <a:t> </a:t>
            </a:r>
            <a:r>
              <a:rPr lang="pt-BR" dirty="0" err="1"/>
              <a:t>class</a:t>
            </a:r>
            <a:r>
              <a:rPr lang="pt-BR" dirty="0"/>
              <a:t>="</a:t>
            </a:r>
            <a:r>
              <a:rPr lang="pt-BR" dirty="0" err="1"/>
              <a:t>bg-white</a:t>
            </a:r>
            <a:r>
              <a:rPr lang="pt-BR" dirty="0"/>
              <a:t> mb-2"&gt;todas as bordas&lt;/</a:t>
            </a:r>
            <a:r>
              <a:rPr lang="pt-BR" dirty="0" err="1"/>
              <a:t>div</a:t>
            </a:r>
            <a:r>
              <a:rPr lang="pt-BR" dirty="0"/>
              <a:t>&gt;    </a:t>
            </a:r>
          </a:p>
          <a:p>
            <a:r>
              <a:rPr lang="pt-BR" dirty="0"/>
              <a:t>&lt;</a:t>
            </a:r>
            <a:r>
              <a:rPr lang="pt-BR" dirty="0" err="1"/>
              <a:t>div</a:t>
            </a:r>
            <a:r>
              <a:rPr lang="pt-BR" dirty="0"/>
              <a:t> </a:t>
            </a:r>
            <a:r>
              <a:rPr lang="pt-BR" dirty="0" err="1"/>
              <a:t>class</a:t>
            </a:r>
            <a:r>
              <a:rPr lang="pt-BR" dirty="0"/>
              <a:t>="</a:t>
            </a:r>
            <a:r>
              <a:rPr lang="pt-BR" dirty="0" err="1"/>
              <a:t>bg-white</a:t>
            </a:r>
            <a:r>
              <a:rPr lang="pt-BR" dirty="0"/>
              <a:t> mb-2"&gt;borda superior&lt;/</a:t>
            </a:r>
            <a:r>
              <a:rPr lang="pt-BR" dirty="0" err="1"/>
              <a:t>div</a:t>
            </a:r>
            <a:r>
              <a:rPr lang="pt-BR" dirty="0"/>
              <a:t>&gt;    </a:t>
            </a:r>
          </a:p>
          <a:p>
            <a:r>
              <a:rPr lang="pt-BR" dirty="0"/>
              <a:t>&lt;</a:t>
            </a:r>
            <a:r>
              <a:rPr lang="pt-BR" dirty="0" err="1"/>
              <a:t>div</a:t>
            </a:r>
            <a:r>
              <a:rPr lang="pt-BR" dirty="0"/>
              <a:t> </a:t>
            </a:r>
            <a:r>
              <a:rPr lang="pt-BR" dirty="0" err="1"/>
              <a:t>class</a:t>
            </a:r>
            <a:r>
              <a:rPr lang="pt-BR" dirty="0"/>
              <a:t>="</a:t>
            </a:r>
            <a:r>
              <a:rPr lang="pt-BR" dirty="0" err="1"/>
              <a:t>bg-white</a:t>
            </a:r>
            <a:r>
              <a:rPr lang="pt-BR" dirty="0"/>
              <a:t> mb-2"&gt;borda inferior&lt;/</a:t>
            </a:r>
            <a:r>
              <a:rPr lang="pt-BR" dirty="0" err="1"/>
              <a:t>div</a:t>
            </a:r>
            <a:r>
              <a:rPr lang="pt-BR" dirty="0"/>
              <a:t>&gt;    </a:t>
            </a:r>
          </a:p>
          <a:p>
            <a:r>
              <a:rPr lang="pt-BR" dirty="0"/>
              <a:t>&lt;</a:t>
            </a:r>
            <a:r>
              <a:rPr lang="pt-BR" dirty="0" err="1"/>
              <a:t>div</a:t>
            </a:r>
            <a:r>
              <a:rPr lang="pt-BR" dirty="0"/>
              <a:t> </a:t>
            </a:r>
            <a:r>
              <a:rPr lang="pt-BR" dirty="0" err="1"/>
              <a:t>class</a:t>
            </a:r>
            <a:r>
              <a:rPr lang="pt-BR" dirty="0"/>
              <a:t>="</a:t>
            </a:r>
            <a:r>
              <a:rPr lang="pt-BR" dirty="0" err="1"/>
              <a:t>bg-white</a:t>
            </a:r>
            <a:r>
              <a:rPr lang="pt-BR" dirty="0"/>
              <a:t> mb-2"&gt;borda direita&lt;/</a:t>
            </a:r>
            <a:r>
              <a:rPr lang="pt-BR" dirty="0" err="1"/>
              <a:t>div</a:t>
            </a:r>
            <a:r>
              <a:rPr lang="pt-BR" dirty="0"/>
              <a:t>&gt;    </a:t>
            </a:r>
          </a:p>
          <a:p>
            <a:r>
              <a:rPr lang="pt-BR" dirty="0"/>
              <a:t>&lt;</a:t>
            </a:r>
            <a:r>
              <a:rPr lang="pt-BR" dirty="0" err="1"/>
              <a:t>div</a:t>
            </a:r>
            <a:r>
              <a:rPr lang="pt-BR" dirty="0"/>
              <a:t> </a:t>
            </a:r>
            <a:r>
              <a:rPr lang="pt-BR" dirty="0" err="1"/>
              <a:t>class</a:t>
            </a:r>
            <a:r>
              <a:rPr lang="pt-BR" dirty="0"/>
              <a:t>="</a:t>
            </a:r>
            <a:r>
              <a:rPr lang="pt-BR" dirty="0" err="1"/>
              <a:t>bg-white</a:t>
            </a:r>
            <a:r>
              <a:rPr lang="pt-BR" dirty="0"/>
              <a:t> mb-2"&gt;borda esquerda&lt;/</a:t>
            </a:r>
            <a:r>
              <a:rPr lang="pt-BR" dirty="0" err="1"/>
              <a:t>div</a:t>
            </a:r>
            <a:r>
              <a:rPr lang="pt-BR" dirty="0"/>
              <a:t>&gt;</a:t>
            </a:r>
          </a:p>
        </p:txBody>
      </p:sp>
    </p:spTree>
    <p:extLst>
      <p:ext uri="{BB962C8B-B14F-4D97-AF65-F5344CB8AC3E}">
        <p14:creationId xmlns:p14="http://schemas.microsoft.com/office/powerpoint/2010/main" val="26951269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12FA88-E360-8030-6766-CD6F78C19E97}"/>
              </a:ext>
            </a:extLst>
          </p:cNvPr>
          <p:cNvSpPr>
            <a:spLocks noGrp="1"/>
          </p:cNvSpPr>
          <p:nvPr>
            <p:ph type="title"/>
          </p:nvPr>
        </p:nvSpPr>
        <p:spPr/>
        <p:txBody>
          <a:bodyPr/>
          <a:lstStyle/>
          <a:p>
            <a:r>
              <a:rPr lang="pt-BR" dirty="0"/>
              <a:t>Bordas - cor</a:t>
            </a:r>
          </a:p>
        </p:txBody>
      </p:sp>
      <p:sp>
        <p:nvSpPr>
          <p:cNvPr id="3" name="Espaço Reservado para Conteúdo 2">
            <a:extLst>
              <a:ext uri="{FF2B5EF4-FFF2-40B4-BE49-F238E27FC236}">
                <a16:creationId xmlns:a16="http://schemas.microsoft.com/office/drawing/2014/main" id="{02E722AF-8022-FF0B-2E95-A3B326D20932}"/>
              </a:ext>
            </a:extLst>
          </p:cNvPr>
          <p:cNvSpPr>
            <a:spLocks noGrp="1"/>
          </p:cNvSpPr>
          <p:nvPr>
            <p:ph idx="1"/>
          </p:nvPr>
        </p:nvSpPr>
        <p:spPr/>
        <p:txBody>
          <a:bodyPr>
            <a:normAutofit lnSpcReduction="10000"/>
          </a:bodyPr>
          <a:lstStyle/>
          <a:p>
            <a:r>
              <a:rPr lang="pt-BR" dirty="0"/>
              <a:t> &lt;</a:t>
            </a:r>
            <a:r>
              <a:rPr lang="pt-BR" dirty="0" err="1"/>
              <a:t>div</a:t>
            </a:r>
            <a:r>
              <a:rPr lang="pt-BR" dirty="0"/>
              <a:t> </a:t>
            </a:r>
            <a:r>
              <a:rPr lang="pt-BR" dirty="0" err="1"/>
              <a:t>class</a:t>
            </a:r>
            <a:r>
              <a:rPr lang="pt-BR" dirty="0"/>
              <a:t>="</a:t>
            </a:r>
            <a:r>
              <a:rPr lang="pt-BR" dirty="0" err="1"/>
              <a:t>bg-white</a:t>
            </a:r>
            <a:r>
              <a:rPr lang="pt-BR" dirty="0"/>
              <a:t> mb-2 </a:t>
            </a:r>
            <a:r>
              <a:rPr lang="pt-BR" dirty="0" err="1">
                <a:highlight>
                  <a:srgbClr val="FF00FF"/>
                </a:highlight>
              </a:rPr>
              <a:t>border</a:t>
            </a:r>
            <a:r>
              <a:rPr lang="pt-BR" dirty="0"/>
              <a:t> </a:t>
            </a:r>
            <a:r>
              <a:rPr lang="pt-BR" dirty="0" err="1">
                <a:highlight>
                  <a:srgbClr val="00FF00"/>
                </a:highlight>
              </a:rPr>
              <a:t>border-warnning</a:t>
            </a:r>
            <a:r>
              <a:rPr lang="pt-BR" dirty="0"/>
              <a:t>"&gt;todas as bordas&lt;/</a:t>
            </a:r>
            <a:r>
              <a:rPr lang="pt-BR" dirty="0" err="1"/>
              <a:t>div</a:t>
            </a:r>
            <a:r>
              <a:rPr lang="pt-BR" dirty="0"/>
              <a:t>&gt;</a:t>
            </a:r>
          </a:p>
          <a:p>
            <a:r>
              <a:rPr lang="pt-BR" dirty="0"/>
              <a:t>    &lt;</a:t>
            </a:r>
            <a:r>
              <a:rPr lang="pt-BR" dirty="0" err="1"/>
              <a:t>div</a:t>
            </a:r>
            <a:r>
              <a:rPr lang="pt-BR" dirty="0"/>
              <a:t> </a:t>
            </a:r>
            <a:r>
              <a:rPr lang="pt-BR" dirty="0" err="1"/>
              <a:t>class</a:t>
            </a:r>
            <a:r>
              <a:rPr lang="pt-BR" dirty="0"/>
              <a:t>="</a:t>
            </a:r>
            <a:r>
              <a:rPr lang="pt-BR" dirty="0" err="1"/>
              <a:t>bg-white</a:t>
            </a:r>
            <a:r>
              <a:rPr lang="pt-BR" dirty="0"/>
              <a:t> mb-2 </a:t>
            </a:r>
            <a:r>
              <a:rPr lang="pt-BR" dirty="0" err="1">
                <a:highlight>
                  <a:srgbClr val="FF00FF"/>
                </a:highlight>
              </a:rPr>
              <a:t>border</a:t>
            </a:r>
            <a:r>
              <a:rPr lang="pt-BR" dirty="0">
                <a:highlight>
                  <a:srgbClr val="FF00FF"/>
                </a:highlight>
              </a:rPr>
              <a:t>-top</a:t>
            </a:r>
            <a:r>
              <a:rPr lang="pt-BR" dirty="0"/>
              <a:t> </a:t>
            </a:r>
            <a:r>
              <a:rPr lang="pt-BR" dirty="0" err="1">
                <a:highlight>
                  <a:srgbClr val="00FF00"/>
                </a:highlight>
              </a:rPr>
              <a:t>border-success</a:t>
            </a:r>
            <a:r>
              <a:rPr lang="pt-BR" dirty="0"/>
              <a:t>"&gt;borda superior&lt;/</a:t>
            </a:r>
            <a:r>
              <a:rPr lang="pt-BR" dirty="0" err="1"/>
              <a:t>div</a:t>
            </a:r>
            <a:r>
              <a:rPr lang="pt-BR" dirty="0"/>
              <a:t>&gt;</a:t>
            </a:r>
          </a:p>
          <a:p>
            <a:r>
              <a:rPr lang="pt-BR" dirty="0"/>
              <a:t>    &lt;</a:t>
            </a:r>
            <a:r>
              <a:rPr lang="pt-BR" dirty="0" err="1"/>
              <a:t>div</a:t>
            </a:r>
            <a:r>
              <a:rPr lang="pt-BR" dirty="0"/>
              <a:t> </a:t>
            </a:r>
            <a:r>
              <a:rPr lang="pt-BR" dirty="0" err="1"/>
              <a:t>class</a:t>
            </a:r>
            <a:r>
              <a:rPr lang="pt-BR" dirty="0"/>
              <a:t>="</a:t>
            </a:r>
            <a:r>
              <a:rPr lang="pt-BR" dirty="0" err="1"/>
              <a:t>bg-white</a:t>
            </a:r>
            <a:r>
              <a:rPr lang="pt-BR" dirty="0"/>
              <a:t> mb-2 </a:t>
            </a:r>
            <a:r>
              <a:rPr lang="pt-BR" dirty="0" err="1">
                <a:highlight>
                  <a:srgbClr val="FF00FF"/>
                </a:highlight>
              </a:rPr>
              <a:t>border-bottom</a:t>
            </a:r>
            <a:r>
              <a:rPr lang="pt-BR" dirty="0"/>
              <a:t> </a:t>
            </a:r>
            <a:r>
              <a:rPr lang="pt-BR" dirty="0" err="1">
                <a:highlight>
                  <a:srgbClr val="00FF00"/>
                </a:highlight>
              </a:rPr>
              <a:t>border-danger</a:t>
            </a:r>
            <a:r>
              <a:rPr lang="pt-BR" dirty="0"/>
              <a:t>"&gt;borda inferior&lt;/</a:t>
            </a:r>
            <a:r>
              <a:rPr lang="pt-BR" dirty="0" err="1"/>
              <a:t>div</a:t>
            </a:r>
            <a:r>
              <a:rPr lang="pt-BR" dirty="0"/>
              <a:t>&gt;</a:t>
            </a:r>
          </a:p>
          <a:p>
            <a:r>
              <a:rPr lang="pt-BR" dirty="0"/>
              <a:t>    &lt;</a:t>
            </a:r>
            <a:r>
              <a:rPr lang="pt-BR" dirty="0" err="1"/>
              <a:t>div</a:t>
            </a:r>
            <a:r>
              <a:rPr lang="pt-BR" dirty="0"/>
              <a:t> </a:t>
            </a:r>
            <a:r>
              <a:rPr lang="pt-BR" dirty="0" err="1"/>
              <a:t>class</a:t>
            </a:r>
            <a:r>
              <a:rPr lang="pt-BR" dirty="0"/>
              <a:t>="</a:t>
            </a:r>
            <a:r>
              <a:rPr lang="pt-BR" dirty="0" err="1"/>
              <a:t>bg-white</a:t>
            </a:r>
            <a:r>
              <a:rPr lang="pt-BR" dirty="0"/>
              <a:t> mb-2 </a:t>
            </a:r>
            <a:r>
              <a:rPr lang="pt-BR" dirty="0" err="1">
                <a:highlight>
                  <a:srgbClr val="FF00FF"/>
                </a:highlight>
              </a:rPr>
              <a:t>border-right</a:t>
            </a:r>
            <a:r>
              <a:rPr lang="pt-BR" dirty="0"/>
              <a:t> </a:t>
            </a:r>
            <a:r>
              <a:rPr lang="pt-BR" dirty="0" err="1">
                <a:highlight>
                  <a:srgbClr val="00FF00"/>
                </a:highlight>
              </a:rPr>
              <a:t>border-primary</a:t>
            </a:r>
            <a:r>
              <a:rPr lang="pt-BR" dirty="0"/>
              <a:t>"&gt;borda direita&lt;/</a:t>
            </a:r>
            <a:r>
              <a:rPr lang="pt-BR" dirty="0" err="1"/>
              <a:t>div</a:t>
            </a:r>
            <a:r>
              <a:rPr lang="pt-BR" dirty="0"/>
              <a:t>&gt;</a:t>
            </a:r>
          </a:p>
          <a:p>
            <a:r>
              <a:rPr lang="pt-BR" dirty="0"/>
              <a:t>    &lt;</a:t>
            </a:r>
            <a:r>
              <a:rPr lang="pt-BR" dirty="0" err="1"/>
              <a:t>div</a:t>
            </a:r>
            <a:r>
              <a:rPr lang="pt-BR" dirty="0"/>
              <a:t> </a:t>
            </a:r>
            <a:r>
              <a:rPr lang="pt-BR" dirty="0" err="1"/>
              <a:t>class</a:t>
            </a:r>
            <a:r>
              <a:rPr lang="pt-BR" dirty="0"/>
              <a:t>="</a:t>
            </a:r>
            <a:r>
              <a:rPr lang="pt-BR" dirty="0" err="1"/>
              <a:t>bg-white</a:t>
            </a:r>
            <a:r>
              <a:rPr lang="pt-BR" dirty="0"/>
              <a:t> mb-2 </a:t>
            </a:r>
            <a:r>
              <a:rPr lang="pt-BR" dirty="0" err="1">
                <a:highlight>
                  <a:srgbClr val="FF00FF"/>
                </a:highlight>
              </a:rPr>
              <a:t>border-left</a:t>
            </a:r>
            <a:r>
              <a:rPr lang="pt-BR" dirty="0"/>
              <a:t> </a:t>
            </a:r>
            <a:r>
              <a:rPr lang="pt-BR" dirty="0" err="1">
                <a:highlight>
                  <a:srgbClr val="00FF00"/>
                </a:highlight>
              </a:rPr>
              <a:t>border-secondary</a:t>
            </a:r>
            <a:r>
              <a:rPr lang="pt-BR" dirty="0"/>
              <a:t>"&gt;borda esquerda&lt;/</a:t>
            </a:r>
            <a:r>
              <a:rPr lang="pt-BR" dirty="0" err="1"/>
              <a:t>div</a:t>
            </a:r>
            <a:r>
              <a:rPr lang="pt-BR" dirty="0"/>
              <a:t>&gt;</a:t>
            </a:r>
          </a:p>
        </p:txBody>
      </p:sp>
      <p:sp>
        <p:nvSpPr>
          <p:cNvPr id="4" name="CaixaDeTexto 3">
            <a:extLst>
              <a:ext uri="{FF2B5EF4-FFF2-40B4-BE49-F238E27FC236}">
                <a16:creationId xmlns:a16="http://schemas.microsoft.com/office/drawing/2014/main" id="{9E8F9E00-0276-6A40-BD88-488D5BFFBEC4}"/>
              </a:ext>
            </a:extLst>
          </p:cNvPr>
          <p:cNvSpPr txBox="1"/>
          <p:nvPr/>
        </p:nvSpPr>
        <p:spPr>
          <a:xfrm>
            <a:off x="5543550" y="933450"/>
            <a:ext cx="5321585" cy="369332"/>
          </a:xfrm>
          <a:prstGeom prst="rect">
            <a:avLst/>
          </a:prstGeom>
          <a:solidFill>
            <a:srgbClr val="FFFF00"/>
          </a:solidFill>
        </p:spPr>
        <p:txBody>
          <a:bodyPr wrap="none" rtlCol="0">
            <a:spAutoFit/>
          </a:bodyPr>
          <a:lstStyle/>
          <a:p>
            <a:r>
              <a:rPr lang="pt-BR" dirty="0"/>
              <a:t>Tirar a cor de fundo do &lt;body&gt; para enxergar melhor</a:t>
            </a:r>
          </a:p>
        </p:txBody>
      </p:sp>
    </p:spTree>
    <p:extLst>
      <p:ext uri="{BB962C8B-B14F-4D97-AF65-F5344CB8AC3E}">
        <p14:creationId xmlns:p14="http://schemas.microsoft.com/office/powerpoint/2010/main" val="8217521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B69B43-E01E-667C-0588-C9904671063A}"/>
              </a:ext>
            </a:extLst>
          </p:cNvPr>
          <p:cNvSpPr>
            <a:spLocks noGrp="1"/>
          </p:cNvSpPr>
          <p:nvPr>
            <p:ph type="title"/>
          </p:nvPr>
        </p:nvSpPr>
        <p:spPr/>
        <p:txBody>
          <a:bodyPr/>
          <a:lstStyle/>
          <a:p>
            <a:r>
              <a:rPr lang="pt-BR" dirty="0"/>
              <a:t>Bordas - </a:t>
            </a:r>
            <a:r>
              <a:rPr lang="pt-BR" dirty="0" err="1"/>
              <a:t>Radius</a:t>
            </a:r>
            <a:endParaRPr lang="pt-BR" dirty="0"/>
          </a:p>
        </p:txBody>
      </p:sp>
      <p:sp>
        <p:nvSpPr>
          <p:cNvPr id="3" name="Espaço Reservado para Conteúdo 2">
            <a:extLst>
              <a:ext uri="{FF2B5EF4-FFF2-40B4-BE49-F238E27FC236}">
                <a16:creationId xmlns:a16="http://schemas.microsoft.com/office/drawing/2014/main" id="{3AA3A52F-3CC5-3CD7-B4BD-7EE62A0DFB50}"/>
              </a:ext>
            </a:extLst>
          </p:cNvPr>
          <p:cNvSpPr>
            <a:spLocks noGrp="1"/>
          </p:cNvSpPr>
          <p:nvPr>
            <p:ph idx="1"/>
          </p:nvPr>
        </p:nvSpPr>
        <p:spPr/>
        <p:txBody>
          <a:bodyPr>
            <a:normAutofit fontScale="92500" lnSpcReduction="20000"/>
          </a:bodyPr>
          <a:lstStyle/>
          <a:p>
            <a:pPr marL="0" indent="0">
              <a:buNone/>
            </a:pPr>
            <a:r>
              <a:rPr lang="en-US" dirty="0"/>
              <a:t> &lt;!-- Border Radius </a:t>
            </a:r>
          </a:p>
          <a:p>
            <a:pPr marL="0" indent="0">
              <a:buNone/>
            </a:pPr>
            <a:r>
              <a:rPr lang="en-US" dirty="0"/>
              <a:t>    </a:t>
            </a:r>
            <a:r>
              <a:rPr lang="en-US" dirty="0" err="1"/>
              <a:t>opções</a:t>
            </a:r>
            <a:r>
              <a:rPr lang="en-US" dirty="0"/>
              <a:t>: rounded, rounded-top, rounded-right, </a:t>
            </a:r>
          </a:p>
          <a:p>
            <a:pPr marL="0" indent="0">
              <a:buNone/>
            </a:pPr>
            <a:r>
              <a:rPr lang="en-US" dirty="0"/>
              <a:t>            rounded-right, rounded-left, rounded-circle</a:t>
            </a:r>
          </a:p>
          <a:p>
            <a:pPr marL="0" indent="0">
              <a:buNone/>
            </a:pPr>
            <a:r>
              <a:rPr lang="en-US" dirty="0"/>
              <a:t>    --&gt;</a:t>
            </a:r>
          </a:p>
          <a:p>
            <a:pPr marL="0" indent="0">
              <a:buNone/>
            </a:pPr>
            <a:r>
              <a:rPr lang="en-US" dirty="0"/>
              <a:t>    &lt;div class="</a:t>
            </a:r>
            <a:r>
              <a:rPr lang="en-US" dirty="0" err="1"/>
              <a:t>bg</a:t>
            </a:r>
            <a:r>
              <a:rPr lang="en-US" dirty="0"/>
              <a:t>-light mb-2 border"&gt;rounded&lt;/div&gt;</a:t>
            </a:r>
          </a:p>
          <a:p>
            <a:pPr marL="0" indent="0">
              <a:buNone/>
            </a:pPr>
            <a:r>
              <a:rPr lang="en-US" dirty="0"/>
              <a:t>    &lt;div class="</a:t>
            </a:r>
            <a:r>
              <a:rPr lang="en-US" dirty="0" err="1"/>
              <a:t>bg</a:t>
            </a:r>
            <a:r>
              <a:rPr lang="en-US" dirty="0"/>
              <a:t>-light mb-2 border"&gt;rounded top&lt;/div&gt;</a:t>
            </a:r>
          </a:p>
          <a:p>
            <a:pPr marL="0" indent="0">
              <a:buNone/>
            </a:pPr>
            <a:r>
              <a:rPr lang="en-US" dirty="0"/>
              <a:t>    &lt;div class="</a:t>
            </a:r>
            <a:r>
              <a:rPr lang="en-US" dirty="0" err="1"/>
              <a:t>bg</a:t>
            </a:r>
            <a:r>
              <a:rPr lang="en-US" dirty="0"/>
              <a:t>-light mb-2 border"&gt;rounded bottom&lt;/div&gt;</a:t>
            </a:r>
          </a:p>
          <a:p>
            <a:pPr marL="0" indent="0">
              <a:buNone/>
            </a:pPr>
            <a:r>
              <a:rPr lang="en-US" dirty="0"/>
              <a:t>    &lt;div class="</a:t>
            </a:r>
            <a:r>
              <a:rPr lang="en-US" dirty="0" err="1"/>
              <a:t>bg</a:t>
            </a:r>
            <a:r>
              <a:rPr lang="en-US" dirty="0"/>
              <a:t>-light mb-2 border"&gt;rounded right&lt;/div&gt;</a:t>
            </a:r>
          </a:p>
          <a:p>
            <a:pPr marL="0" indent="0">
              <a:buNone/>
            </a:pPr>
            <a:r>
              <a:rPr lang="en-US" dirty="0"/>
              <a:t>    &lt;div class="</a:t>
            </a:r>
            <a:r>
              <a:rPr lang="en-US" dirty="0" err="1"/>
              <a:t>bg</a:t>
            </a:r>
            <a:r>
              <a:rPr lang="en-US" dirty="0"/>
              <a:t>-light mb-2 border"&gt;rounded left&lt;/div&gt;</a:t>
            </a:r>
          </a:p>
          <a:p>
            <a:pPr marL="0" indent="0">
              <a:buNone/>
            </a:pPr>
            <a:r>
              <a:rPr lang="en-US" dirty="0"/>
              <a:t>    &lt;div class="</a:t>
            </a:r>
            <a:r>
              <a:rPr lang="en-US" dirty="0" err="1"/>
              <a:t>bg</a:t>
            </a:r>
            <a:r>
              <a:rPr lang="en-US" dirty="0"/>
              <a:t>-light mb-2 p-5 border w-25"&gt;rounded circle&lt;/div&gt;</a:t>
            </a:r>
            <a:endParaRPr lang="pt-BR" dirty="0"/>
          </a:p>
        </p:txBody>
      </p:sp>
    </p:spTree>
    <p:extLst>
      <p:ext uri="{BB962C8B-B14F-4D97-AF65-F5344CB8AC3E}">
        <p14:creationId xmlns:p14="http://schemas.microsoft.com/office/powerpoint/2010/main" val="40997106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8842E0-0FC5-9F01-B7D6-FCA6F81BD898}"/>
              </a:ext>
            </a:extLst>
          </p:cNvPr>
          <p:cNvSpPr>
            <a:spLocks noGrp="1"/>
          </p:cNvSpPr>
          <p:nvPr>
            <p:ph type="title"/>
          </p:nvPr>
        </p:nvSpPr>
        <p:spPr/>
        <p:txBody>
          <a:bodyPr/>
          <a:lstStyle/>
          <a:p>
            <a:r>
              <a:rPr lang="pt-BR" dirty="0"/>
              <a:t>Bordas - </a:t>
            </a:r>
            <a:r>
              <a:rPr lang="pt-BR" dirty="0" err="1"/>
              <a:t>Radius</a:t>
            </a:r>
            <a:endParaRPr lang="pt-BR" dirty="0"/>
          </a:p>
        </p:txBody>
      </p:sp>
      <p:sp>
        <p:nvSpPr>
          <p:cNvPr id="3" name="Espaço Reservado para Conteúdo 2">
            <a:extLst>
              <a:ext uri="{FF2B5EF4-FFF2-40B4-BE49-F238E27FC236}">
                <a16:creationId xmlns:a16="http://schemas.microsoft.com/office/drawing/2014/main" id="{78C8CAE5-77BA-1323-2094-3E7E45FF22AB}"/>
              </a:ext>
            </a:extLst>
          </p:cNvPr>
          <p:cNvSpPr>
            <a:spLocks noGrp="1"/>
          </p:cNvSpPr>
          <p:nvPr>
            <p:ph idx="1"/>
          </p:nvPr>
        </p:nvSpPr>
        <p:spPr/>
        <p:txBody>
          <a:bodyPr>
            <a:normAutofit/>
          </a:bodyPr>
          <a:lstStyle/>
          <a:p>
            <a:pPr marL="0" indent="0">
              <a:buNone/>
            </a:pPr>
            <a:r>
              <a:rPr lang="en-US" dirty="0"/>
              <a:t> &lt;div class="</a:t>
            </a:r>
            <a:r>
              <a:rPr lang="en-US" dirty="0" err="1"/>
              <a:t>bg</a:t>
            </a:r>
            <a:r>
              <a:rPr lang="en-US" dirty="0"/>
              <a:t>-light mb-2 border </a:t>
            </a:r>
            <a:r>
              <a:rPr lang="en-US" dirty="0">
                <a:highlight>
                  <a:srgbClr val="FF00FF"/>
                </a:highlight>
              </a:rPr>
              <a:t>rounded</a:t>
            </a:r>
            <a:r>
              <a:rPr lang="en-US" dirty="0"/>
              <a:t>"&gt;rounded&lt;/div&gt;</a:t>
            </a:r>
          </a:p>
          <a:p>
            <a:pPr marL="0" indent="0">
              <a:buNone/>
            </a:pPr>
            <a:r>
              <a:rPr lang="en-US" dirty="0"/>
              <a:t> &lt;div class="</a:t>
            </a:r>
            <a:r>
              <a:rPr lang="en-US" dirty="0" err="1"/>
              <a:t>bg</a:t>
            </a:r>
            <a:r>
              <a:rPr lang="en-US" dirty="0"/>
              <a:t>-light mb-2 border </a:t>
            </a:r>
            <a:r>
              <a:rPr lang="en-US" dirty="0">
                <a:highlight>
                  <a:srgbClr val="FF00FF"/>
                </a:highlight>
              </a:rPr>
              <a:t>rounded-top</a:t>
            </a:r>
            <a:r>
              <a:rPr lang="en-US" dirty="0"/>
              <a:t>"&gt;rounded top&lt;/div&gt;</a:t>
            </a:r>
          </a:p>
          <a:p>
            <a:pPr marL="0" indent="0">
              <a:buNone/>
            </a:pPr>
            <a:r>
              <a:rPr lang="en-US" dirty="0"/>
              <a:t> &lt;div class="</a:t>
            </a:r>
            <a:r>
              <a:rPr lang="en-US" dirty="0" err="1"/>
              <a:t>bg</a:t>
            </a:r>
            <a:r>
              <a:rPr lang="en-US" dirty="0"/>
              <a:t>-light mb-2 border </a:t>
            </a:r>
            <a:r>
              <a:rPr lang="en-US" dirty="0">
                <a:highlight>
                  <a:srgbClr val="FF00FF"/>
                </a:highlight>
              </a:rPr>
              <a:t>rounded-bottom</a:t>
            </a:r>
            <a:r>
              <a:rPr lang="en-US" dirty="0"/>
              <a:t>"&gt;rounded bottom&lt;/div&gt;</a:t>
            </a:r>
          </a:p>
          <a:p>
            <a:pPr marL="0" indent="0">
              <a:buNone/>
            </a:pPr>
            <a:r>
              <a:rPr lang="en-US" dirty="0"/>
              <a:t> &lt;div class="</a:t>
            </a:r>
            <a:r>
              <a:rPr lang="en-US" dirty="0" err="1"/>
              <a:t>bg</a:t>
            </a:r>
            <a:r>
              <a:rPr lang="en-US" dirty="0"/>
              <a:t>-light mb-2 border </a:t>
            </a:r>
            <a:r>
              <a:rPr lang="en-US" dirty="0">
                <a:highlight>
                  <a:srgbClr val="FF00FF"/>
                </a:highlight>
              </a:rPr>
              <a:t>rounded-right</a:t>
            </a:r>
            <a:r>
              <a:rPr lang="en-US" dirty="0"/>
              <a:t>"&gt;rounded right&lt;/div&gt;</a:t>
            </a:r>
          </a:p>
          <a:p>
            <a:pPr marL="0" indent="0">
              <a:buNone/>
            </a:pPr>
            <a:r>
              <a:rPr lang="en-US" dirty="0"/>
              <a:t>&lt;div class="</a:t>
            </a:r>
            <a:r>
              <a:rPr lang="en-US" dirty="0" err="1"/>
              <a:t>bg</a:t>
            </a:r>
            <a:r>
              <a:rPr lang="en-US" dirty="0"/>
              <a:t>-light mb-2 border </a:t>
            </a:r>
            <a:r>
              <a:rPr lang="en-US" dirty="0">
                <a:highlight>
                  <a:srgbClr val="FF00FF"/>
                </a:highlight>
              </a:rPr>
              <a:t>rounded-left</a:t>
            </a:r>
            <a:r>
              <a:rPr lang="en-US" dirty="0"/>
              <a:t>"&gt;rounded left&lt;/div&gt;</a:t>
            </a:r>
          </a:p>
          <a:p>
            <a:pPr marL="0" indent="0">
              <a:buNone/>
            </a:pPr>
            <a:r>
              <a:rPr lang="en-US" dirty="0"/>
              <a:t>&lt;div class="</a:t>
            </a:r>
            <a:r>
              <a:rPr lang="en-US" dirty="0" err="1"/>
              <a:t>bg</a:t>
            </a:r>
            <a:r>
              <a:rPr lang="en-US" dirty="0"/>
              <a:t>-light mb-2 p-5 border w-25 </a:t>
            </a:r>
            <a:r>
              <a:rPr lang="en-US" dirty="0">
                <a:highlight>
                  <a:srgbClr val="FF00FF"/>
                </a:highlight>
              </a:rPr>
              <a:t>rounded-circle</a:t>
            </a:r>
            <a:r>
              <a:rPr lang="en-US" dirty="0"/>
              <a:t>"&gt;rounded circle&lt;/div&gt;</a:t>
            </a:r>
            <a:endParaRPr lang="pt-BR" dirty="0"/>
          </a:p>
        </p:txBody>
      </p:sp>
    </p:spTree>
    <p:extLst>
      <p:ext uri="{BB962C8B-B14F-4D97-AF65-F5344CB8AC3E}">
        <p14:creationId xmlns:p14="http://schemas.microsoft.com/office/powerpoint/2010/main" val="30752209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A64125-6B1E-7FE5-5428-8CD2C24831EC}"/>
              </a:ext>
            </a:extLst>
          </p:cNvPr>
          <p:cNvSpPr>
            <a:spLocks noGrp="1"/>
          </p:cNvSpPr>
          <p:nvPr>
            <p:ph type="ctrTitle"/>
          </p:nvPr>
        </p:nvSpPr>
        <p:spPr>
          <a:xfrm>
            <a:off x="1104900" y="1371600"/>
            <a:ext cx="9410700" cy="3708400"/>
          </a:xfrm>
        </p:spPr>
        <p:txBody>
          <a:bodyPr>
            <a:normAutofit/>
          </a:bodyPr>
          <a:lstStyle/>
          <a:p>
            <a:r>
              <a:rPr lang="pt-BR" dirty="0"/>
              <a:t>Sugiro que apaguem todo conteúdo do &lt;body&gt; e salvem o arquivo com outro nome para não ficar carregado</a:t>
            </a:r>
          </a:p>
        </p:txBody>
      </p:sp>
    </p:spTree>
    <p:extLst>
      <p:ext uri="{BB962C8B-B14F-4D97-AF65-F5344CB8AC3E}">
        <p14:creationId xmlns:p14="http://schemas.microsoft.com/office/powerpoint/2010/main" val="18338172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25F00D-C6DA-8C8B-D167-336874B9DFC5}"/>
              </a:ext>
            </a:extLst>
          </p:cNvPr>
          <p:cNvSpPr>
            <a:spLocks noGrp="1"/>
          </p:cNvSpPr>
          <p:nvPr>
            <p:ph type="title"/>
          </p:nvPr>
        </p:nvSpPr>
        <p:spPr/>
        <p:txBody>
          <a:bodyPr/>
          <a:lstStyle/>
          <a:p>
            <a:r>
              <a:rPr lang="pt-BR" dirty="0"/>
              <a:t>Botão</a:t>
            </a:r>
          </a:p>
        </p:txBody>
      </p:sp>
      <p:sp>
        <p:nvSpPr>
          <p:cNvPr id="3" name="Espaço Reservado para Conteúdo 2">
            <a:extLst>
              <a:ext uri="{FF2B5EF4-FFF2-40B4-BE49-F238E27FC236}">
                <a16:creationId xmlns:a16="http://schemas.microsoft.com/office/drawing/2014/main" id="{CDDE92B1-8E1C-73C6-956B-6843D0A6E767}"/>
              </a:ext>
            </a:extLst>
          </p:cNvPr>
          <p:cNvSpPr>
            <a:spLocks noGrp="1"/>
          </p:cNvSpPr>
          <p:nvPr>
            <p:ph idx="1"/>
          </p:nvPr>
        </p:nvSpPr>
        <p:spPr/>
        <p:txBody>
          <a:bodyPr>
            <a:normAutofit fontScale="92500" lnSpcReduction="10000"/>
          </a:bodyPr>
          <a:lstStyle/>
          <a:p>
            <a:r>
              <a:rPr lang="en-US" dirty="0"/>
              <a:t>&lt;!-- </a:t>
            </a:r>
            <a:r>
              <a:rPr lang="en-US" dirty="0" err="1"/>
              <a:t>Botoes</a:t>
            </a:r>
            <a:r>
              <a:rPr lang="en-US" dirty="0"/>
              <a:t>     </a:t>
            </a:r>
          </a:p>
          <a:p>
            <a:r>
              <a:rPr lang="en-US" dirty="0" err="1"/>
              <a:t>formatação</a:t>
            </a:r>
            <a:r>
              <a:rPr lang="en-US" dirty="0"/>
              <a:t> </a:t>
            </a:r>
            <a:r>
              <a:rPr lang="en-US" dirty="0" err="1"/>
              <a:t>padrao</a:t>
            </a:r>
            <a:r>
              <a:rPr lang="en-US" dirty="0"/>
              <a:t>: </a:t>
            </a:r>
            <a:r>
              <a:rPr lang="en-US" dirty="0" err="1"/>
              <a:t>btn</a:t>
            </a:r>
            <a:r>
              <a:rPr lang="en-US" dirty="0"/>
              <a:t>    </a:t>
            </a:r>
          </a:p>
          <a:p>
            <a:r>
              <a:rPr lang="en-US" dirty="0" err="1"/>
              <a:t>formatação</a:t>
            </a:r>
            <a:r>
              <a:rPr lang="en-US" dirty="0"/>
              <a:t> </a:t>
            </a:r>
            <a:r>
              <a:rPr lang="en-US" dirty="0" err="1"/>
              <a:t>específicas</a:t>
            </a:r>
            <a:r>
              <a:rPr lang="en-US" dirty="0"/>
              <a:t>:   </a:t>
            </a:r>
          </a:p>
          <a:p>
            <a:pPr lvl="1"/>
            <a:r>
              <a:rPr lang="en-US" dirty="0"/>
              <a:t> </a:t>
            </a:r>
            <a:r>
              <a:rPr lang="en-US" dirty="0" err="1"/>
              <a:t>btn</a:t>
            </a:r>
            <a:r>
              <a:rPr lang="en-US" dirty="0"/>
              <a:t>-primary, </a:t>
            </a:r>
          </a:p>
          <a:p>
            <a:pPr lvl="1"/>
            <a:r>
              <a:rPr lang="en-US" dirty="0" err="1"/>
              <a:t>btn</a:t>
            </a:r>
            <a:r>
              <a:rPr lang="en-US" dirty="0"/>
              <a:t>-secondary, </a:t>
            </a:r>
          </a:p>
          <a:p>
            <a:pPr lvl="1"/>
            <a:r>
              <a:rPr lang="en-US" dirty="0" err="1"/>
              <a:t>btn</a:t>
            </a:r>
            <a:r>
              <a:rPr lang="en-US" dirty="0"/>
              <a:t>-success, </a:t>
            </a:r>
          </a:p>
          <a:p>
            <a:pPr lvl="1"/>
            <a:r>
              <a:rPr lang="en-US" dirty="0" err="1"/>
              <a:t>btn</a:t>
            </a:r>
            <a:r>
              <a:rPr lang="en-US" dirty="0"/>
              <a:t>-info,    </a:t>
            </a:r>
          </a:p>
          <a:p>
            <a:pPr lvl="1"/>
            <a:r>
              <a:rPr lang="en-US" dirty="0" err="1"/>
              <a:t>btn</a:t>
            </a:r>
            <a:r>
              <a:rPr lang="en-US" dirty="0"/>
              <a:t>-warning, </a:t>
            </a:r>
          </a:p>
          <a:p>
            <a:pPr lvl="1"/>
            <a:r>
              <a:rPr lang="en-US" dirty="0" err="1"/>
              <a:t>btn</a:t>
            </a:r>
            <a:r>
              <a:rPr lang="en-US" dirty="0"/>
              <a:t>-danger, </a:t>
            </a:r>
          </a:p>
          <a:p>
            <a:pPr lvl="1"/>
            <a:r>
              <a:rPr lang="en-US" dirty="0"/>
              <a:t>btn-light,0</a:t>
            </a:r>
          </a:p>
          <a:p>
            <a:pPr lvl="1"/>
            <a:r>
              <a:rPr lang="en-US" dirty="0"/>
              <a:t> </a:t>
            </a:r>
            <a:r>
              <a:rPr lang="en-US" dirty="0" err="1"/>
              <a:t>btn</a:t>
            </a:r>
            <a:r>
              <a:rPr lang="en-US" dirty="0"/>
              <a:t>-dark, </a:t>
            </a:r>
          </a:p>
          <a:p>
            <a:pPr lvl="1"/>
            <a:r>
              <a:rPr lang="en-US" dirty="0" err="1"/>
              <a:t>btn</a:t>
            </a:r>
            <a:r>
              <a:rPr lang="en-US" dirty="0"/>
              <a:t>-link</a:t>
            </a:r>
            <a:endParaRPr lang="pt-BR" dirty="0"/>
          </a:p>
        </p:txBody>
      </p:sp>
    </p:spTree>
    <p:extLst>
      <p:ext uri="{BB962C8B-B14F-4D97-AF65-F5344CB8AC3E}">
        <p14:creationId xmlns:p14="http://schemas.microsoft.com/office/powerpoint/2010/main" val="2232113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CD02F0-9FE8-9479-6852-7CE925AEA2B3}"/>
              </a:ext>
            </a:extLst>
          </p:cNvPr>
          <p:cNvSpPr>
            <a:spLocks noGrp="1"/>
          </p:cNvSpPr>
          <p:nvPr>
            <p:ph type="title"/>
          </p:nvPr>
        </p:nvSpPr>
        <p:spPr/>
        <p:txBody>
          <a:bodyPr/>
          <a:lstStyle/>
          <a:p>
            <a:r>
              <a:rPr lang="pt-BR" dirty="0" err="1"/>
              <a:t>Bootstrap</a:t>
            </a:r>
            <a:endParaRPr lang="pt-BR" dirty="0"/>
          </a:p>
        </p:txBody>
      </p:sp>
      <p:sp>
        <p:nvSpPr>
          <p:cNvPr id="3" name="Espaço Reservado para Conteúdo 2">
            <a:extLst>
              <a:ext uri="{FF2B5EF4-FFF2-40B4-BE49-F238E27FC236}">
                <a16:creationId xmlns:a16="http://schemas.microsoft.com/office/drawing/2014/main" id="{A985C39C-AF5A-9C52-0CEC-31C505FE94F2}"/>
              </a:ext>
            </a:extLst>
          </p:cNvPr>
          <p:cNvSpPr>
            <a:spLocks noGrp="1"/>
          </p:cNvSpPr>
          <p:nvPr>
            <p:ph idx="1"/>
          </p:nvPr>
        </p:nvSpPr>
        <p:spPr/>
        <p:txBody>
          <a:bodyPr/>
          <a:lstStyle/>
          <a:p>
            <a:r>
              <a:rPr lang="pt-BR" dirty="0"/>
              <a:t>Framework utilizado para criar sites responsivos</a:t>
            </a:r>
          </a:p>
          <a:p>
            <a:r>
              <a:rPr lang="pt-BR" dirty="0"/>
              <a:t>Digitar </a:t>
            </a:r>
            <a:r>
              <a:rPr lang="pt-BR" dirty="0" err="1"/>
              <a:t>bootstrap</a:t>
            </a:r>
            <a:r>
              <a:rPr lang="pt-BR" dirty="0"/>
              <a:t> no Google e</a:t>
            </a:r>
          </a:p>
          <a:p>
            <a:pPr marL="0" indent="0">
              <a:buNone/>
            </a:pPr>
            <a:r>
              <a:rPr lang="pt-BR" dirty="0"/>
              <a:t>                   fazer o download</a:t>
            </a:r>
          </a:p>
          <a:p>
            <a:r>
              <a:rPr lang="pt-BR" dirty="0"/>
              <a:t>Provavelmente não dará para fazer o</a:t>
            </a:r>
          </a:p>
          <a:p>
            <a:pPr marL="0" indent="0">
              <a:buNone/>
            </a:pPr>
            <a:r>
              <a:rPr lang="pt-BR" dirty="0"/>
              <a:t>  download nos micros da escola, </a:t>
            </a:r>
          </a:p>
          <a:p>
            <a:pPr marL="0" indent="0">
              <a:buNone/>
            </a:pPr>
            <a:r>
              <a:rPr lang="pt-BR" dirty="0"/>
              <a:t>então, utilizaremos o link.</a:t>
            </a:r>
          </a:p>
        </p:txBody>
      </p:sp>
      <p:pic>
        <p:nvPicPr>
          <p:cNvPr id="7" name="Imagem 6">
            <a:extLst>
              <a:ext uri="{FF2B5EF4-FFF2-40B4-BE49-F238E27FC236}">
                <a16:creationId xmlns:a16="http://schemas.microsoft.com/office/drawing/2014/main" id="{40228043-F11A-D713-D528-43029A1E11ED}"/>
              </a:ext>
            </a:extLst>
          </p:cNvPr>
          <p:cNvPicPr>
            <a:picLocks noChangeAspect="1"/>
          </p:cNvPicPr>
          <p:nvPr/>
        </p:nvPicPr>
        <p:blipFill>
          <a:blip r:embed="rId2"/>
          <a:stretch>
            <a:fillRect/>
          </a:stretch>
        </p:blipFill>
        <p:spPr>
          <a:xfrm>
            <a:off x="6691507" y="2308764"/>
            <a:ext cx="4961200" cy="3868199"/>
          </a:xfrm>
          <a:prstGeom prst="rect">
            <a:avLst/>
          </a:prstGeom>
        </p:spPr>
      </p:pic>
      <p:sp>
        <p:nvSpPr>
          <p:cNvPr id="9" name="CaixaDeTexto 8">
            <a:extLst>
              <a:ext uri="{FF2B5EF4-FFF2-40B4-BE49-F238E27FC236}">
                <a16:creationId xmlns:a16="http://schemas.microsoft.com/office/drawing/2014/main" id="{30F4F805-D65F-6FC5-761B-A05802C32427}"/>
              </a:ext>
            </a:extLst>
          </p:cNvPr>
          <p:cNvSpPr txBox="1"/>
          <p:nvPr/>
        </p:nvSpPr>
        <p:spPr>
          <a:xfrm>
            <a:off x="3886200" y="843240"/>
            <a:ext cx="7350071" cy="369332"/>
          </a:xfrm>
          <a:prstGeom prst="rect">
            <a:avLst/>
          </a:prstGeom>
          <a:solidFill>
            <a:srgbClr val="FFFF00"/>
          </a:solidFill>
        </p:spPr>
        <p:txBody>
          <a:bodyPr wrap="square">
            <a:spAutoFit/>
          </a:bodyPr>
          <a:lstStyle/>
          <a:p>
            <a:r>
              <a:rPr lang="pt-BR" b="1" dirty="0">
                <a:solidFill>
                  <a:srgbClr val="FF0000"/>
                </a:solidFill>
              </a:rPr>
              <a:t>https://getbootstrap.com/docs/5.3/getting-started/introduction/</a:t>
            </a:r>
          </a:p>
        </p:txBody>
      </p:sp>
    </p:spTree>
    <p:extLst>
      <p:ext uri="{BB962C8B-B14F-4D97-AF65-F5344CB8AC3E}">
        <p14:creationId xmlns:p14="http://schemas.microsoft.com/office/powerpoint/2010/main" val="2543676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8728CD-E133-BBF8-0819-6295F55EDD91}"/>
              </a:ext>
            </a:extLst>
          </p:cNvPr>
          <p:cNvSpPr>
            <a:spLocks noGrp="1"/>
          </p:cNvSpPr>
          <p:nvPr>
            <p:ph type="title"/>
          </p:nvPr>
        </p:nvSpPr>
        <p:spPr/>
        <p:txBody>
          <a:bodyPr/>
          <a:lstStyle/>
          <a:p>
            <a:r>
              <a:rPr lang="pt-BR" dirty="0"/>
              <a:t>Botão</a:t>
            </a:r>
          </a:p>
        </p:txBody>
      </p:sp>
      <p:sp>
        <p:nvSpPr>
          <p:cNvPr id="3" name="Espaço Reservado para Conteúdo 2">
            <a:extLst>
              <a:ext uri="{FF2B5EF4-FFF2-40B4-BE49-F238E27FC236}">
                <a16:creationId xmlns:a16="http://schemas.microsoft.com/office/drawing/2014/main" id="{A9697970-0C62-390B-1CCB-9AF30771B42E}"/>
              </a:ext>
            </a:extLst>
          </p:cNvPr>
          <p:cNvSpPr>
            <a:spLocks noGrp="1"/>
          </p:cNvSpPr>
          <p:nvPr>
            <p:ph idx="1"/>
          </p:nvPr>
        </p:nvSpPr>
        <p:spPr>
          <a:xfrm>
            <a:off x="838200" y="1825625"/>
            <a:ext cx="10515600" cy="1050925"/>
          </a:xfrm>
        </p:spPr>
        <p:txBody>
          <a:bodyPr/>
          <a:lstStyle/>
          <a:p>
            <a:pPr marL="0" indent="0">
              <a:buNone/>
            </a:pPr>
            <a:r>
              <a:rPr lang="en-US" dirty="0"/>
              <a:t>&lt;h3&gt;</a:t>
            </a:r>
            <a:r>
              <a:rPr lang="en-US" dirty="0" err="1"/>
              <a:t>Botões</a:t>
            </a:r>
            <a:r>
              <a:rPr lang="en-US" dirty="0"/>
              <a:t>&lt;/h3&gt;    </a:t>
            </a:r>
          </a:p>
          <a:p>
            <a:pPr marL="0" indent="0">
              <a:buNone/>
            </a:pPr>
            <a:r>
              <a:rPr lang="en-US" dirty="0"/>
              <a:t>&lt;button class="" type="button"&gt;Clique&lt;/button&gt;</a:t>
            </a:r>
            <a:endParaRPr lang="pt-BR" dirty="0"/>
          </a:p>
        </p:txBody>
      </p:sp>
      <p:sp>
        <p:nvSpPr>
          <p:cNvPr id="5" name="CaixaDeTexto 4">
            <a:extLst>
              <a:ext uri="{FF2B5EF4-FFF2-40B4-BE49-F238E27FC236}">
                <a16:creationId xmlns:a16="http://schemas.microsoft.com/office/drawing/2014/main" id="{9F4CC7E8-4A77-1095-4B18-E64FD90718C5}"/>
              </a:ext>
            </a:extLst>
          </p:cNvPr>
          <p:cNvSpPr txBox="1"/>
          <p:nvPr/>
        </p:nvSpPr>
        <p:spPr>
          <a:xfrm>
            <a:off x="1295400" y="3040618"/>
            <a:ext cx="6991350" cy="369332"/>
          </a:xfrm>
          <a:prstGeom prst="rect">
            <a:avLst/>
          </a:prstGeom>
          <a:solidFill>
            <a:srgbClr val="FFFF00"/>
          </a:solidFill>
        </p:spPr>
        <p:txBody>
          <a:bodyPr wrap="square">
            <a:spAutoFit/>
          </a:bodyPr>
          <a:lstStyle/>
          <a:p>
            <a:r>
              <a:rPr lang="pt-BR" dirty="0"/>
              <a:t>&lt;</a:t>
            </a:r>
            <a:r>
              <a:rPr lang="pt-BR" dirty="0" err="1"/>
              <a:t>button</a:t>
            </a:r>
            <a:r>
              <a:rPr lang="pt-BR" dirty="0"/>
              <a:t> </a:t>
            </a:r>
            <a:r>
              <a:rPr lang="pt-BR" dirty="0" err="1"/>
              <a:t>class</a:t>
            </a:r>
            <a:r>
              <a:rPr lang="pt-BR" dirty="0"/>
              <a:t>="</a:t>
            </a:r>
            <a:r>
              <a:rPr lang="pt-BR" dirty="0" err="1"/>
              <a:t>btn</a:t>
            </a:r>
            <a:r>
              <a:rPr lang="pt-BR" dirty="0"/>
              <a:t> </a:t>
            </a:r>
            <a:r>
              <a:rPr lang="pt-BR" dirty="0" err="1"/>
              <a:t>btn-secondary</a:t>
            </a:r>
            <a:r>
              <a:rPr lang="pt-BR" dirty="0">
                <a:highlight>
                  <a:srgbClr val="FF00FF"/>
                </a:highlight>
              </a:rPr>
              <a:t>" </a:t>
            </a:r>
            <a:r>
              <a:rPr lang="pt-BR" dirty="0" err="1">
                <a:highlight>
                  <a:srgbClr val="FF00FF"/>
                </a:highlight>
              </a:rPr>
              <a:t>type</a:t>
            </a:r>
            <a:r>
              <a:rPr lang="pt-BR" dirty="0">
                <a:highlight>
                  <a:srgbClr val="FF00FF"/>
                </a:highlight>
              </a:rPr>
              <a:t>="</a:t>
            </a:r>
            <a:r>
              <a:rPr lang="pt-BR" dirty="0" err="1">
                <a:highlight>
                  <a:srgbClr val="FF00FF"/>
                </a:highlight>
              </a:rPr>
              <a:t>button</a:t>
            </a:r>
            <a:r>
              <a:rPr lang="pt-BR" dirty="0"/>
              <a:t>"&gt;Clique&lt;/</a:t>
            </a:r>
            <a:r>
              <a:rPr lang="pt-BR" dirty="0" err="1"/>
              <a:t>button</a:t>
            </a:r>
            <a:r>
              <a:rPr lang="pt-BR" dirty="0"/>
              <a:t>&gt;</a:t>
            </a:r>
          </a:p>
        </p:txBody>
      </p:sp>
      <p:sp>
        <p:nvSpPr>
          <p:cNvPr id="6" name="CaixaDeTexto 5">
            <a:extLst>
              <a:ext uri="{FF2B5EF4-FFF2-40B4-BE49-F238E27FC236}">
                <a16:creationId xmlns:a16="http://schemas.microsoft.com/office/drawing/2014/main" id="{AAF1A52E-7B22-B7B0-6950-9A599E1E5C8B}"/>
              </a:ext>
            </a:extLst>
          </p:cNvPr>
          <p:cNvSpPr txBox="1"/>
          <p:nvPr/>
        </p:nvSpPr>
        <p:spPr>
          <a:xfrm>
            <a:off x="2533650" y="4188707"/>
            <a:ext cx="6096000" cy="400110"/>
          </a:xfrm>
          <a:prstGeom prst="rect">
            <a:avLst/>
          </a:prstGeom>
          <a:solidFill>
            <a:schemeClr val="bg1">
              <a:lumMod val="75000"/>
            </a:schemeClr>
          </a:solidFill>
        </p:spPr>
        <p:txBody>
          <a:bodyPr wrap="square" rtlCol="0">
            <a:spAutoFit/>
          </a:bodyPr>
          <a:lstStyle/>
          <a:p>
            <a:r>
              <a:rPr lang="pt-BR" sz="2000" dirty="0"/>
              <a:t>Testar todos os tipos que estão no slide anterior</a:t>
            </a:r>
          </a:p>
        </p:txBody>
      </p:sp>
      <p:sp>
        <p:nvSpPr>
          <p:cNvPr id="7" name="Seta: para Baixo 6">
            <a:extLst>
              <a:ext uri="{FF2B5EF4-FFF2-40B4-BE49-F238E27FC236}">
                <a16:creationId xmlns:a16="http://schemas.microsoft.com/office/drawing/2014/main" id="{647DED7D-F3CD-6A8F-0882-354DEFC1841D}"/>
              </a:ext>
            </a:extLst>
          </p:cNvPr>
          <p:cNvSpPr/>
          <p:nvPr/>
        </p:nvSpPr>
        <p:spPr>
          <a:xfrm>
            <a:off x="5105400" y="3390840"/>
            <a:ext cx="647700" cy="6477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6657463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729B70-1323-5B70-2781-9D820EB4FF4F}"/>
              </a:ext>
            </a:extLst>
          </p:cNvPr>
          <p:cNvSpPr>
            <a:spLocks noGrp="1"/>
          </p:cNvSpPr>
          <p:nvPr>
            <p:ph type="title"/>
          </p:nvPr>
        </p:nvSpPr>
        <p:spPr/>
        <p:txBody>
          <a:bodyPr/>
          <a:lstStyle/>
          <a:p>
            <a:r>
              <a:rPr lang="pt-BR" dirty="0"/>
              <a:t>Botão</a:t>
            </a:r>
          </a:p>
        </p:txBody>
      </p:sp>
      <p:sp>
        <p:nvSpPr>
          <p:cNvPr id="3" name="Espaço Reservado para Conteúdo 2">
            <a:extLst>
              <a:ext uri="{FF2B5EF4-FFF2-40B4-BE49-F238E27FC236}">
                <a16:creationId xmlns:a16="http://schemas.microsoft.com/office/drawing/2014/main" id="{F59E9A72-3B98-EB5C-0A98-C247CBA6E921}"/>
              </a:ext>
            </a:extLst>
          </p:cNvPr>
          <p:cNvSpPr>
            <a:spLocks noGrp="1"/>
          </p:cNvSpPr>
          <p:nvPr>
            <p:ph idx="1"/>
          </p:nvPr>
        </p:nvSpPr>
        <p:spPr>
          <a:xfrm>
            <a:off x="609600" y="1825625"/>
            <a:ext cx="11410950" cy="4351338"/>
          </a:xfrm>
        </p:spPr>
        <p:txBody>
          <a:bodyPr/>
          <a:lstStyle/>
          <a:p>
            <a:pPr marL="0" indent="0">
              <a:buNone/>
            </a:pPr>
            <a:r>
              <a:rPr lang="pt-BR" dirty="0"/>
              <a:t> &lt;h3&gt;Botões com diferentes </a:t>
            </a:r>
            <a:r>
              <a:rPr lang="pt-BR" dirty="0" err="1"/>
              <a:t>tags</a:t>
            </a:r>
            <a:r>
              <a:rPr lang="pt-BR" dirty="0"/>
              <a:t>&lt;/h3&gt;</a:t>
            </a:r>
          </a:p>
          <a:p>
            <a:pPr marL="0" indent="0">
              <a:buNone/>
            </a:pPr>
            <a:r>
              <a:rPr lang="pt-BR" dirty="0"/>
              <a:t>    &lt;a </a:t>
            </a:r>
            <a:r>
              <a:rPr lang="pt-BR" dirty="0" err="1"/>
              <a:t>class</a:t>
            </a:r>
            <a:r>
              <a:rPr lang="pt-BR" dirty="0"/>
              <a:t>="</a:t>
            </a:r>
            <a:r>
              <a:rPr lang="pt-BR" dirty="0" err="1">
                <a:highlight>
                  <a:srgbClr val="FFFF00"/>
                </a:highlight>
              </a:rPr>
              <a:t>btn</a:t>
            </a:r>
            <a:r>
              <a:rPr lang="pt-BR" dirty="0"/>
              <a:t> </a:t>
            </a:r>
            <a:r>
              <a:rPr lang="pt-BR" dirty="0" err="1">
                <a:highlight>
                  <a:srgbClr val="FF00FF"/>
                </a:highlight>
              </a:rPr>
              <a:t>btn-danger</a:t>
            </a:r>
            <a:r>
              <a:rPr lang="pt-BR" dirty="0"/>
              <a:t>" </a:t>
            </a:r>
            <a:r>
              <a:rPr lang="pt-BR" dirty="0" err="1"/>
              <a:t>href</a:t>
            </a:r>
            <a:r>
              <a:rPr lang="pt-BR" dirty="0"/>
              <a:t>="#"&gt;Link&lt;/a&gt;</a:t>
            </a:r>
          </a:p>
          <a:p>
            <a:pPr marL="0" indent="0">
              <a:buNone/>
            </a:pPr>
            <a:r>
              <a:rPr lang="pt-BR" dirty="0"/>
              <a:t>    &lt;</a:t>
            </a:r>
            <a:r>
              <a:rPr lang="pt-BR" dirty="0" err="1"/>
              <a:t>button</a:t>
            </a:r>
            <a:r>
              <a:rPr lang="pt-BR" dirty="0"/>
              <a:t> </a:t>
            </a:r>
            <a:r>
              <a:rPr lang="pt-BR" dirty="0" err="1"/>
              <a:t>class</a:t>
            </a:r>
            <a:r>
              <a:rPr lang="pt-BR" dirty="0"/>
              <a:t>="</a:t>
            </a:r>
            <a:r>
              <a:rPr lang="pt-BR" dirty="0" err="1">
                <a:highlight>
                  <a:srgbClr val="FFFF00"/>
                </a:highlight>
              </a:rPr>
              <a:t>btn</a:t>
            </a:r>
            <a:r>
              <a:rPr lang="pt-BR" dirty="0"/>
              <a:t> </a:t>
            </a:r>
            <a:r>
              <a:rPr lang="pt-BR" dirty="0" err="1">
                <a:highlight>
                  <a:srgbClr val="FF00FF"/>
                </a:highlight>
              </a:rPr>
              <a:t>btn-warning</a:t>
            </a:r>
            <a:r>
              <a:rPr lang="pt-BR" dirty="0"/>
              <a:t>" </a:t>
            </a:r>
            <a:r>
              <a:rPr lang="pt-BR" dirty="0" err="1"/>
              <a:t>type</a:t>
            </a:r>
            <a:r>
              <a:rPr lang="pt-BR" dirty="0"/>
              <a:t>="</a:t>
            </a:r>
            <a:r>
              <a:rPr lang="pt-BR" dirty="0" err="1"/>
              <a:t>submit</a:t>
            </a:r>
            <a:r>
              <a:rPr lang="pt-BR" dirty="0"/>
              <a:t>"&gt;</a:t>
            </a:r>
            <a:r>
              <a:rPr lang="pt-BR" dirty="0" err="1"/>
              <a:t>Submit</a:t>
            </a:r>
            <a:r>
              <a:rPr lang="pt-BR" dirty="0"/>
              <a:t>&lt;/</a:t>
            </a:r>
            <a:r>
              <a:rPr lang="pt-BR" dirty="0" err="1"/>
              <a:t>button</a:t>
            </a:r>
            <a:r>
              <a:rPr lang="pt-BR" dirty="0"/>
              <a:t>&gt;</a:t>
            </a:r>
          </a:p>
          <a:p>
            <a:pPr marL="0" indent="0">
              <a:buNone/>
            </a:pPr>
            <a:r>
              <a:rPr lang="pt-BR" dirty="0"/>
              <a:t>    &lt;input </a:t>
            </a:r>
            <a:r>
              <a:rPr lang="pt-BR" dirty="0" err="1"/>
              <a:t>class</a:t>
            </a:r>
            <a:r>
              <a:rPr lang="pt-BR" dirty="0"/>
              <a:t>="</a:t>
            </a:r>
            <a:r>
              <a:rPr lang="pt-BR" dirty="0" err="1">
                <a:highlight>
                  <a:srgbClr val="FFFF00"/>
                </a:highlight>
              </a:rPr>
              <a:t>btn</a:t>
            </a:r>
            <a:r>
              <a:rPr lang="pt-BR" dirty="0"/>
              <a:t> </a:t>
            </a:r>
            <a:r>
              <a:rPr lang="pt-BR" dirty="0" err="1">
                <a:highlight>
                  <a:srgbClr val="FF00FF"/>
                </a:highlight>
              </a:rPr>
              <a:t>btn-primary</a:t>
            </a:r>
            <a:r>
              <a:rPr lang="pt-BR" dirty="0">
                <a:highlight>
                  <a:srgbClr val="FF00FF"/>
                </a:highlight>
              </a:rPr>
              <a:t>"</a:t>
            </a:r>
            <a:r>
              <a:rPr lang="pt-BR" dirty="0"/>
              <a:t> </a:t>
            </a:r>
            <a:r>
              <a:rPr lang="pt-BR" dirty="0" err="1"/>
              <a:t>type</a:t>
            </a:r>
            <a:r>
              <a:rPr lang="pt-BR" dirty="0"/>
              <a:t>="</a:t>
            </a:r>
            <a:r>
              <a:rPr lang="pt-BR" dirty="0" err="1"/>
              <a:t>button</a:t>
            </a:r>
            <a:r>
              <a:rPr lang="pt-BR" dirty="0"/>
              <a:t>" </a:t>
            </a:r>
            <a:r>
              <a:rPr lang="pt-BR" dirty="0" err="1"/>
              <a:t>value</a:t>
            </a:r>
            <a:r>
              <a:rPr lang="pt-BR" dirty="0"/>
              <a:t>="Button"&gt;</a:t>
            </a:r>
          </a:p>
          <a:p>
            <a:pPr marL="0" indent="0">
              <a:buNone/>
            </a:pPr>
            <a:r>
              <a:rPr lang="pt-BR" dirty="0"/>
              <a:t>    &lt;input </a:t>
            </a:r>
            <a:r>
              <a:rPr lang="pt-BR" dirty="0" err="1"/>
              <a:t>class</a:t>
            </a:r>
            <a:r>
              <a:rPr lang="pt-BR" dirty="0"/>
              <a:t>="</a:t>
            </a:r>
            <a:r>
              <a:rPr lang="pt-BR" dirty="0" err="1">
                <a:highlight>
                  <a:srgbClr val="FFFF00"/>
                </a:highlight>
              </a:rPr>
              <a:t>btn</a:t>
            </a:r>
            <a:r>
              <a:rPr lang="pt-BR" dirty="0"/>
              <a:t> </a:t>
            </a:r>
            <a:r>
              <a:rPr lang="pt-BR" dirty="0" err="1">
                <a:highlight>
                  <a:srgbClr val="FF00FF"/>
                </a:highlight>
              </a:rPr>
              <a:t>btn-secondary</a:t>
            </a:r>
            <a:r>
              <a:rPr lang="pt-BR" dirty="0"/>
              <a:t>" </a:t>
            </a:r>
            <a:r>
              <a:rPr lang="pt-BR" dirty="0" err="1"/>
              <a:t>type</a:t>
            </a:r>
            <a:r>
              <a:rPr lang="pt-BR" dirty="0"/>
              <a:t>="</a:t>
            </a:r>
            <a:r>
              <a:rPr lang="pt-BR" dirty="0" err="1"/>
              <a:t>submit</a:t>
            </a:r>
            <a:r>
              <a:rPr lang="pt-BR" dirty="0"/>
              <a:t>" </a:t>
            </a:r>
            <a:r>
              <a:rPr lang="pt-BR" dirty="0" err="1"/>
              <a:t>value</a:t>
            </a:r>
            <a:r>
              <a:rPr lang="pt-BR" dirty="0"/>
              <a:t>="Input </a:t>
            </a:r>
            <a:r>
              <a:rPr lang="pt-BR" dirty="0" err="1"/>
              <a:t>Submit</a:t>
            </a:r>
            <a:r>
              <a:rPr lang="pt-BR" dirty="0"/>
              <a:t>"&gt;</a:t>
            </a:r>
          </a:p>
          <a:p>
            <a:pPr marL="0" indent="0">
              <a:buNone/>
            </a:pPr>
            <a:r>
              <a:rPr lang="pt-BR" dirty="0"/>
              <a:t>    &lt;input </a:t>
            </a:r>
            <a:r>
              <a:rPr lang="pt-BR" dirty="0" err="1"/>
              <a:t>class</a:t>
            </a:r>
            <a:r>
              <a:rPr lang="pt-BR" dirty="0"/>
              <a:t>="</a:t>
            </a:r>
            <a:r>
              <a:rPr lang="pt-BR" dirty="0" err="1">
                <a:highlight>
                  <a:srgbClr val="FFFF00"/>
                </a:highlight>
              </a:rPr>
              <a:t>btn</a:t>
            </a:r>
            <a:r>
              <a:rPr lang="pt-BR" dirty="0"/>
              <a:t> </a:t>
            </a:r>
            <a:r>
              <a:rPr lang="pt-BR" dirty="0" err="1">
                <a:highlight>
                  <a:srgbClr val="FF00FF"/>
                </a:highlight>
              </a:rPr>
              <a:t>btn</a:t>
            </a:r>
            <a:r>
              <a:rPr lang="pt-BR" dirty="0">
                <a:highlight>
                  <a:srgbClr val="FF00FF"/>
                </a:highlight>
              </a:rPr>
              <a:t>-link</a:t>
            </a:r>
            <a:r>
              <a:rPr lang="pt-BR" dirty="0"/>
              <a:t>" </a:t>
            </a:r>
            <a:r>
              <a:rPr lang="pt-BR" dirty="0" err="1"/>
              <a:t>type</a:t>
            </a:r>
            <a:r>
              <a:rPr lang="pt-BR" dirty="0"/>
              <a:t>="reset" </a:t>
            </a:r>
            <a:r>
              <a:rPr lang="pt-BR" dirty="0" err="1"/>
              <a:t>value</a:t>
            </a:r>
            <a:r>
              <a:rPr lang="pt-BR" dirty="0"/>
              <a:t>="Reset"&gt;</a:t>
            </a:r>
          </a:p>
        </p:txBody>
      </p:sp>
    </p:spTree>
    <p:extLst>
      <p:ext uri="{BB962C8B-B14F-4D97-AF65-F5344CB8AC3E}">
        <p14:creationId xmlns:p14="http://schemas.microsoft.com/office/powerpoint/2010/main" val="15667739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FEFAC5-4F16-2281-005A-20D3C1E4099C}"/>
              </a:ext>
            </a:extLst>
          </p:cNvPr>
          <p:cNvSpPr>
            <a:spLocks noGrp="1"/>
          </p:cNvSpPr>
          <p:nvPr>
            <p:ph type="title"/>
          </p:nvPr>
        </p:nvSpPr>
        <p:spPr/>
        <p:txBody>
          <a:bodyPr/>
          <a:lstStyle/>
          <a:p>
            <a:r>
              <a:rPr lang="pt-BR" dirty="0"/>
              <a:t>Botão com contorno</a:t>
            </a:r>
          </a:p>
        </p:txBody>
      </p:sp>
      <p:sp>
        <p:nvSpPr>
          <p:cNvPr id="3" name="Espaço Reservado para Conteúdo 2">
            <a:extLst>
              <a:ext uri="{FF2B5EF4-FFF2-40B4-BE49-F238E27FC236}">
                <a16:creationId xmlns:a16="http://schemas.microsoft.com/office/drawing/2014/main" id="{4F4CAEB1-882D-7176-5F07-F66005846F9D}"/>
              </a:ext>
            </a:extLst>
          </p:cNvPr>
          <p:cNvSpPr>
            <a:spLocks noGrp="1"/>
          </p:cNvSpPr>
          <p:nvPr>
            <p:ph idx="1"/>
          </p:nvPr>
        </p:nvSpPr>
        <p:spPr/>
        <p:txBody>
          <a:bodyPr/>
          <a:lstStyle/>
          <a:p>
            <a:pPr marL="0" indent="0">
              <a:buNone/>
            </a:pPr>
            <a:r>
              <a:rPr lang="pt-BR" dirty="0"/>
              <a:t> &lt;!-- </a:t>
            </a:r>
            <a:r>
              <a:rPr lang="pt-BR" dirty="0" err="1"/>
              <a:t>Botoes</a:t>
            </a:r>
            <a:r>
              <a:rPr lang="pt-BR" dirty="0"/>
              <a:t> com contorno</a:t>
            </a:r>
          </a:p>
          <a:p>
            <a:pPr marL="0" indent="0">
              <a:buNone/>
            </a:pPr>
            <a:r>
              <a:rPr lang="pt-BR" dirty="0"/>
              <a:t>    </a:t>
            </a:r>
            <a:r>
              <a:rPr lang="pt-BR" dirty="0" err="1"/>
              <a:t>btn-outline</a:t>
            </a:r>
            <a:r>
              <a:rPr lang="pt-BR" dirty="0"/>
              <a:t>-&lt;formato&gt;</a:t>
            </a:r>
          </a:p>
          <a:p>
            <a:pPr marL="0" indent="0">
              <a:buNone/>
            </a:pPr>
            <a:r>
              <a:rPr lang="pt-BR" dirty="0"/>
              <a:t>    --&gt;</a:t>
            </a:r>
          </a:p>
          <a:p>
            <a:pPr marL="0" indent="0">
              <a:buNone/>
            </a:pPr>
            <a:r>
              <a:rPr lang="pt-BR" dirty="0"/>
              <a:t>    &lt;h3&gt;Botões com contorno&lt;/h3&gt;</a:t>
            </a:r>
          </a:p>
          <a:p>
            <a:pPr marL="0" indent="0">
              <a:buNone/>
            </a:pPr>
            <a:r>
              <a:rPr lang="pt-BR" dirty="0"/>
              <a:t>    &lt;</a:t>
            </a:r>
            <a:r>
              <a:rPr lang="pt-BR" dirty="0" err="1"/>
              <a:t>button</a:t>
            </a:r>
            <a:r>
              <a:rPr lang="pt-BR" dirty="0"/>
              <a:t> </a:t>
            </a:r>
            <a:r>
              <a:rPr lang="pt-BR" dirty="0" err="1"/>
              <a:t>class</a:t>
            </a:r>
            <a:r>
              <a:rPr lang="pt-BR" dirty="0"/>
              <a:t>="" </a:t>
            </a:r>
            <a:r>
              <a:rPr lang="pt-BR" dirty="0" err="1"/>
              <a:t>type</a:t>
            </a:r>
            <a:r>
              <a:rPr lang="pt-BR" dirty="0"/>
              <a:t>="</a:t>
            </a:r>
            <a:r>
              <a:rPr lang="pt-BR" dirty="0" err="1"/>
              <a:t>button</a:t>
            </a:r>
            <a:r>
              <a:rPr lang="pt-BR" dirty="0"/>
              <a:t>"&gt;Clique&lt;/</a:t>
            </a:r>
            <a:r>
              <a:rPr lang="pt-BR" dirty="0" err="1"/>
              <a:t>button</a:t>
            </a:r>
            <a:r>
              <a:rPr lang="pt-BR" dirty="0"/>
              <a:t>&gt;</a:t>
            </a:r>
          </a:p>
        </p:txBody>
      </p:sp>
      <p:sp>
        <p:nvSpPr>
          <p:cNvPr id="5" name="CaixaDeTexto 4">
            <a:extLst>
              <a:ext uri="{FF2B5EF4-FFF2-40B4-BE49-F238E27FC236}">
                <a16:creationId xmlns:a16="http://schemas.microsoft.com/office/drawing/2014/main" id="{5F400514-BC6C-E2C5-50D3-B86E4AA636D2}"/>
              </a:ext>
            </a:extLst>
          </p:cNvPr>
          <p:cNvSpPr txBox="1"/>
          <p:nvPr/>
        </p:nvSpPr>
        <p:spPr>
          <a:xfrm>
            <a:off x="361950" y="5277535"/>
            <a:ext cx="11639550" cy="523220"/>
          </a:xfrm>
          <a:prstGeom prst="rect">
            <a:avLst/>
          </a:prstGeom>
          <a:solidFill>
            <a:schemeClr val="bg1">
              <a:lumMod val="75000"/>
            </a:schemeClr>
          </a:solidFill>
        </p:spPr>
        <p:txBody>
          <a:bodyPr wrap="square">
            <a:spAutoFit/>
          </a:bodyPr>
          <a:lstStyle/>
          <a:p>
            <a:r>
              <a:rPr lang="pt-BR" sz="2800" dirty="0"/>
              <a:t>&lt;</a:t>
            </a:r>
            <a:r>
              <a:rPr lang="pt-BR" sz="2800" dirty="0" err="1"/>
              <a:t>button</a:t>
            </a:r>
            <a:r>
              <a:rPr lang="pt-BR" sz="2800" dirty="0"/>
              <a:t> </a:t>
            </a:r>
            <a:r>
              <a:rPr lang="pt-BR" sz="2800" dirty="0" err="1"/>
              <a:t>class</a:t>
            </a:r>
            <a:r>
              <a:rPr lang="pt-BR" sz="2800" dirty="0"/>
              <a:t>="</a:t>
            </a:r>
            <a:r>
              <a:rPr lang="pt-BR" sz="2800" dirty="0" err="1">
                <a:highlight>
                  <a:srgbClr val="FFFF00"/>
                </a:highlight>
              </a:rPr>
              <a:t>btn</a:t>
            </a:r>
            <a:r>
              <a:rPr lang="pt-BR" sz="2800" dirty="0"/>
              <a:t> </a:t>
            </a:r>
            <a:r>
              <a:rPr lang="pt-BR" sz="2800" dirty="0" err="1">
                <a:highlight>
                  <a:srgbClr val="FF00FF"/>
                </a:highlight>
              </a:rPr>
              <a:t>btn-outline-warning</a:t>
            </a:r>
            <a:r>
              <a:rPr lang="pt-BR" sz="2800" dirty="0"/>
              <a:t>" </a:t>
            </a:r>
            <a:r>
              <a:rPr lang="pt-BR" sz="2800" dirty="0" err="1"/>
              <a:t>type</a:t>
            </a:r>
            <a:r>
              <a:rPr lang="pt-BR" sz="2800" dirty="0"/>
              <a:t>="</a:t>
            </a:r>
            <a:r>
              <a:rPr lang="pt-BR" sz="2800" dirty="0" err="1"/>
              <a:t>button</a:t>
            </a:r>
            <a:r>
              <a:rPr lang="pt-BR" sz="2800" dirty="0"/>
              <a:t>"&gt;Clique&lt;/</a:t>
            </a:r>
            <a:r>
              <a:rPr lang="pt-BR" sz="2800" dirty="0" err="1"/>
              <a:t>button</a:t>
            </a:r>
            <a:r>
              <a:rPr lang="pt-BR" sz="2800" dirty="0"/>
              <a:t>&gt;</a:t>
            </a:r>
          </a:p>
        </p:txBody>
      </p:sp>
    </p:spTree>
    <p:extLst>
      <p:ext uri="{BB962C8B-B14F-4D97-AF65-F5344CB8AC3E}">
        <p14:creationId xmlns:p14="http://schemas.microsoft.com/office/powerpoint/2010/main" val="1609321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86BDD6-81C7-80A1-B13E-0C031F71794D}"/>
              </a:ext>
            </a:extLst>
          </p:cNvPr>
          <p:cNvSpPr>
            <a:spLocks noGrp="1"/>
          </p:cNvSpPr>
          <p:nvPr>
            <p:ph type="title"/>
          </p:nvPr>
        </p:nvSpPr>
        <p:spPr/>
        <p:txBody>
          <a:bodyPr/>
          <a:lstStyle/>
          <a:p>
            <a:r>
              <a:rPr lang="pt-BR" dirty="0"/>
              <a:t>Botão - tamanho</a:t>
            </a:r>
          </a:p>
        </p:txBody>
      </p:sp>
      <p:sp>
        <p:nvSpPr>
          <p:cNvPr id="3" name="Espaço Reservado para Conteúdo 2">
            <a:extLst>
              <a:ext uri="{FF2B5EF4-FFF2-40B4-BE49-F238E27FC236}">
                <a16:creationId xmlns:a16="http://schemas.microsoft.com/office/drawing/2014/main" id="{A99BF64C-ECFB-F5A4-7449-9272C2570810}"/>
              </a:ext>
            </a:extLst>
          </p:cNvPr>
          <p:cNvSpPr>
            <a:spLocks noGrp="1"/>
          </p:cNvSpPr>
          <p:nvPr>
            <p:ph idx="1"/>
          </p:nvPr>
        </p:nvSpPr>
        <p:spPr/>
        <p:txBody>
          <a:bodyPr/>
          <a:lstStyle/>
          <a:p>
            <a:pPr marL="0" indent="0">
              <a:buNone/>
            </a:pPr>
            <a:r>
              <a:rPr lang="pt-BR" dirty="0"/>
              <a:t> &lt;!-- Tamanhos de botões</a:t>
            </a:r>
          </a:p>
          <a:p>
            <a:pPr marL="0" indent="0">
              <a:buNone/>
            </a:pPr>
            <a:r>
              <a:rPr lang="pt-BR" dirty="0"/>
              <a:t>    opções: </a:t>
            </a:r>
            <a:r>
              <a:rPr lang="pt-BR" dirty="0" err="1"/>
              <a:t>btn-lg</a:t>
            </a:r>
            <a:r>
              <a:rPr lang="pt-BR" dirty="0"/>
              <a:t>, </a:t>
            </a:r>
            <a:r>
              <a:rPr lang="pt-BR" dirty="0" err="1"/>
              <a:t>btn-sm</a:t>
            </a:r>
            <a:r>
              <a:rPr lang="pt-BR" dirty="0"/>
              <a:t>, </a:t>
            </a:r>
            <a:r>
              <a:rPr lang="pt-BR" dirty="0" err="1"/>
              <a:t>btn-block</a:t>
            </a:r>
            <a:endParaRPr lang="pt-BR" dirty="0"/>
          </a:p>
          <a:p>
            <a:pPr marL="0" indent="0">
              <a:buNone/>
            </a:pPr>
            <a:r>
              <a:rPr lang="pt-BR" dirty="0"/>
              <a:t>    --&gt;</a:t>
            </a:r>
          </a:p>
          <a:p>
            <a:pPr marL="0" indent="0">
              <a:buNone/>
            </a:pPr>
            <a:r>
              <a:rPr lang="pt-BR" dirty="0"/>
              <a:t>    &lt;h3&gt;Tamanhos dos botões&lt;/h3&gt;</a:t>
            </a:r>
          </a:p>
          <a:p>
            <a:pPr marL="0" indent="0">
              <a:buNone/>
            </a:pPr>
            <a:r>
              <a:rPr lang="pt-BR" dirty="0"/>
              <a:t>    &lt;</a:t>
            </a:r>
            <a:r>
              <a:rPr lang="pt-BR" dirty="0" err="1"/>
              <a:t>button</a:t>
            </a:r>
            <a:r>
              <a:rPr lang="pt-BR" dirty="0"/>
              <a:t> </a:t>
            </a:r>
            <a:r>
              <a:rPr lang="pt-BR" dirty="0" err="1"/>
              <a:t>class</a:t>
            </a:r>
            <a:r>
              <a:rPr lang="pt-BR" dirty="0"/>
              <a:t>="" </a:t>
            </a:r>
            <a:r>
              <a:rPr lang="pt-BR" dirty="0" err="1"/>
              <a:t>type</a:t>
            </a:r>
            <a:r>
              <a:rPr lang="pt-BR" dirty="0"/>
              <a:t>="</a:t>
            </a:r>
            <a:r>
              <a:rPr lang="pt-BR" dirty="0" err="1"/>
              <a:t>button</a:t>
            </a:r>
            <a:r>
              <a:rPr lang="pt-BR" dirty="0"/>
              <a:t>"&gt;Grande&lt;/</a:t>
            </a:r>
            <a:r>
              <a:rPr lang="pt-BR" dirty="0" err="1"/>
              <a:t>button</a:t>
            </a:r>
            <a:r>
              <a:rPr lang="pt-BR" dirty="0"/>
              <a:t>&gt;</a:t>
            </a:r>
          </a:p>
          <a:p>
            <a:pPr marL="0" indent="0">
              <a:buNone/>
            </a:pPr>
            <a:r>
              <a:rPr lang="pt-BR" dirty="0"/>
              <a:t>    &lt;</a:t>
            </a:r>
            <a:r>
              <a:rPr lang="pt-BR" dirty="0" err="1"/>
              <a:t>button</a:t>
            </a:r>
            <a:r>
              <a:rPr lang="pt-BR" dirty="0"/>
              <a:t> </a:t>
            </a:r>
            <a:r>
              <a:rPr lang="pt-BR" dirty="0" err="1"/>
              <a:t>class</a:t>
            </a:r>
            <a:r>
              <a:rPr lang="pt-BR" dirty="0"/>
              <a:t>="" </a:t>
            </a:r>
            <a:r>
              <a:rPr lang="pt-BR" dirty="0" err="1"/>
              <a:t>type</a:t>
            </a:r>
            <a:r>
              <a:rPr lang="pt-BR" dirty="0"/>
              <a:t>="</a:t>
            </a:r>
            <a:r>
              <a:rPr lang="pt-BR" dirty="0" err="1"/>
              <a:t>button</a:t>
            </a:r>
            <a:r>
              <a:rPr lang="pt-BR" dirty="0"/>
              <a:t>"&gt;Pequeno&lt;/</a:t>
            </a:r>
            <a:r>
              <a:rPr lang="pt-BR" dirty="0" err="1"/>
              <a:t>button</a:t>
            </a:r>
            <a:r>
              <a:rPr lang="pt-BR" dirty="0"/>
              <a:t>&gt;</a:t>
            </a:r>
          </a:p>
          <a:p>
            <a:pPr marL="0" indent="0">
              <a:buNone/>
            </a:pPr>
            <a:r>
              <a:rPr lang="pt-BR" dirty="0"/>
              <a:t>    &lt;</a:t>
            </a:r>
            <a:r>
              <a:rPr lang="pt-BR" dirty="0" err="1"/>
              <a:t>br</a:t>
            </a:r>
            <a:r>
              <a:rPr lang="pt-BR" dirty="0"/>
              <a:t>&gt;&lt;</a:t>
            </a:r>
            <a:r>
              <a:rPr lang="pt-BR" dirty="0" err="1"/>
              <a:t>br</a:t>
            </a:r>
            <a:r>
              <a:rPr lang="pt-BR" dirty="0"/>
              <a:t>&gt;</a:t>
            </a:r>
          </a:p>
          <a:p>
            <a:pPr marL="0" indent="0">
              <a:buNone/>
            </a:pPr>
            <a:r>
              <a:rPr lang="pt-BR" dirty="0"/>
              <a:t>    &lt;</a:t>
            </a:r>
            <a:r>
              <a:rPr lang="pt-BR" dirty="0" err="1"/>
              <a:t>button</a:t>
            </a:r>
            <a:r>
              <a:rPr lang="pt-BR" dirty="0"/>
              <a:t> </a:t>
            </a:r>
            <a:r>
              <a:rPr lang="pt-BR" dirty="0" err="1"/>
              <a:t>class</a:t>
            </a:r>
            <a:r>
              <a:rPr lang="pt-BR" dirty="0"/>
              <a:t>="" </a:t>
            </a:r>
            <a:r>
              <a:rPr lang="pt-BR" dirty="0" err="1"/>
              <a:t>type</a:t>
            </a:r>
            <a:r>
              <a:rPr lang="pt-BR" dirty="0"/>
              <a:t>="</a:t>
            </a:r>
            <a:r>
              <a:rPr lang="pt-BR" dirty="0" err="1"/>
              <a:t>button</a:t>
            </a:r>
            <a:r>
              <a:rPr lang="pt-BR" dirty="0"/>
              <a:t>"&gt;Bloco&lt;/</a:t>
            </a:r>
            <a:r>
              <a:rPr lang="pt-BR" dirty="0" err="1"/>
              <a:t>button</a:t>
            </a:r>
            <a:r>
              <a:rPr lang="pt-BR" dirty="0"/>
              <a:t>&gt;</a:t>
            </a:r>
          </a:p>
        </p:txBody>
      </p:sp>
    </p:spTree>
    <p:extLst>
      <p:ext uri="{BB962C8B-B14F-4D97-AF65-F5344CB8AC3E}">
        <p14:creationId xmlns:p14="http://schemas.microsoft.com/office/powerpoint/2010/main" val="31936508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97F6D7-65CA-668A-1A91-16E5AB2C5253}"/>
              </a:ext>
            </a:extLst>
          </p:cNvPr>
          <p:cNvSpPr>
            <a:spLocks noGrp="1"/>
          </p:cNvSpPr>
          <p:nvPr>
            <p:ph type="title"/>
          </p:nvPr>
        </p:nvSpPr>
        <p:spPr/>
        <p:txBody>
          <a:bodyPr/>
          <a:lstStyle/>
          <a:p>
            <a:r>
              <a:rPr lang="pt-BR" dirty="0"/>
              <a:t>Botão - tamanho</a:t>
            </a:r>
          </a:p>
        </p:txBody>
      </p:sp>
      <p:sp>
        <p:nvSpPr>
          <p:cNvPr id="3" name="Espaço Reservado para Conteúdo 2">
            <a:extLst>
              <a:ext uri="{FF2B5EF4-FFF2-40B4-BE49-F238E27FC236}">
                <a16:creationId xmlns:a16="http://schemas.microsoft.com/office/drawing/2014/main" id="{02491CDB-8BE2-802B-99FF-B72040B41D79}"/>
              </a:ext>
            </a:extLst>
          </p:cNvPr>
          <p:cNvSpPr>
            <a:spLocks noGrp="1"/>
          </p:cNvSpPr>
          <p:nvPr>
            <p:ph idx="1"/>
          </p:nvPr>
        </p:nvSpPr>
        <p:spPr>
          <a:xfrm>
            <a:off x="190500" y="1825625"/>
            <a:ext cx="11163300" cy="4351338"/>
          </a:xfrm>
        </p:spPr>
        <p:txBody>
          <a:bodyPr>
            <a:normAutofit/>
          </a:bodyPr>
          <a:lstStyle/>
          <a:p>
            <a:pPr marL="0" indent="0">
              <a:buNone/>
            </a:pPr>
            <a:r>
              <a:rPr lang="pt-BR" sz="2400" dirty="0"/>
              <a:t>    &lt;</a:t>
            </a:r>
            <a:r>
              <a:rPr lang="pt-BR" sz="2400" dirty="0" err="1"/>
              <a:t>button</a:t>
            </a:r>
            <a:r>
              <a:rPr lang="pt-BR" sz="2400" dirty="0"/>
              <a:t> </a:t>
            </a:r>
            <a:r>
              <a:rPr lang="pt-BR" sz="2400" dirty="0" err="1"/>
              <a:t>class</a:t>
            </a:r>
            <a:r>
              <a:rPr lang="pt-BR" sz="2400" dirty="0"/>
              <a:t>="</a:t>
            </a:r>
            <a:r>
              <a:rPr lang="pt-BR" sz="2400" dirty="0" err="1">
                <a:highlight>
                  <a:srgbClr val="FF00FF"/>
                </a:highlight>
              </a:rPr>
              <a:t>btn</a:t>
            </a:r>
            <a:r>
              <a:rPr lang="pt-BR" sz="2400" dirty="0"/>
              <a:t> </a:t>
            </a:r>
            <a:r>
              <a:rPr lang="pt-BR" sz="2400" dirty="0" err="1">
                <a:highlight>
                  <a:srgbClr val="00FF00"/>
                </a:highlight>
              </a:rPr>
              <a:t>btn-warning</a:t>
            </a:r>
            <a:r>
              <a:rPr lang="pt-BR" sz="2400" dirty="0">
                <a:highlight>
                  <a:srgbClr val="00FF00"/>
                </a:highlight>
              </a:rPr>
              <a:t> </a:t>
            </a:r>
            <a:r>
              <a:rPr lang="pt-BR" sz="2400" dirty="0" err="1">
                <a:highlight>
                  <a:srgbClr val="C0C0C0"/>
                </a:highlight>
              </a:rPr>
              <a:t>btn-lg</a:t>
            </a:r>
            <a:r>
              <a:rPr lang="pt-BR" sz="2400" dirty="0"/>
              <a:t>" </a:t>
            </a:r>
            <a:r>
              <a:rPr lang="pt-BR" sz="2400" dirty="0" err="1"/>
              <a:t>type</a:t>
            </a:r>
            <a:r>
              <a:rPr lang="pt-BR" sz="2400" dirty="0"/>
              <a:t>="</a:t>
            </a:r>
            <a:r>
              <a:rPr lang="pt-BR" sz="2400" dirty="0" err="1"/>
              <a:t>button</a:t>
            </a:r>
            <a:r>
              <a:rPr lang="pt-BR" sz="2400" dirty="0"/>
              <a:t>"&gt;Grande&lt;/</a:t>
            </a:r>
            <a:r>
              <a:rPr lang="pt-BR" sz="2400" dirty="0" err="1"/>
              <a:t>button</a:t>
            </a:r>
            <a:r>
              <a:rPr lang="pt-BR" sz="2400" dirty="0"/>
              <a:t>&gt;</a:t>
            </a:r>
          </a:p>
          <a:p>
            <a:pPr marL="0" indent="0">
              <a:buNone/>
            </a:pPr>
            <a:r>
              <a:rPr lang="pt-BR" sz="2400" dirty="0"/>
              <a:t>    &lt;</a:t>
            </a:r>
            <a:r>
              <a:rPr lang="pt-BR" sz="2400" dirty="0" err="1"/>
              <a:t>button</a:t>
            </a:r>
            <a:r>
              <a:rPr lang="pt-BR" sz="2400" dirty="0"/>
              <a:t> </a:t>
            </a:r>
            <a:r>
              <a:rPr lang="pt-BR" sz="2400" dirty="0" err="1"/>
              <a:t>class</a:t>
            </a:r>
            <a:r>
              <a:rPr lang="pt-BR" sz="2400" dirty="0"/>
              <a:t>="</a:t>
            </a:r>
            <a:r>
              <a:rPr lang="pt-BR" sz="2400" dirty="0" err="1">
                <a:highlight>
                  <a:srgbClr val="C0C0C0"/>
                </a:highlight>
              </a:rPr>
              <a:t>btn</a:t>
            </a:r>
            <a:r>
              <a:rPr lang="pt-BR" sz="2400" dirty="0"/>
              <a:t> </a:t>
            </a:r>
            <a:r>
              <a:rPr lang="pt-BR" sz="2400" dirty="0" err="1">
                <a:highlight>
                  <a:srgbClr val="00FFFF"/>
                </a:highlight>
              </a:rPr>
              <a:t>btn-danger</a:t>
            </a:r>
            <a:r>
              <a:rPr lang="pt-BR" sz="2400" dirty="0"/>
              <a:t>" </a:t>
            </a:r>
            <a:r>
              <a:rPr lang="pt-BR" sz="2400" dirty="0" err="1"/>
              <a:t>type</a:t>
            </a:r>
            <a:r>
              <a:rPr lang="pt-BR" sz="2400" dirty="0"/>
              <a:t>="</a:t>
            </a:r>
            <a:r>
              <a:rPr lang="pt-BR" sz="2400" dirty="0" err="1"/>
              <a:t>button</a:t>
            </a:r>
            <a:r>
              <a:rPr lang="pt-BR" sz="2400" dirty="0"/>
              <a:t>"&gt;Normal&lt;/</a:t>
            </a:r>
            <a:r>
              <a:rPr lang="pt-BR" sz="2400" dirty="0" err="1"/>
              <a:t>button</a:t>
            </a:r>
            <a:r>
              <a:rPr lang="pt-BR" sz="2400" dirty="0"/>
              <a:t>&gt;</a:t>
            </a:r>
          </a:p>
          <a:p>
            <a:pPr marL="0" indent="0">
              <a:buNone/>
            </a:pPr>
            <a:r>
              <a:rPr lang="pt-BR" sz="2400" dirty="0"/>
              <a:t>    &lt;</a:t>
            </a:r>
            <a:r>
              <a:rPr lang="pt-BR" sz="2400" dirty="0" err="1"/>
              <a:t>button</a:t>
            </a:r>
            <a:r>
              <a:rPr lang="pt-BR" sz="2400" dirty="0"/>
              <a:t> </a:t>
            </a:r>
            <a:r>
              <a:rPr lang="pt-BR" sz="2400" dirty="0" err="1"/>
              <a:t>class</a:t>
            </a:r>
            <a:r>
              <a:rPr lang="pt-BR" sz="2400" dirty="0"/>
              <a:t>="</a:t>
            </a:r>
            <a:r>
              <a:rPr lang="pt-BR" sz="2400" dirty="0" err="1">
                <a:highlight>
                  <a:srgbClr val="FF00FF"/>
                </a:highlight>
              </a:rPr>
              <a:t>btn</a:t>
            </a:r>
            <a:r>
              <a:rPr lang="pt-BR" sz="2400" dirty="0"/>
              <a:t> </a:t>
            </a:r>
            <a:r>
              <a:rPr lang="pt-BR" sz="2400" dirty="0" err="1">
                <a:highlight>
                  <a:srgbClr val="FF0000"/>
                </a:highlight>
              </a:rPr>
              <a:t>btn-success</a:t>
            </a:r>
            <a:r>
              <a:rPr lang="pt-BR" sz="2400" dirty="0"/>
              <a:t> </a:t>
            </a:r>
            <a:r>
              <a:rPr lang="pt-BR" sz="2400" dirty="0" err="1">
                <a:highlight>
                  <a:srgbClr val="00FFFF"/>
                </a:highlight>
              </a:rPr>
              <a:t>btn-sm</a:t>
            </a:r>
            <a:r>
              <a:rPr lang="pt-BR" sz="2400" dirty="0"/>
              <a:t>" </a:t>
            </a:r>
            <a:r>
              <a:rPr lang="pt-BR" sz="2400" dirty="0" err="1"/>
              <a:t>type</a:t>
            </a:r>
            <a:r>
              <a:rPr lang="pt-BR" sz="2400" dirty="0"/>
              <a:t>="</a:t>
            </a:r>
            <a:r>
              <a:rPr lang="pt-BR" sz="2400" dirty="0" err="1"/>
              <a:t>button</a:t>
            </a:r>
            <a:r>
              <a:rPr lang="pt-BR" sz="2400" dirty="0"/>
              <a:t>"&gt;Pequeno&lt;/</a:t>
            </a:r>
            <a:r>
              <a:rPr lang="pt-BR" sz="2400" dirty="0" err="1"/>
              <a:t>button</a:t>
            </a:r>
            <a:r>
              <a:rPr lang="pt-BR" sz="2400" dirty="0"/>
              <a:t>&gt;</a:t>
            </a:r>
          </a:p>
          <a:p>
            <a:pPr marL="0" indent="0">
              <a:buNone/>
            </a:pPr>
            <a:endParaRPr lang="pt-BR" sz="2400" dirty="0"/>
          </a:p>
          <a:p>
            <a:pPr marL="0" indent="0">
              <a:buNone/>
            </a:pPr>
            <a:r>
              <a:rPr lang="pt-BR" sz="2400" dirty="0"/>
              <a:t>&lt;</a:t>
            </a:r>
            <a:r>
              <a:rPr lang="pt-BR" sz="2400" dirty="0" err="1"/>
              <a:t>br</a:t>
            </a:r>
            <a:r>
              <a:rPr lang="pt-BR" sz="2400" dirty="0"/>
              <a:t>&gt;&lt;</a:t>
            </a:r>
            <a:r>
              <a:rPr lang="pt-BR" sz="2400" dirty="0" err="1"/>
              <a:t>br</a:t>
            </a:r>
            <a:r>
              <a:rPr lang="pt-BR" sz="2400" dirty="0"/>
              <a:t>&gt;</a:t>
            </a:r>
          </a:p>
          <a:p>
            <a:pPr marL="0" indent="0">
              <a:buNone/>
            </a:pPr>
            <a:r>
              <a:rPr lang="pt-BR" sz="2400" dirty="0"/>
              <a:t>    </a:t>
            </a:r>
          </a:p>
          <a:p>
            <a:pPr marL="0" indent="0">
              <a:buNone/>
            </a:pPr>
            <a:r>
              <a:rPr lang="en-US" sz="2400" dirty="0"/>
              <a:t> &lt;button class="</a:t>
            </a:r>
            <a:r>
              <a:rPr lang="en-US" sz="2400" dirty="0" err="1"/>
              <a:t>btn</a:t>
            </a:r>
            <a:r>
              <a:rPr lang="en-US" sz="2400" dirty="0"/>
              <a:t> </a:t>
            </a:r>
            <a:r>
              <a:rPr lang="en-US" sz="2400" dirty="0" err="1"/>
              <a:t>btn</a:t>
            </a:r>
            <a:r>
              <a:rPr lang="en-US" sz="2400" dirty="0"/>
              <a:t>-success </a:t>
            </a:r>
            <a:r>
              <a:rPr lang="en-US" sz="2400" dirty="0" err="1"/>
              <a:t>btn</a:t>
            </a:r>
            <a:r>
              <a:rPr lang="en-US" sz="2400" dirty="0"/>
              <a:t>-block" type="button"&gt;Bloco&lt;/button&gt;</a:t>
            </a:r>
            <a:endParaRPr lang="pt-BR" sz="2400" dirty="0"/>
          </a:p>
        </p:txBody>
      </p:sp>
    </p:spTree>
    <p:extLst>
      <p:ext uri="{BB962C8B-B14F-4D97-AF65-F5344CB8AC3E}">
        <p14:creationId xmlns:p14="http://schemas.microsoft.com/office/powerpoint/2010/main" val="42708872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42509-C197-E747-F748-A6D8591E7C28}"/>
              </a:ext>
            </a:extLst>
          </p:cNvPr>
          <p:cNvSpPr>
            <a:spLocks noGrp="1"/>
          </p:cNvSpPr>
          <p:nvPr>
            <p:ph type="title"/>
          </p:nvPr>
        </p:nvSpPr>
        <p:spPr/>
        <p:txBody>
          <a:bodyPr/>
          <a:lstStyle/>
          <a:p>
            <a:r>
              <a:rPr lang="pt-BR" dirty="0"/>
              <a:t>Botão - estado</a:t>
            </a:r>
          </a:p>
        </p:txBody>
      </p:sp>
      <p:sp>
        <p:nvSpPr>
          <p:cNvPr id="3" name="Espaço Reservado para Conteúdo 2">
            <a:extLst>
              <a:ext uri="{FF2B5EF4-FFF2-40B4-BE49-F238E27FC236}">
                <a16:creationId xmlns:a16="http://schemas.microsoft.com/office/drawing/2014/main" id="{38E40A48-F11E-CE41-1540-35406A345A32}"/>
              </a:ext>
            </a:extLst>
          </p:cNvPr>
          <p:cNvSpPr>
            <a:spLocks noGrp="1"/>
          </p:cNvSpPr>
          <p:nvPr>
            <p:ph idx="1"/>
          </p:nvPr>
        </p:nvSpPr>
        <p:spPr/>
        <p:txBody>
          <a:bodyPr>
            <a:normAutofit lnSpcReduction="10000"/>
          </a:bodyPr>
          <a:lstStyle/>
          <a:p>
            <a:pPr marL="0" indent="0">
              <a:buNone/>
            </a:pPr>
            <a:r>
              <a:rPr lang="pt-BR" dirty="0"/>
              <a:t> &lt;!-- Estados dos botões</a:t>
            </a:r>
          </a:p>
          <a:p>
            <a:pPr marL="0" indent="0">
              <a:buNone/>
            </a:pPr>
            <a:r>
              <a:rPr lang="pt-BR" dirty="0"/>
              <a:t>    opções: </a:t>
            </a:r>
            <a:r>
              <a:rPr lang="pt-BR" dirty="0" err="1"/>
              <a:t>active</a:t>
            </a:r>
            <a:r>
              <a:rPr lang="pt-BR" dirty="0"/>
              <a:t>, </a:t>
            </a:r>
            <a:r>
              <a:rPr lang="pt-BR" dirty="0" err="1"/>
              <a:t>disabled</a:t>
            </a:r>
            <a:endParaRPr lang="pt-BR" dirty="0"/>
          </a:p>
          <a:p>
            <a:pPr marL="0" indent="0">
              <a:buNone/>
            </a:pPr>
            <a:r>
              <a:rPr lang="pt-BR" dirty="0"/>
              <a:t>    --&gt;</a:t>
            </a:r>
          </a:p>
          <a:p>
            <a:pPr marL="0" indent="0">
              <a:buNone/>
            </a:pPr>
            <a:r>
              <a:rPr lang="pt-BR" dirty="0"/>
              <a:t>    &lt;h3&gt;Estados de botões&lt;/h3&gt;</a:t>
            </a:r>
          </a:p>
          <a:p>
            <a:pPr marL="0" indent="0">
              <a:buNone/>
            </a:pPr>
            <a:r>
              <a:rPr lang="pt-BR" dirty="0"/>
              <a:t>    &lt;</a:t>
            </a:r>
            <a:r>
              <a:rPr lang="pt-BR" dirty="0" err="1"/>
              <a:t>button</a:t>
            </a:r>
            <a:r>
              <a:rPr lang="pt-BR" dirty="0"/>
              <a:t> </a:t>
            </a:r>
            <a:r>
              <a:rPr lang="pt-BR" dirty="0" err="1"/>
              <a:t>class</a:t>
            </a:r>
            <a:r>
              <a:rPr lang="pt-BR" dirty="0"/>
              <a:t>="" </a:t>
            </a:r>
            <a:r>
              <a:rPr lang="pt-BR" dirty="0" err="1"/>
              <a:t>type</a:t>
            </a:r>
            <a:r>
              <a:rPr lang="pt-BR" dirty="0"/>
              <a:t>="</a:t>
            </a:r>
            <a:r>
              <a:rPr lang="pt-BR" dirty="0" err="1"/>
              <a:t>button</a:t>
            </a:r>
            <a:r>
              <a:rPr lang="pt-BR" dirty="0"/>
              <a:t>"&gt;Normal&lt;/</a:t>
            </a:r>
            <a:r>
              <a:rPr lang="pt-BR" dirty="0" err="1"/>
              <a:t>button</a:t>
            </a:r>
            <a:r>
              <a:rPr lang="pt-BR" dirty="0"/>
              <a:t>&gt;</a:t>
            </a:r>
          </a:p>
          <a:p>
            <a:pPr marL="0" indent="0">
              <a:buNone/>
            </a:pPr>
            <a:r>
              <a:rPr lang="pt-BR" dirty="0"/>
              <a:t>    &lt;</a:t>
            </a:r>
            <a:r>
              <a:rPr lang="pt-BR" dirty="0" err="1"/>
              <a:t>button</a:t>
            </a:r>
            <a:r>
              <a:rPr lang="pt-BR" dirty="0"/>
              <a:t> </a:t>
            </a:r>
            <a:r>
              <a:rPr lang="pt-BR" dirty="0" err="1"/>
              <a:t>class</a:t>
            </a:r>
            <a:r>
              <a:rPr lang="pt-BR" dirty="0"/>
              <a:t>="" </a:t>
            </a:r>
            <a:r>
              <a:rPr lang="pt-BR" dirty="0" err="1"/>
              <a:t>type</a:t>
            </a:r>
            <a:r>
              <a:rPr lang="pt-BR" dirty="0"/>
              <a:t>="</a:t>
            </a:r>
            <a:r>
              <a:rPr lang="pt-BR" dirty="0" err="1"/>
              <a:t>button</a:t>
            </a:r>
            <a:r>
              <a:rPr lang="pt-BR" dirty="0"/>
              <a:t>"&gt;Ativo&lt;/</a:t>
            </a:r>
            <a:r>
              <a:rPr lang="pt-BR" dirty="0" err="1"/>
              <a:t>button</a:t>
            </a:r>
            <a:r>
              <a:rPr lang="pt-BR" dirty="0"/>
              <a:t>&gt;</a:t>
            </a:r>
          </a:p>
          <a:p>
            <a:pPr marL="0" indent="0">
              <a:buNone/>
            </a:pPr>
            <a:r>
              <a:rPr lang="pt-BR" dirty="0"/>
              <a:t>    &lt;</a:t>
            </a:r>
            <a:r>
              <a:rPr lang="pt-BR" dirty="0" err="1"/>
              <a:t>button</a:t>
            </a:r>
            <a:r>
              <a:rPr lang="pt-BR" dirty="0"/>
              <a:t> </a:t>
            </a:r>
            <a:r>
              <a:rPr lang="pt-BR" dirty="0" err="1"/>
              <a:t>class</a:t>
            </a:r>
            <a:r>
              <a:rPr lang="pt-BR" dirty="0"/>
              <a:t>="" </a:t>
            </a:r>
            <a:r>
              <a:rPr lang="pt-BR" dirty="0" err="1"/>
              <a:t>type</a:t>
            </a:r>
            <a:r>
              <a:rPr lang="pt-BR" dirty="0"/>
              <a:t>="</a:t>
            </a:r>
            <a:r>
              <a:rPr lang="pt-BR" dirty="0" err="1"/>
              <a:t>button</a:t>
            </a:r>
            <a:r>
              <a:rPr lang="pt-BR" dirty="0"/>
              <a:t>"&gt;Inativo&lt;/</a:t>
            </a:r>
            <a:r>
              <a:rPr lang="pt-BR" dirty="0" err="1"/>
              <a:t>button</a:t>
            </a:r>
            <a:r>
              <a:rPr lang="pt-BR" dirty="0"/>
              <a:t>&gt;</a:t>
            </a:r>
          </a:p>
          <a:p>
            <a:pPr marL="0" indent="0">
              <a:buNone/>
            </a:pPr>
            <a:r>
              <a:rPr lang="pt-BR" dirty="0"/>
              <a:t>    &lt;</a:t>
            </a:r>
            <a:r>
              <a:rPr lang="pt-BR" dirty="0" err="1"/>
              <a:t>br</a:t>
            </a:r>
            <a:r>
              <a:rPr lang="pt-BR" dirty="0"/>
              <a:t>&gt;&lt;</a:t>
            </a:r>
            <a:r>
              <a:rPr lang="pt-BR" dirty="0" err="1"/>
              <a:t>br</a:t>
            </a:r>
            <a:r>
              <a:rPr lang="pt-BR" dirty="0"/>
              <a:t>&gt;</a:t>
            </a:r>
          </a:p>
          <a:p>
            <a:pPr marL="0" indent="0">
              <a:buNone/>
            </a:pPr>
            <a:r>
              <a:rPr lang="pt-BR" dirty="0"/>
              <a:t>    &lt;</a:t>
            </a:r>
            <a:r>
              <a:rPr lang="pt-BR" dirty="0" err="1"/>
              <a:t>button</a:t>
            </a:r>
            <a:r>
              <a:rPr lang="pt-BR" dirty="0"/>
              <a:t> </a:t>
            </a:r>
            <a:r>
              <a:rPr lang="pt-BR" dirty="0" err="1"/>
              <a:t>class</a:t>
            </a:r>
            <a:r>
              <a:rPr lang="pt-BR" dirty="0"/>
              <a:t>="" </a:t>
            </a:r>
            <a:r>
              <a:rPr lang="pt-BR" dirty="0" err="1"/>
              <a:t>type</a:t>
            </a:r>
            <a:r>
              <a:rPr lang="pt-BR" dirty="0"/>
              <a:t>="</a:t>
            </a:r>
            <a:r>
              <a:rPr lang="pt-BR" dirty="0" err="1"/>
              <a:t>button</a:t>
            </a:r>
            <a:r>
              <a:rPr lang="pt-BR" dirty="0"/>
              <a:t>"&gt;Alternar&lt;/</a:t>
            </a:r>
            <a:r>
              <a:rPr lang="pt-BR" dirty="0" err="1"/>
              <a:t>button</a:t>
            </a:r>
            <a:r>
              <a:rPr lang="pt-BR" dirty="0"/>
              <a:t>&gt;</a:t>
            </a:r>
          </a:p>
        </p:txBody>
      </p:sp>
    </p:spTree>
    <p:extLst>
      <p:ext uri="{BB962C8B-B14F-4D97-AF65-F5344CB8AC3E}">
        <p14:creationId xmlns:p14="http://schemas.microsoft.com/office/powerpoint/2010/main" val="6558867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0A96B3-018A-EADC-52BB-4A6E56D205E5}"/>
              </a:ext>
            </a:extLst>
          </p:cNvPr>
          <p:cNvSpPr>
            <a:spLocks noGrp="1"/>
          </p:cNvSpPr>
          <p:nvPr>
            <p:ph type="title"/>
          </p:nvPr>
        </p:nvSpPr>
        <p:spPr/>
        <p:txBody>
          <a:bodyPr/>
          <a:lstStyle/>
          <a:p>
            <a:r>
              <a:rPr lang="pt-BR" dirty="0"/>
              <a:t>Botão - estado</a:t>
            </a:r>
          </a:p>
        </p:txBody>
      </p:sp>
      <p:sp>
        <p:nvSpPr>
          <p:cNvPr id="3" name="Espaço Reservado para Conteúdo 2">
            <a:extLst>
              <a:ext uri="{FF2B5EF4-FFF2-40B4-BE49-F238E27FC236}">
                <a16:creationId xmlns:a16="http://schemas.microsoft.com/office/drawing/2014/main" id="{A15E4348-F79E-9A16-06CC-2AC7DA6FDDA2}"/>
              </a:ext>
            </a:extLst>
          </p:cNvPr>
          <p:cNvSpPr>
            <a:spLocks noGrp="1"/>
          </p:cNvSpPr>
          <p:nvPr>
            <p:ph idx="1"/>
          </p:nvPr>
        </p:nvSpPr>
        <p:spPr/>
        <p:txBody>
          <a:bodyPr>
            <a:normAutofit/>
          </a:bodyPr>
          <a:lstStyle/>
          <a:p>
            <a:pPr marL="0" indent="0">
              <a:buNone/>
            </a:pPr>
            <a:r>
              <a:rPr lang="pt-BR" sz="2400" dirty="0"/>
              <a:t> &lt;</a:t>
            </a:r>
            <a:r>
              <a:rPr lang="pt-BR" sz="2400" dirty="0" err="1"/>
              <a:t>button</a:t>
            </a:r>
            <a:r>
              <a:rPr lang="pt-BR" sz="2400" dirty="0"/>
              <a:t> </a:t>
            </a:r>
            <a:r>
              <a:rPr lang="pt-BR" sz="2400" dirty="0" err="1"/>
              <a:t>class</a:t>
            </a:r>
            <a:r>
              <a:rPr lang="pt-BR" sz="2400" dirty="0"/>
              <a:t>="</a:t>
            </a:r>
            <a:r>
              <a:rPr lang="pt-BR" sz="2400" dirty="0" err="1">
                <a:highlight>
                  <a:srgbClr val="00FFFF"/>
                </a:highlight>
              </a:rPr>
              <a:t>btn</a:t>
            </a:r>
            <a:r>
              <a:rPr lang="pt-BR" sz="2400" dirty="0"/>
              <a:t> </a:t>
            </a:r>
            <a:r>
              <a:rPr lang="pt-BR" sz="2400" dirty="0" err="1">
                <a:highlight>
                  <a:srgbClr val="FF00FF"/>
                </a:highlight>
              </a:rPr>
              <a:t>btn-primary</a:t>
            </a:r>
            <a:r>
              <a:rPr lang="pt-BR" sz="2400" dirty="0"/>
              <a:t>" </a:t>
            </a:r>
            <a:r>
              <a:rPr lang="pt-BR" sz="2400" dirty="0" err="1"/>
              <a:t>type</a:t>
            </a:r>
            <a:r>
              <a:rPr lang="pt-BR" sz="2400" dirty="0"/>
              <a:t>="</a:t>
            </a:r>
            <a:r>
              <a:rPr lang="pt-BR" sz="2400" dirty="0" err="1"/>
              <a:t>button</a:t>
            </a:r>
            <a:r>
              <a:rPr lang="pt-BR" sz="2400" dirty="0"/>
              <a:t>"&gt;Normal&lt;/</a:t>
            </a:r>
            <a:r>
              <a:rPr lang="pt-BR" sz="2400" dirty="0" err="1"/>
              <a:t>button</a:t>
            </a:r>
            <a:r>
              <a:rPr lang="pt-BR" sz="2400" dirty="0"/>
              <a:t>&gt;</a:t>
            </a:r>
          </a:p>
          <a:p>
            <a:pPr marL="0" indent="0">
              <a:buNone/>
            </a:pPr>
            <a:r>
              <a:rPr lang="pt-BR" sz="2400" dirty="0"/>
              <a:t>    &lt;</a:t>
            </a:r>
            <a:r>
              <a:rPr lang="pt-BR" sz="2400" dirty="0" err="1"/>
              <a:t>button</a:t>
            </a:r>
            <a:r>
              <a:rPr lang="pt-BR" sz="2400" dirty="0"/>
              <a:t> </a:t>
            </a:r>
            <a:r>
              <a:rPr lang="pt-BR" sz="2400" dirty="0" err="1"/>
              <a:t>class</a:t>
            </a:r>
            <a:r>
              <a:rPr lang="pt-BR" sz="2400" dirty="0"/>
              <a:t>="</a:t>
            </a:r>
            <a:r>
              <a:rPr lang="pt-BR" sz="2400" dirty="0" err="1">
                <a:highlight>
                  <a:srgbClr val="00FFFF"/>
                </a:highlight>
              </a:rPr>
              <a:t>btn</a:t>
            </a:r>
            <a:r>
              <a:rPr lang="pt-BR" sz="2400" dirty="0"/>
              <a:t> </a:t>
            </a:r>
            <a:r>
              <a:rPr lang="pt-BR" sz="2400" dirty="0" err="1">
                <a:highlight>
                  <a:srgbClr val="FF00FF"/>
                </a:highlight>
              </a:rPr>
              <a:t>btn-primary</a:t>
            </a:r>
            <a:r>
              <a:rPr lang="pt-BR" sz="2400" dirty="0"/>
              <a:t> </a:t>
            </a:r>
            <a:r>
              <a:rPr lang="pt-BR" sz="2400" dirty="0" err="1">
                <a:highlight>
                  <a:srgbClr val="00FF00"/>
                </a:highlight>
              </a:rPr>
              <a:t>active</a:t>
            </a:r>
            <a:r>
              <a:rPr lang="pt-BR" sz="2400" dirty="0"/>
              <a:t>" </a:t>
            </a:r>
            <a:r>
              <a:rPr lang="pt-BR" sz="2400" dirty="0" err="1"/>
              <a:t>type</a:t>
            </a:r>
            <a:r>
              <a:rPr lang="pt-BR" sz="2400" dirty="0"/>
              <a:t>="</a:t>
            </a:r>
            <a:r>
              <a:rPr lang="pt-BR" sz="2400" dirty="0" err="1"/>
              <a:t>button</a:t>
            </a:r>
            <a:r>
              <a:rPr lang="pt-BR" sz="2400" dirty="0"/>
              <a:t>"&gt;Ativo&lt;/</a:t>
            </a:r>
            <a:r>
              <a:rPr lang="pt-BR" sz="2400" dirty="0" err="1"/>
              <a:t>button</a:t>
            </a:r>
            <a:r>
              <a:rPr lang="pt-BR" sz="2400" dirty="0"/>
              <a:t>&gt;</a:t>
            </a:r>
          </a:p>
          <a:p>
            <a:pPr marL="0" indent="0">
              <a:buNone/>
            </a:pPr>
            <a:r>
              <a:rPr lang="pt-BR" sz="2400" dirty="0"/>
              <a:t>    &lt;</a:t>
            </a:r>
            <a:r>
              <a:rPr lang="pt-BR" sz="2400" dirty="0" err="1"/>
              <a:t>button</a:t>
            </a:r>
            <a:r>
              <a:rPr lang="pt-BR" sz="2400" dirty="0"/>
              <a:t> </a:t>
            </a:r>
            <a:r>
              <a:rPr lang="pt-BR" sz="2400" dirty="0" err="1"/>
              <a:t>class</a:t>
            </a:r>
            <a:r>
              <a:rPr lang="pt-BR" sz="2400" dirty="0"/>
              <a:t>="</a:t>
            </a:r>
            <a:r>
              <a:rPr lang="pt-BR" sz="2400" dirty="0" err="1">
                <a:highlight>
                  <a:srgbClr val="00FFFF"/>
                </a:highlight>
              </a:rPr>
              <a:t>btn</a:t>
            </a:r>
            <a:r>
              <a:rPr lang="pt-BR" sz="2400" dirty="0"/>
              <a:t> </a:t>
            </a:r>
            <a:r>
              <a:rPr lang="pt-BR" sz="2400" dirty="0" err="1">
                <a:highlight>
                  <a:srgbClr val="FF00FF"/>
                </a:highlight>
              </a:rPr>
              <a:t>btn-primary</a:t>
            </a:r>
            <a:r>
              <a:rPr lang="pt-BR" sz="2400" dirty="0"/>
              <a:t> </a:t>
            </a:r>
            <a:r>
              <a:rPr lang="pt-BR" sz="2400" dirty="0" err="1">
                <a:highlight>
                  <a:srgbClr val="00FF00"/>
                </a:highlight>
              </a:rPr>
              <a:t>disable</a:t>
            </a:r>
            <a:r>
              <a:rPr lang="pt-BR" sz="2400" dirty="0"/>
              <a:t>" </a:t>
            </a:r>
            <a:r>
              <a:rPr lang="pt-BR" sz="2400" dirty="0" err="1"/>
              <a:t>type</a:t>
            </a:r>
            <a:r>
              <a:rPr lang="pt-BR" sz="2400" dirty="0"/>
              <a:t>="</a:t>
            </a:r>
            <a:r>
              <a:rPr lang="pt-BR" sz="2400" dirty="0" err="1"/>
              <a:t>button</a:t>
            </a:r>
            <a:r>
              <a:rPr lang="pt-BR" sz="2400" dirty="0"/>
              <a:t>"&gt;Inativo&lt;/</a:t>
            </a:r>
            <a:r>
              <a:rPr lang="pt-BR" sz="2400" dirty="0" err="1"/>
              <a:t>button</a:t>
            </a:r>
            <a:r>
              <a:rPr lang="pt-BR" sz="2400" dirty="0"/>
              <a:t>&gt;</a:t>
            </a:r>
          </a:p>
          <a:p>
            <a:pPr marL="0" indent="0">
              <a:buNone/>
            </a:pPr>
            <a:r>
              <a:rPr lang="pt-BR" sz="2400" dirty="0"/>
              <a:t>    &lt;</a:t>
            </a:r>
            <a:r>
              <a:rPr lang="pt-BR" sz="2400" dirty="0" err="1"/>
              <a:t>br</a:t>
            </a:r>
            <a:r>
              <a:rPr lang="pt-BR" sz="2400" dirty="0"/>
              <a:t>&gt;&lt;</a:t>
            </a:r>
            <a:r>
              <a:rPr lang="pt-BR" sz="2400" dirty="0" err="1"/>
              <a:t>br</a:t>
            </a:r>
            <a:r>
              <a:rPr lang="pt-BR" sz="2400" dirty="0"/>
              <a:t>&gt;</a:t>
            </a:r>
          </a:p>
        </p:txBody>
      </p:sp>
      <p:sp>
        <p:nvSpPr>
          <p:cNvPr id="5" name="CaixaDeTexto 4">
            <a:extLst>
              <a:ext uri="{FF2B5EF4-FFF2-40B4-BE49-F238E27FC236}">
                <a16:creationId xmlns:a16="http://schemas.microsoft.com/office/drawing/2014/main" id="{8FE2C07A-8320-666E-2D8A-A25AD1544F59}"/>
              </a:ext>
            </a:extLst>
          </p:cNvPr>
          <p:cNvSpPr txBox="1"/>
          <p:nvPr/>
        </p:nvSpPr>
        <p:spPr>
          <a:xfrm>
            <a:off x="1619250" y="4305985"/>
            <a:ext cx="8724900" cy="646331"/>
          </a:xfrm>
          <a:prstGeom prst="rect">
            <a:avLst/>
          </a:prstGeom>
          <a:solidFill>
            <a:schemeClr val="bg1">
              <a:lumMod val="75000"/>
            </a:schemeClr>
          </a:solidFill>
        </p:spPr>
        <p:txBody>
          <a:bodyPr wrap="square">
            <a:spAutoFit/>
          </a:bodyPr>
          <a:lstStyle/>
          <a:p>
            <a:r>
              <a:rPr lang="pt-BR" dirty="0"/>
              <a:t>&lt;</a:t>
            </a:r>
            <a:r>
              <a:rPr lang="pt-BR" dirty="0" err="1"/>
              <a:t>button</a:t>
            </a:r>
            <a:r>
              <a:rPr lang="pt-BR" dirty="0"/>
              <a:t> </a:t>
            </a:r>
            <a:r>
              <a:rPr lang="pt-BR" dirty="0" err="1"/>
              <a:t>class</a:t>
            </a:r>
            <a:r>
              <a:rPr lang="pt-BR" dirty="0"/>
              <a:t>="</a:t>
            </a:r>
            <a:r>
              <a:rPr lang="pt-BR" dirty="0" err="1"/>
              <a:t>btn</a:t>
            </a:r>
            <a:r>
              <a:rPr lang="pt-BR" dirty="0"/>
              <a:t> </a:t>
            </a:r>
            <a:r>
              <a:rPr lang="pt-BR" dirty="0" err="1"/>
              <a:t>btn-success</a:t>
            </a:r>
            <a:r>
              <a:rPr lang="pt-BR" dirty="0"/>
              <a:t>" </a:t>
            </a:r>
            <a:r>
              <a:rPr lang="pt-BR" dirty="0" err="1"/>
              <a:t>type</a:t>
            </a:r>
            <a:r>
              <a:rPr lang="pt-BR" dirty="0"/>
              <a:t>="</a:t>
            </a:r>
            <a:r>
              <a:rPr lang="pt-BR" dirty="0" err="1"/>
              <a:t>button</a:t>
            </a:r>
            <a:r>
              <a:rPr lang="pt-BR" dirty="0"/>
              <a:t>" data-</a:t>
            </a:r>
            <a:r>
              <a:rPr lang="pt-BR" dirty="0" err="1"/>
              <a:t>toggle</a:t>
            </a:r>
            <a:r>
              <a:rPr lang="pt-BR" dirty="0"/>
              <a:t>="</a:t>
            </a:r>
            <a:r>
              <a:rPr lang="pt-BR" dirty="0" err="1"/>
              <a:t>button</a:t>
            </a:r>
            <a:r>
              <a:rPr lang="pt-BR" dirty="0"/>
              <a:t>"&gt;Alternar&lt;/</a:t>
            </a:r>
            <a:r>
              <a:rPr lang="pt-BR" dirty="0" err="1"/>
              <a:t>button</a:t>
            </a:r>
            <a:r>
              <a:rPr lang="pt-BR" dirty="0"/>
              <a:t>&gt;</a:t>
            </a:r>
          </a:p>
        </p:txBody>
      </p:sp>
      <p:sp>
        <p:nvSpPr>
          <p:cNvPr id="6" name="CaixaDeTexto 5">
            <a:extLst>
              <a:ext uri="{FF2B5EF4-FFF2-40B4-BE49-F238E27FC236}">
                <a16:creationId xmlns:a16="http://schemas.microsoft.com/office/drawing/2014/main" id="{0F94A653-55C7-5901-8C67-B70AE8EC5FC6}"/>
              </a:ext>
            </a:extLst>
          </p:cNvPr>
          <p:cNvSpPr txBox="1"/>
          <p:nvPr/>
        </p:nvSpPr>
        <p:spPr>
          <a:xfrm rot="1557586">
            <a:off x="6670155" y="4444483"/>
            <a:ext cx="2871235" cy="369332"/>
          </a:xfrm>
          <a:prstGeom prst="rect">
            <a:avLst/>
          </a:prstGeom>
          <a:solidFill>
            <a:srgbClr val="FFFF00"/>
          </a:solidFill>
        </p:spPr>
        <p:txBody>
          <a:bodyPr wrap="none" rtlCol="0">
            <a:spAutoFit/>
          </a:bodyPr>
          <a:lstStyle/>
          <a:p>
            <a:r>
              <a:rPr lang="pt-BR" dirty="0"/>
              <a:t>Alterna entre ativo e inativo</a:t>
            </a:r>
          </a:p>
        </p:txBody>
      </p:sp>
    </p:spTree>
    <p:extLst>
      <p:ext uri="{BB962C8B-B14F-4D97-AF65-F5344CB8AC3E}">
        <p14:creationId xmlns:p14="http://schemas.microsoft.com/office/powerpoint/2010/main" val="12552810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2D6B98-8AB0-B30D-25E7-85F1ADDDA203}"/>
              </a:ext>
            </a:extLst>
          </p:cNvPr>
          <p:cNvSpPr>
            <a:spLocks noGrp="1"/>
          </p:cNvSpPr>
          <p:nvPr>
            <p:ph type="title"/>
          </p:nvPr>
        </p:nvSpPr>
        <p:spPr/>
        <p:txBody>
          <a:bodyPr/>
          <a:lstStyle/>
          <a:p>
            <a:r>
              <a:rPr lang="pt-BR" dirty="0"/>
              <a:t>Botão – horizontal -– grupo - </a:t>
            </a:r>
            <a:r>
              <a:rPr lang="pt-BR" dirty="0" err="1"/>
              <a:t>div</a:t>
            </a:r>
            <a:endParaRPr lang="pt-BR" dirty="0"/>
          </a:p>
        </p:txBody>
      </p:sp>
      <p:sp>
        <p:nvSpPr>
          <p:cNvPr id="3" name="Espaço Reservado para Conteúdo 2">
            <a:extLst>
              <a:ext uri="{FF2B5EF4-FFF2-40B4-BE49-F238E27FC236}">
                <a16:creationId xmlns:a16="http://schemas.microsoft.com/office/drawing/2014/main" id="{17668254-50A1-45A7-CCF8-0147AB514C44}"/>
              </a:ext>
            </a:extLst>
          </p:cNvPr>
          <p:cNvSpPr>
            <a:spLocks noGrp="1"/>
          </p:cNvSpPr>
          <p:nvPr>
            <p:ph idx="1"/>
          </p:nvPr>
        </p:nvSpPr>
        <p:spPr/>
        <p:txBody>
          <a:bodyPr/>
          <a:lstStyle/>
          <a:p>
            <a:pPr marL="0" indent="0">
              <a:buNone/>
            </a:pPr>
            <a:r>
              <a:rPr lang="pt-BR" dirty="0"/>
              <a:t> &lt;h3&gt;Grupos de botões - horizontal&lt;/h3&gt;</a:t>
            </a:r>
          </a:p>
          <a:p>
            <a:pPr marL="0" indent="0">
              <a:buNone/>
            </a:pPr>
            <a:r>
              <a:rPr lang="pt-BR" dirty="0"/>
              <a:t>    &lt;</a:t>
            </a:r>
            <a:r>
              <a:rPr lang="pt-BR" dirty="0" err="1"/>
              <a:t>div</a:t>
            </a:r>
            <a:r>
              <a:rPr lang="pt-BR" dirty="0"/>
              <a:t>&gt;</a:t>
            </a:r>
          </a:p>
          <a:p>
            <a:pPr marL="0" indent="0">
              <a:buNone/>
            </a:pPr>
            <a:r>
              <a:rPr lang="pt-BR" dirty="0"/>
              <a:t>        &lt;</a:t>
            </a:r>
            <a:r>
              <a:rPr lang="pt-BR" dirty="0" err="1"/>
              <a:t>button</a:t>
            </a:r>
            <a:r>
              <a:rPr lang="pt-BR" dirty="0"/>
              <a:t> </a:t>
            </a:r>
            <a:r>
              <a:rPr lang="pt-BR" dirty="0" err="1"/>
              <a:t>class</a:t>
            </a:r>
            <a:r>
              <a:rPr lang="pt-BR" dirty="0"/>
              <a:t>="" </a:t>
            </a:r>
            <a:r>
              <a:rPr lang="pt-BR" dirty="0" err="1"/>
              <a:t>type</a:t>
            </a:r>
            <a:r>
              <a:rPr lang="pt-BR" dirty="0"/>
              <a:t>="</a:t>
            </a:r>
            <a:r>
              <a:rPr lang="pt-BR" dirty="0" err="1"/>
              <a:t>button</a:t>
            </a:r>
            <a:r>
              <a:rPr lang="pt-BR" dirty="0"/>
              <a:t>"&gt;Esquerda&lt;/</a:t>
            </a:r>
            <a:r>
              <a:rPr lang="pt-BR" dirty="0" err="1"/>
              <a:t>button</a:t>
            </a:r>
            <a:r>
              <a:rPr lang="pt-BR" dirty="0"/>
              <a:t>&gt;</a:t>
            </a:r>
          </a:p>
          <a:p>
            <a:pPr marL="0" indent="0">
              <a:buNone/>
            </a:pPr>
            <a:r>
              <a:rPr lang="pt-BR" dirty="0"/>
              <a:t>        &lt;</a:t>
            </a:r>
            <a:r>
              <a:rPr lang="pt-BR" dirty="0" err="1"/>
              <a:t>button</a:t>
            </a:r>
            <a:r>
              <a:rPr lang="pt-BR" dirty="0"/>
              <a:t> </a:t>
            </a:r>
            <a:r>
              <a:rPr lang="pt-BR" dirty="0" err="1"/>
              <a:t>class</a:t>
            </a:r>
            <a:r>
              <a:rPr lang="pt-BR" dirty="0"/>
              <a:t>="" </a:t>
            </a:r>
            <a:r>
              <a:rPr lang="pt-BR" dirty="0" err="1"/>
              <a:t>type</a:t>
            </a:r>
            <a:r>
              <a:rPr lang="pt-BR" dirty="0"/>
              <a:t>="</a:t>
            </a:r>
            <a:r>
              <a:rPr lang="pt-BR" dirty="0" err="1"/>
              <a:t>button</a:t>
            </a:r>
            <a:r>
              <a:rPr lang="pt-BR" dirty="0"/>
              <a:t>"&gt;Centro&lt;/</a:t>
            </a:r>
            <a:r>
              <a:rPr lang="pt-BR" dirty="0" err="1"/>
              <a:t>button</a:t>
            </a:r>
            <a:r>
              <a:rPr lang="pt-BR" dirty="0"/>
              <a:t>&gt;</a:t>
            </a:r>
          </a:p>
          <a:p>
            <a:pPr marL="0" indent="0">
              <a:buNone/>
            </a:pPr>
            <a:r>
              <a:rPr lang="pt-BR" dirty="0"/>
              <a:t>        &lt;</a:t>
            </a:r>
            <a:r>
              <a:rPr lang="pt-BR" dirty="0" err="1"/>
              <a:t>button</a:t>
            </a:r>
            <a:r>
              <a:rPr lang="pt-BR" dirty="0"/>
              <a:t> </a:t>
            </a:r>
            <a:r>
              <a:rPr lang="pt-BR" dirty="0" err="1"/>
              <a:t>class</a:t>
            </a:r>
            <a:r>
              <a:rPr lang="pt-BR" dirty="0"/>
              <a:t>="" </a:t>
            </a:r>
            <a:r>
              <a:rPr lang="pt-BR" dirty="0" err="1"/>
              <a:t>type</a:t>
            </a:r>
            <a:r>
              <a:rPr lang="pt-BR" dirty="0"/>
              <a:t>="</a:t>
            </a:r>
            <a:r>
              <a:rPr lang="pt-BR" dirty="0" err="1"/>
              <a:t>button</a:t>
            </a:r>
            <a:r>
              <a:rPr lang="pt-BR" dirty="0"/>
              <a:t>"&gt;Direita&lt;/</a:t>
            </a:r>
            <a:r>
              <a:rPr lang="pt-BR" dirty="0" err="1"/>
              <a:t>button</a:t>
            </a:r>
            <a:r>
              <a:rPr lang="pt-BR" dirty="0"/>
              <a:t>&gt;</a:t>
            </a:r>
          </a:p>
          <a:p>
            <a:pPr marL="0" indent="0">
              <a:buNone/>
            </a:pPr>
            <a:r>
              <a:rPr lang="pt-BR" dirty="0"/>
              <a:t>    &lt;/</a:t>
            </a:r>
            <a:r>
              <a:rPr lang="pt-BR" dirty="0" err="1"/>
              <a:t>div</a:t>
            </a:r>
            <a:r>
              <a:rPr lang="pt-BR" dirty="0"/>
              <a:t>&gt;</a:t>
            </a:r>
          </a:p>
        </p:txBody>
      </p:sp>
    </p:spTree>
    <p:extLst>
      <p:ext uri="{BB962C8B-B14F-4D97-AF65-F5344CB8AC3E}">
        <p14:creationId xmlns:p14="http://schemas.microsoft.com/office/powerpoint/2010/main" val="44006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6B23E4-0122-7241-E887-C7E2793055E3}"/>
              </a:ext>
            </a:extLst>
          </p:cNvPr>
          <p:cNvSpPr>
            <a:spLocks noGrp="1"/>
          </p:cNvSpPr>
          <p:nvPr>
            <p:ph type="title"/>
          </p:nvPr>
        </p:nvSpPr>
        <p:spPr/>
        <p:txBody>
          <a:bodyPr/>
          <a:lstStyle/>
          <a:p>
            <a:r>
              <a:rPr lang="pt-BR" dirty="0"/>
              <a:t>Botão – horizontal - grupo</a:t>
            </a:r>
          </a:p>
        </p:txBody>
      </p:sp>
      <p:sp>
        <p:nvSpPr>
          <p:cNvPr id="3" name="Espaço Reservado para Conteúdo 2">
            <a:extLst>
              <a:ext uri="{FF2B5EF4-FFF2-40B4-BE49-F238E27FC236}">
                <a16:creationId xmlns:a16="http://schemas.microsoft.com/office/drawing/2014/main" id="{848DE4F4-1F69-8C6C-D2A8-70990E70F133}"/>
              </a:ext>
            </a:extLst>
          </p:cNvPr>
          <p:cNvSpPr>
            <a:spLocks noGrp="1"/>
          </p:cNvSpPr>
          <p:nvPr>
            <p:ph idx="1"/>
          </p:nvPr>
        </p:nvSpPr>
        <p:spPr/>
        <p:txBody>
          <a:bodyPr/>
          <a:lstStyle/>
          <a:p>
            <a:pPr marL="0" indent="0">
              <a:buNone/>
            </a:pPr>
            <a:r>
              <a:rPr lang="pt-BR" dirty="0"/>
              <a:t> &lt;</a:t>
            </a:r>
            <a:r>
              <a:rPr lang="pt-BR" dirty="0" err="1"/>
              <a:t>div</a:t>
            </a:r>
            <a:r>
              <a:rPr lang="pt-BR" dirty="0"/>
              <a:t> </a:t>
            </a:r>
            <a:r>
              <a:rPr lang="pt-BR" dirty="0" err="1"/>
              <a:t>class</a:t>
            </a:r>
            <a:r>
              <a:rPr lang="pt-BR" dirty="0"/>
              <a:t>="</a:t>
            </a:r>
            <a:r>
              <a:rPr lang="pt-BR" dirty="0" err="1"/>
              <a:t>btn-group</a:t>
            </a:r>
            <a:r>
              <a:rPr lang="pt-BR" dirty="0"/>
              <a:t>"&gt;</a:t>
            </a:r>
          </a:p>
          <a:p>
            <a:pPr marL="0" indent="0">
              <a:buNone/>
            </a:pPr>
            <a:r>
              <a:rPr lang="pt-BR" dirty="0"/>
              <a:t>        &lt;</a:t>
            </a:r>
            <a:r>
              <a:rPr lang="pt-BR" dirty="0" err="1"/>
              <a:t>button</a:t>
            </a:r>
            <a:r>
              <a:rPr lang="pt-BR" dirty="0"/>
              <a:t> </a:t>
            </a:r>
            <a:r>
              <a:rPr lang="pt-BR" dirty="0" err="1"/>
              <a:t>class</a:t>
            </a:r>
            <a:r>
              <a:rPr lang="pt-BR" dirty="0"/>
              <a:t>="</a:t>
            </a:r>
            <a:r>
              <a:rPr lang="pt-BR" dirty="0" err="1">
                <a:highlight>
                  <a:srgbClr val="00FF00"/>
                </a:highlight>
              </a:rPr>
              <a:t>btn</a:t>
            </a:r>
            <a:r>
              <a:rPr lang="pt-BR" dirty="0"/>
              <a:t> </a:t>
            </a:r>
            <a:r>
              <a:rPr lang="pt-BR" dirty="0" err="1">
                <a:highlight>
                  <a:srgbClr val="FF00FF"/>
                </a:highlight>
              </a:rPr>
              <a:t>btn-info</a:t>
            </a:r>
            <a:r>
              <a:rPr lang="pt-BR" dirty="0"/>
              <a:t>" </a:t>
            </a:r>
            <a:r>
              <a:rPr lang="pt-BR" dirty="0" err="1"/>
              <a:t>type</a:t>
            </a:r>
            <a:r>
              <a:rPr lang="pt-BR" dirty="0"/>
              <a:t>="</a:t>
            </a:r>
            <a:r>
              <a:rPr lang="pt-BR" dirty="0" err="1"/>
              <a:t>button</a:t>
            </a:r>
            <a:r>
              <a:rPr lang="pt-BR" dirty="0"/>
              <a:t>"&gt;Esquerda&lt;/</a:t>
            </a:r>
            <a:r>
              <a:rPr lang="pt-BR" dirty="0" err="1"/>
              <a:t>button</a:t>
            </a:r>
            <a:r>
              <a:rPr lang="pt-BR" dirty="0"/>
              <a:t>&gt;</a:t>
            </a:r>
          </a:p>
          <a:p>
            <a:pPr marL="0" indent="0">
              <a:buNone/>
            </a:pPr>
            <a:r>
              <a:rPr lang="pt-BR" dirty="0"/>
              <a:t>        &lt;</a:t>
            </a:r>
            <a:r>
              <a:rPr lang="pt-BR" dirty="0" err="1"/>
              <a:t>button</a:t>
            </a:r>
            <a:r>
              <a:rPr lang="pt-BR" dirty="0"/>
              <a:t> </a:t>
            </a:r>
            <a:r>
              <a:rPr lang="pt-BR" dirty="0" err="1"/>
              <a:t>class</a:t>
            </a:r>
            <a:r>
              <a:rPr lang="pt-BR" dirty="0"/>
              <a:t>="</a:t>
            </a:r>
            <a:r>
              <a:rPr lang="pt-BR" dirty="0" err="1">
                <a:highlight>
                  <a:srgbClr val="00FF00"/>
                </a:highlight>
              </a:rPr>
              <a:t>btn</a:t>
            </a:r>
            <a:r>
              <a:rPr lang="pt-BR" dirty="0"/>
              <a:t> </a:t>
            </a:r>
            <a:r>
              <a:rPr lang="pt-BR" dirty="0" err="1">
                <a:highlight>
                  <a:srgbClr val="FF00FF"/>
                </a:highlight>
              </a:rPr>
              <a:t>btn-info</a:t>
            </a:r>
            <a:r>
              <a:rPr lang="pt-BR" dirty="0"/>
              <a:t>" </a:t>
            </a:r>
            <a:r>
              <a:rPr lang="pt-BR" dirty="0" err="1"/>
              <a:t>type</a:t>
            </a:r>
            <a:r>
              <a:rPr lang="pt-BR" dirty="0"/>
              <a:t>="</a:t>
            </a:r>
            <a:r>
              <a:rPr lang="pt-BR" dirty="0" err="1"/>
              <a:t>button</a:t>
            </a:r>
            <a:r>
              <a:rPr lang="pt-BR" dirty="0"/>
              <a:t>"&gt;Centro&lt;/</a:t>
            </a:r>
            <a:r>
              <a:rPr lang="pt-BR" dirty="0" err="1"/>
              <a:t>button</a:t>
            </a:r>
            <a:r>
              <a:rPr lang="pt-BR" dirty="0"/>
              <a:t>&gt;</a:t>
            </a:r>
          </a:p>
          <a:p>
            <a:pPr marL="0" indent="0">
              <a:buNone/>
            </a:pPr>
            <a:r>
              <a:rPr lang="pt-BR" dirty="0"/>
              <a:t>        &lt;</a:t>
            </a:r>
            <a:r>
              <a:rPr lang="pt-BR" dirty="0" err="1"/>
              <a:t>button</a:t>
            </a:r>
            <a:r>
              <a:rPr lang="pt-BR" dirty="0"/>
              <a:t> </a:t>
            </a:r>
            <a:r>
              <a:rPr lang="pt-BR" dirty="0" err="1"/>
              <a:t>class</a:t>
            </a:r>
            <a:r>
              <a:rPr lang="pt-BR" dirty="0"/>
              <a:t>="</a:t>
            </a:r>
            <a:r>
              <a:rPr lang="pt-BR" dirty="0" err="1">
                <a:highlight>
                  <a:srgbClr val="00FF00"/>
                </a:highlight>
              </a:rPr>
              <a:t>btn</a:t>
            </a:r>
            <a:r>
              <a:rPr lang="pt-BR" dirty="0"/>
              <a:t> </a:t>
            </a:r>
            <a:r>
              <a:rPr lang="pt-BR" dirty="0" err="1">
                <a:highlight>
                  <a:srgbClr val="FF00FF"/>
                </a:highlight>
              </a:rPr>
              <a:t>btn-info</a:t>
            </a:r>
            <a:r>
              <a:rPr lang="pt-BR" dirty="0"/>
              <a:t>" </a:t>
            </a:r>
            <a:r>
              <a:rPr lang="pt-BR" dirty="0" err="1"/>
              <a:t>type</a:t>
            </a:r>
            <a:r>
              <a:rPr lang="pt-BR" dirty="0"/>
              <a:t>="</a:t>
            </a:r>
            <a:r>
              <a:rPr lang="pt-BR" dirty="0" err="1"/>
              <a:t>button</a:t>
            </a:r>
            <a:r>
              <a:rPr lang="pt-BR" dirty="0"/>
              <a:t>"&gt;Direita&lt;/</a:t>
            </a:r>
            <a:r>
              <a:rPr lang="pt-BR" dirty="0" err="1"/>
              <a:t>button</a:t>
            </a:r>
            <a:r>
              <a:rPr lang="pt-BR" dirty="0"/>
              <a:t>&gt;</a:t>
            </a:r>
          </a:p>
          <a:p>
            <a:pPr marL="0" indent="0">
              <a:buNone/>
            </a:pPr>
            <a:r>
              <a:rPr lang="pt-BR" dirty="0"/>
              <a:t>    &lt;/</a:t>
            </a:r>
            <a:r>
              <a:rPr lang="pt-BR" dirty="0" err="1"/>
              <a:t>div</a:t>
            </a:r>
            <a:r>
              <a:rPr lang="pt-BR" dirty="0"/>
              <a:t>&gt;</a:t>
            </a:r>
          </a:p>
        </p:txBody>
      </p:sp>
    </p:spTree>
    <p:extLst>
      <p:ext uri="{BB962C8B-B14F-4D97-AF65-F5344CB8AC3E}">
        <p14:creationId xmlns:p14="http://schemas.microsoft.com/office/powerpoint/2010/main" val="27487724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3079CE-8748-DFEB-6A45-1CAA4BA6B74E}"/>
              </a:ext>
            </a:extLst>
          </p:cNvPr>
          <p:cNvSpPr>
            <a:spLocks noGrp="1"/>
          </p:cNvSpPr>
          <p:nvPr>
            <p:ph type="title"/>
          </p:nvPr>
        </p:nvSpPr>
        <p:spPr/>
        <p:txBody>
          <a:bodyPr/>
          <a:lstStyle/>
          <a:p>
            <a:r>
              <a:rPr lang="pt-BR" dirty="0"/>
              <a:t>Botão – vertical – grupo - </a:t>
            </a:r>
            <a:r>
              <a:rPr lang="pt-BR" dirty="0" err="1"/>
              <a:t>div</a:t>
            </a:r>
            <a:endParaRPr lang="pt-BR" dirty="0"/>
          </a:p>
        </p:txBody>
      </p:sp>
      <p:sp>
        <p:nvSpPr>
          <p:cNvPr id="3" name="Espaço Reservado para Conteúdo 2">
            <a:extLst>
              <a:ext uri="{FF2B5EF4-FFF2-40B4-BE49-F238E27FC236}">
                <a16:creationId xmlns:a16="http://schemas.microsoft.com/office/drawing/2014/main" id="{25E227A8-AA9F-EED8-46CD-80C5FF088F63}"/>
              </a:ext>
            </a:extLst>
          </p:cNvPr>
          <p:cNvSpPr>
            <a:spLocks noGrp="1"/>
          </p:cNvSpPr>
          <p:nvPr>
            <p:ph idx="1"/>
          </p:nvPr>
        </p:nvSpPr>
        <p:spPr/>
        <p:txBody>
          <a:bodyPr/>
          <a:lstStyle/>
          <a:p>
            <a:pPr marL="0" indent="0">
              <a:buNone/>
            </a:pPr>
            <a:r>
              <a:rPr lang="pt-BR" dirty="0"/>
              <a:t> &lt;h3&gt;Grupos de botões - vertical&lt;/h3&gt;</a:t>
            </a:r>
          </a:p>
          <a:p>
            <a:pPr marL="0" indent="0">
              <a:buNone/>
            </a:pPr>
            <a:r>
              <a:rPr lang="pt-BR" dirty="0"/>
              <a:t>    &lt;</a:t>
            </a:r>
            <a:r>
              <a:rPr lang="pt-BR" dirty="0" err="1"/>
              <a:t>div</a:t>
            </a:r>
            <a:r>
              <a:rPr lang="pt-BR" dirty="0"/>
              <a:t>&gt;</a:t>
            </a:r>
          </a:p>
          <a:p>
            <a:pPr marL="0" indent="0">
              <a:buNone/>
            </a:pPr>
            <a:r>
              <a:rPr lang="pt-BR" dirty="0"/>
              <a:t>        &lt;</a:t>
            </a:r>
            <a:r>
              <a:rPr lang="pt-BR" dirty="0" err="1"/>
              <a:t>button</a:t>
            </a:r>
            <a:r>
              <a:rPr lang="pt-BR" dirty="0"/>
              <a:t> </a:t>
            </a:r>
            <a:r>
              <a:rPr lang="pt-BR" dirty="0" err="1"/>
              <a:t>class</a:t>
            </a:r>
            <a:r>
              <a:rPr lang="pt-BR" dirty="0"/>
              <a:t>="" </a:t>
            </a:r>
            <a:r>
              <a:rPr lang="pt-BR" dirty="0" err="1"/>
              <a:t>type</a:t>
            </a:r>
            <a:r>
              <a:rPr lang="pt-BR" dirty="0"/>
              <a:t>="</a:t>
            </a:r>
            <a:r>
              <a:rPr lang="pt-BR" dirty="0" err="1"/>
              <a:t>button</a:t>
            </a:r>
            <a:r>
              <a:rPr lang="pt-BR" dirty="0"/>
              <a:t>"&gt;Topo&lt;/</a:t>
            </a:r>
            <a:r>
              <a:rPr lang="pt-BR" dirty="0" err="1"/>
              <a:t>button</a:t>
            </a:r>
            <a:r>
              <a:rPr lang="pt-BR" dirty="0"/>
              <a:t>&gt;</a:t>
            </a:r>
          </a:p>
          <a:p>
            <a:pPr marL="0" indent="0">
              <a:buNone/>
            </a:pPr>
            <a:r>
              <a:rPr lang="pt-BR" dirty="0"/>
              <a:t>        &lt;</a:t>
            </a:r>
            <a:r>
              <a:rPr lang="pt-BR" dirty="0" err="1"/>
              <a:t>button</a:t>
            </a:r>
            <a:r>
              <a:rPr lang="pt-BR" dirty="0"/>
              <a:t> </a:t>
            </a:r>
            <a:r>
              <a:rPr lang="pt-BR" dirty="0" err="1"/>
              <a:t>class</a:t>
            </a:r>
            <a:r>
              <a:rPr lang="pt-BR" dirty="0"/>
              <a:t>="" </a:t>
            </a:r>
            <a:r>
              <a:rPr lang="pt-BR" dirty="0" err="1"/>
              <a:t>type</a:t>
            </a:r>
            <a:r>
              <a:rPr lang="pt-BR" dirty="0"/>
              <a:t>="</a:t>
            </a:r>
            <a:r>
              <a:rPr lang="pt-BR" dirty="0" err="1"/>
              <a:t>button</a:t>
            </a:r>
            <a:r>
              <a:rPr lang="pt-BR" dirty="0"/>
              <a:t>"&gt;Meio&lt;/</a:t>
            </a:r>
            <a:r>
              <a:rPr lang="pt-BR" dirty="0" err="1"/>
              <a:t>button</a:t>
            </a:r>
            <a:r>
              <a:rPr lang="pt-BR" dirty="0"/>
              <a:t>&gt;</a:t>
            </a:r>
          </a:p>
          <a:p>
            <a:pPr marL="0" indent="0">
              <a:buNone/>
            </a:pPr>
            <a:r>
              <a:rPr lang="pt-BR" dirty="0"/>
              <a:t>        &lt;</a:t>
            </a:r>
            <a:r>
              <a:rPr lang="pt-BR" dirty="0" err="1"/>
              <a:t>button</a:t>
            </a:r>
            <a:r>
              <a:rPr lang="pt-BR" dirty="0"/>
              <a:t> </a:t>
            </a:r>
            <a:r>
              <a:rPr lang="pt-BR" dirty="0" err="1"/>
              <a:t>class</a:t>
            </a:r>
            <a:r>
              <a:rPr lang="pt-BR" dirty="0"/>
              <a:t>="" </a:t>
            </a:r>
            <a:r>
              <a:rPr lang="pt-BR" dirty="0" err="1"/>
              <a:t>type</a:t>
            </a:r>
            <a:r>
              <a:rPr lang="pt-BR" dirty="0"/>
              <a:t>="</a:t>
            </a:r>
            <a:r>
              <a:rPr lang="pt-BR" dirty="0" err="1"/>
              <a:t>button</a:t>
            </a:r>
            <a:r>
              <a:rPr lang="pt-BR" dirty="0"/>
              <a:t>"&gt;Fundo&lt;/</a:t>
            </a:r>
            <a:r>
              <a:rPr lang="pt-BR" dirty="0" err="1"/>
              <a:t>button</a:t>
            </a:r>
            <a:r>
              <a:rPr lang="pt-BR" dirty="0"/>
              <a:t>&gt;</a:t>
            </a:r>
          </a:p>
          <a:p>
            <a:pPr marL="0" indent="0">
              <a:buNone/>
            </a:pPr>
            <a:r>
              <a:rPr lang="pt-BR" dirty="0"/>
              <a:t>    &lt;/</a:t>
            </a:r>
            <a:r>
              <a:rPr lang="pt-BR" dirty="0" err="1"/>
              <a:t>div</a:t>
            </a:r>
            <a:r>
              <a:rPr lang="pt-BR" dirty="0"/>
              <a:t>&gt;</a:t>
            </a:r>
          </a:p>
        </p:txBody>
      </p:sp>
    </p:spTree>
    <p:extLst>
      <p:ext uri="{BB962C8B-B14F-4D97-AF65-F5344CB8AC3E}">
        <p14:creationId xmlns:p14="http://schemas.microsoft.com/office/powerpoint/2010/main" val="1285094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2ED844-1A7F-0F6E-2CCF-866864750D27}"/>
              </a:ext>
            </a:extLst>
          </p:cNvPr>
          <p:cNvSpPr>
            <a:spLocks noGrp="1"/>
          </p:cNvSpPr>
          <p:nvPr>
            <p:ph type="title"/>
          </p:nvPr>
        </p:nvSpPr>
        <p:spPr/>
        <p:txBody>
          <a:bodyPr/>
          <a:lstStyle/>
          <a:p>
            <a:r>
              <a:rPr lang="pt-BR" dirty="0" err="1"/>
              <a:t>Bootstrap</a:t>
            </a:r>
            <a:endParaRPr lang="pt-BR" dirty="0"/>
          </a:p>
        </p:txBody>
      </p:sp>
      <p:sp>
        <p:nvSpPr>
          <p:cNvPr id="3" name="Espaço Reservado para Conteúdo 2">
            <a:extLst>
              <a:ext uri="{FF2B5EF4-FFF2-40B4-BE49-F238E27FC236}">
                <a16:creationId xmlns:a16="http://schemas.microsoft.com/office/drawing/2014/main" id="{DC086A4D-4457-20A0-CE70-A0CC014EA39B}"/>
              </a:ext>
            </a:extLst>
          </p:cNvPr>
          <p:cNvSpPr>
            <a:spLocks noGrp="1"/>
          </p:cNvSpPr>
          <p:nvPr>
            <p:ph idx="1"/>
          </p:nvPr>
        </p:nvSpPr>
        <p:spPr>
          <a:xfrm>
            <a:off x="838200" y="1825625"/>
            <a:ext cx="4663698" cy="4351338"/>
          </a:xfrm>
        </p:spPr>
        <p:txBody>
          <a:bodyPr>
            <a:normAutofit lnSpcReduction="10000"/>
          </a:bodyPr>
          <a:lstStyle/>
          <a:p>
            <a:r>
              <a:rPr lang="pt-BR" dirty="0"/>
              <a:t>Na página, tem várias instruções para usar as ferramentas</a:t>
            </a:r>
          </a:p>
          <a:p>
            <a:r>
              <a:rPr lang="pt-BR" dirty="0"/>
              <a:t>Tem exemplos para copiar</a:t>
            </a:r>
          </a:p>
          <a:p>
            <a:r>
              <a:rPr lang="pt-BR" dirty="0"/>
              <a:t>Tem </a:t>
            </a:r>
            <a:r>
              <a:rPr lang="pt-BR" dirty="0" err="1"/>
              <a:t>Themes</a:t>
            </a:r>
            <a:r>
              <a:rPr lang="pt-BR" dirty="0"/>
              <a:t> (temas) para comprar</a:t>
            </a:r>
          </a:p>
          <a:p>
            <a:r>
              <a:rPr lang="pt-BR" dirty="0"/>
              <a:t>Exemplos de sites que utilizam o </a:t>
            </a:r>
            <a:r>
              <a:rPr lang="pt-BR" dirty="0" err="1"/>
              <a:t>bootstrap</a:t>
            </a:r>
            <a:r>
              <a:rPr lang="pt-BR" dirty="0"/>
              <a:t>.</a:t>
            </a:r>
          </a:p>
          <a:p>
            <a:r>
              <a:rPr lang="pt-BR" dirty="0"/>
              <a:t>Blog: exemplos de código, de versões, ...</a:t>
            </a:r>
          </a:p>
        </p:txBody>
      </p:sp>
      <p:pic>
        <p:nvPicPr>
          <p:cNvPr id="7" name="Imagem 6">
            <a:extLst>
              <a:ext uri="{FF2B5EF4-FFF2-40B4-BE49-F238E27FC236}">
                <a16:creationId xmlns:a16="http://schemas.microsoft.com/office/drawing/2014/main" id="{86194AEB-7102-4325-CE6B-C94F9E51F69C}"/>
              </a:ext>
            </a:extLst>
          </p:cNvPr>
          <p:cNvPicPr>
            <a:picLocks noChangeAspect="1"/>
          </p:cNvPicPr>
          <p:nvPr/>
        </p:nvPicPr>
        <p:blipFill>
          <a:blip r:embed="rId2"/>
          <a:stretch>
            <a:fillRect/>
          </a:stretch>
        </p:blipFill>
        <p:spPr>
          <a:xfrm>
            <a:off x="5950703" y="1136394"/>
            <a:ext cx="3886200" cy="4152900"/>
          </a:xfrm>
          <a:prstGeom prst="rect">
            <a:avLst/>
          </a:prstGeom>
        </p:spPr>
      </p:pic>
      <p:sp>
        <p:nvSpPr>
          <p:cNvPr id="8" name="Elipse 7">
            <a:extLst>
              <a:ext uri="{FF2B5EF4-FFF2-40B4-BE49-F238E27FC236}">
                <a16:creationId xmlns:a16="http://schemas.microsoft.com/office/drawing/2014/main" id="{4EE57617-6C1C-15DE-557D-AD9584502DFA}"/>
              </a:ext>
            </a:extLst>
          </p:cNvPr>
          <p:cNvSpPr/>
          <p:nvPr/>
        </p:nvSpPr>
        <p:spPr>
          <a:xfrm>
            <a:off x="7051729" y="1027906"/>
            <a:ext cx="867905" cy="797719"/>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423309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DCA61E-0253-E698-692D-B44BB86E3FA7}"/>
              </a:ext>
            </a:extLst>
          </p:cNvPr>
          <p:cNvSpPr>
            <a:spLocks noGrp="1"/>
          </p:cNvSpPr>
          <p:nvPr>
            <p:ph type="title"/>
          </p:nvPr>
        </p:nvSpPr>
        <p:spPr/>
        <p:txBody>
          <a:bodyPr/>
          <a:lstStyle/>
          <a:p>
            <a:r>
              <a:rPr lang="pt-BR" dirty="0"/>
              <a:t>Botão – vertical - grupo</a:t>
            </a:r>
          </a:p>
        </p:txBody>
      </p:sp>
      <p:sp>
        <p:nvSpPr>
          <p:cNvPr id="3" name="Espaço Reservado para Conteúdo 2">
            <a:extLst>
              <a:ext uri="{FF2B5EF4-FFF2-40B4-BE49-F238E27FC236}">
                <a16:creationId xmlns:a16="http://schemas.microsoft.com/office/drawing/2014/main" id="{5C4FF7E4-142C-A9B2-9CE3-78464B760503}"/>
              </a:ext>
            </a:extLst>
          </p:cNvPr>
          <p:cNvSpPr>
            <a:spLocks noGrp="1"/>
          </p:cNvSpPr>
          <p:nvPr>
            <p:ph idx="1"/>
          </p:nvPr>
        </p:nvSpPr>
        <p:spPr/>
        <p:txBody>
          <a:bodyPr/>
          <a:lstStyle/>
          <a:p>
            <a:pPr marL="0" indent="0">
              <a:buNone/>
            </a:pPr>
            <a:r>
              <a:rPr lang="pt-BR" dirty="0"/>
              <a:t> &lt;h3&gt;Grupos de botões - vertical&lt;/h3&gt;</a:t>
            </a:r>
          </a:p>
          <a:p>
            <a:pPr marL="0" indent="0">
              <a:buNone/>
            </a:pPr>
            <a:r>
              <a:rPr lang="pt-BR" dirty="0"/>
              <a:t>    &lt;</a:t>
            </a:r>
            <a:r>
              <a:rPr lang="pt-BR" dirty="0" err="1"/>
              <a:t>div</a:t>
            </a:r>
            <a:r>
              <a:rPr lang="pt-BR" dirty="0"/>
              <a:t> </a:t>
            </a:r>
            <a:r>
              <a:rPr lang="pt-BR" dirty="0" err="1"/>
              <a:t>class</a:t>
            </a:r>
            <a:r>
              <a:rPr lang="pt-BR" dirty="0"/>
              <a:t>="</a:t>
            </a:r>
            <a:r>
              <a:rPr lang="pt-BR" dirty="0" err="1"/>
              <a:t>btn</a:t>
            </a:r>
            <a:r>
              <a:rPr lang="pt-BR" dirty="0"/>
              <a:t>-</a:t>
            </a:r>
            <a:r>
              <a:rPr lang="pt-BR" dirty="0" err="1"/>
              <a:t>group</a:t>
            </a:r>
            <a:r>
              <a:rPr lang="pt-BR" dirty="0"/>
              <a:t>-vertical"&gt;</a:t>
            </a:r>
          </a:p>
          <a:p>
            <a:pPr marL="0" indent="0">
              <a:buNone/>
            </a:pPr>
            <a:r>
              <a:rPr lang="pt-BR" dirty="0"/>
              <a:t>        &lt;</a:t>
            </a:r>
            <a:r>
              <a:rPr lang="pt-BR" dirty="0" err="1"/>
              <a:t>button</a:t>
            </a:r>
            <a:r>
              <a:rPr lang="pt-BR" dirty="0"/>
              <a:t> </a:t>
            </a:r>
            <a:r>
              <a:rPr lang="pt-BR" dirty="0" err="1"/>
              <a:t>class</a:t>
            </a:r>
            <a:r>
              <a:rPr lang="pt-BR" dirty="0"/>
              <a:t>="</a:t>
            </a:r>
            <a:r>
              <a:rPr lang="pt-BR" dirty="0" err="1"/>
              <a:t>btn</a:t>
            </a:r>
            <a:r>
              <a:rPr lang="pt-BR" dirty="0"/>
              <a:t> </a:t>
            </a:r>
            <a:r>
              <a:rPr lang="pt-BR" dirty="0" err="1"/>
              <a:t>btn-primary</a:t>
            </a:r>
            <a:r>
              <a:rPr lang="pt-BR" dirty="0"/>
              <a:t>" </a:t>
            </a:r>
            <a:r>
              <a:rPr lang="pt-BR" dirty="0" err="1"/>
              <a:t>type</a:t>
            </a:r>
            <a:r>
              <a:rPr lang="pt-BR" dirty="0"/>
              <a:t>="</a:t>
            </a:r>
            <a:r>
              <a:rPr lang="pt-BR" dirty="0" err="1"/>
              <a:t>button</a:t>
            </a:r>
            <a:r>
              <a:rPr lang="pt-BR" dirty="0"/>
              <a:t>"&gt;Topo&lt;/</a:t>
            </a:r>
            <a:r>
              <a:rPr lang="pt-BR" dirty="0" err="1"/>
              <a:t>button</a:t>
            </a:r>
            <a:r>
              <a:rPr lang="pt-BR" dirty="0"/>
              <a:t>&gt;</a:t>
            </a:r>
          </a:p>
          <a:p>
            <a:pPr marL="0" indent="0">
              <a:buNone/>
            </a:pPr>
            <a:r>
              <a:rPr lang="pt-BR" dirty="0"/>
              <a:t>        &lt;</a:t>
            </a:r>
            <a:r>
              <a:rPr lang="pt-BR" dirty="0" err="1"/>
              <a:t>button</a:t>
            </a:r>
            <a:r>
              <a:rPr lang="pt-BR" dirty="0"/>
              <a:t> </a:t>
            </a:r>
            <a:r>
              <a:rPr lang="pt-BR" dirty="0" err="1"/>
              <a:t>class</a:t>
            </a:r>
            <a:r>
              <a:rPr lang="pt-BR" dirty="0"/>
              <a:t>="</a:t>
            </a:r>
            <a:r>
              <a:rPr lang="pt-BR" dirty="0" err="1"/>
              <a:t>btn</a:t>
            </a:r>
            <a:r>
              <a:rPr lang="pt-BR" dirty="0"/>
              <a:t> </a:t>
            </a:r>
            <a:r>
              <a:rPr lang="pt-BR" dirty="0" err="1"/>
              <a:t>btn-primary</a:t>
            </a:r>
            <a:r>
              <a:rPr lang="pt-BR" dirty="0"/>
              <a:t>" </a:t>
            </a:r>
            <a:r>
              <a:rPr lang="pt-BR" dirty="0" err="1"/>
              <a:t>type</a:t>
            </a:r>
            <a:r>
              <a:rPr lang="pt-BR" dirty="0"/>
              <a:t>="</a:t>
            </a:r>
            <a:r>
              <a:rPr lang="pt-BR" dirty="0" err="1"/>
              <a:t>button</a:t>
            </a:r>
            <a:r>
              <a:rPr lang="pt-BR" dirty="0"/>
              <a:t>"&gt;Meio&lt;/</a:t>
            </a:r>
            <a:r>
              <a:rPr lang="pt-BR" dirty="0" err="1"/>
              <a:t>button</a:t>
            </a:r>
            <a:r>
              <a:rPr lang="pt-BR" dirty="0"/>
              <a:t>&gt;</a:t>
            </a:r>
          </a:p>
          <a:p>
            <a:pPr marL="0" indent="0">
              <a:buNone/>
            </a:pPr>
            <a:r>
              <a:rPr lang="pt-BR" dirty="0"/>
              <a:t>        &lt;</a:t>
            </a:r>
            <a:r>
              <a:rPr lang="pt-BR" dirty="0" err="1"/>
              <a:t>button</a:t>
            </a:r>
            <a:r>
              <a:rPr lang="pt-BR" dirty="0"/>
              <a:t> </a:t>
            </a:r>
            <a:r>
              <a:rPr lang="pt-BR" dirty="0" err="1"/>
              <a:t>class</a:t>
            </a:r>
            <a:r>
              <a:rPr lang="pt-BR" dirty="0"/>
              <a:t>="</a:t>
            </a:r>
            <a:r>
              <a:rPr lang="pt-BR" dirty="0" err="1"/>
              <a:t>btn</a:t>
            </a:r>
            <a:r>
              <a:rPr lang="pt-BR" dirty="0"/>
              <a:t> </a:t>
            </a:r>
            <a:r>
              <a:rPr lang="pt-BR" dirty="0" err="1"/>
              <a:t>btn-primary</a:t>
            </a:r>
            <a:r>
              <a:rPr lang="pt-BR" dirty="0"/>
              <a:t>" </a:t>
            </a:r>
            <a:r>
              <a:rPr lang="pt-BR" dirty="0" err="1"/>
              <a:t>type</a:t>
            </a:r>
            <a:r>
              <a:rPr lang="pt-BR" dirty="0"/>
              <a:t>="</a:t>
            </a:r>
            <a:r>
              <a:rPr lang="pt-BR" dirty="0" err="1"/>
              <a:t>button</a:t>
            </a:r>
            <a:r>
              <a:rPr lang="pt-BR" dirty="0"/>
              <a:t>"&gt;Fundo&lt;/</a:t>
            </a:r>
            <a:r>
              <a:rPr lang="pt-BR" dirty="0" err="1"/>
              <a:t>button</a:t>
            </a:r>
            <a:r>
              <a:rPr lang="pt-BR" dirty="0"/>
              <a:t>&gt;</a:t>
            </a:r>
          </a:p>
          <a:p>
            <a:pPr marL="0" indent="0">
              <a:buNone/>
            </a:pPr>
            <a:r>
              <a:rPr lang="pt-BR" dirty="0"/>
              <a:t>    &lt;/</a:t>
            </a:r>
            <a:r>
              <a:rPr lang="pt-BR" dirty="0" err="1"/>
              <a:t>div</a:t>
            </a:r>
            <a:r>
              <a:rPr lang="pt-BR" dirty="0"/>
              <a:t>&gt;</a:t>
            </a:r>
          </a:p>
        </p:txBody>
      </p:sp>
    </p:spTree>
    <p:extLst>
      <p:ext uri="{BB962C8B-B14F-4D97-AF65-F5344CB8AC3E}">
        <p14:creationId xmlns:p14="http://schemas.microsoft.com/office/powerpoint/2010/main" val="30030915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4CB0C4-1017-4811-4268-B973311960E4}"/>
              </a:ext>
            </a:extLst>
          </p:cNvPr>
          <p:cNvSpPr>
            <a:spLocks noGrp="1"/>
          </p:cNvSpPr>
          <p:nvPr>
            <p:ph type="title"/>
          </p:nvPr>
        </p:nvSpPr>
        <p:spPr/>
        <p:txBody>
          <a:bodyPr/>
          <a:lstStyle/>
          <a:p>
            <a:r>
              <a:rPr lang="pt-BR" dirty="0"/>
              <a:t>Botão - toolbars</a:t>
            </a:r>
          </a:p>
        </p:txBody>
      </p:sp>
      <p:sp>
        <p:nvSpPr>
          <p:cNvPr id="5" name="Espaço Reservado para Conteúdo 4">
            <a:extLst>
              <a:ext uri="{FF2B5EF4-FFF2-40B4-BE49-F238E27FC236}">
                <a16:creationId xmlns:a16="http://schemas.microsoft.com/office/drawing/2014/main" id="{158DCFA8-2319-1C8E-B40A-D12BAD82C278}"/>
              </a:ext>
            </a:extLst>
          </p:cNvPr>
          <p:cNvSpPr>
            <a:spLocks noGrp="1"/>
          </p:cNvSpPr>
          <p:nvPr>
            <p:ph idx="1"/>
          </p:nvPr>
        </p:nvSpPr>
        <p:spPr/>
        <p:txBody>
          <a:bodyPr>
            <a:normAutofit fontScale="77500" lnSpcReduction="20000"/>
          </a:bodyPr>
          <a:lstStyle/>
          <a:p>
            <a:pPr marL="0" indent="0">
              <a:buNone/>
            </a:pPr>
            <a:r>
              <a:rPr lang="pt-BR" dirty="0"/>
              <a:t> &lt;h3&gt;Toolbar de botões&lt;/h3&gt;</a:t>
            </a:r>
          </a:p>
          <a:p>
            <a:pPr marL="0" indent="0">
              <a:buNone/>
            </a:pPr>
            <a:r>
              <a:rPr lang="pt-BR" dirty="0"/>
              <a:t>    &lt;</a:t>
            </a:r>
            <a:r>
              <a:rPr lang="pt-BR" dirty="0" err="1"/>
              <a:t>div</a:t>
            </a:r>
            <a:r>
              <a:rPr lang="pt-BR" dirty="0"/>
              <a:t>&gt;</a:t>
            </a:r>
          </a:p>
          <a:p>
            <a:pPr marL="0" indent="0">
              <a:buNone/>
            </a:pPr>
            <a:r>
              <a:rPr lang="pt-BR" dirty="0"/>
              <a:t>        &lt;</a:t>
            </a:r>
            <a:r>
              <a:rPr lang="pt-BR" dirty="0" err="1"/>
              <a:t>div</a:t>
            </a:r>
            <a:r>
              <a:rPr lang="pt-BR" dirty="0"/>
              <a:t>&gt;</a:t>
            </a:r>
          </a:p>
          <a:p>
            <a:pPr marL="0" indent="0">
              <a:buNone/>
            </a:pPr>
            <a:r>
              <a:rPr lang="pt-BR" dirty="0"/>
              <a:t>           &lt;</a:t>
            </a:r>
            <a:r>
              <a:rPr lang="pt-BR" dirty="0" err="1"/>
              <a:t>button</a:t>
            </a:r>
            <a:r>
              <a:rPr lang="pt-BR" dirty="0"/>
              <a:t> </a:t>
            </a:r>
            <a:r>
              <a:rPr lang="pt-BR" dirty="0" err="1"/>
              <a:t>class</a:t>
            </a:r>
            <a:r>
              <a:rPr lang="pt-BR" dirty="0"/>
              <a:t>="" </a:t>
            </a:r>
            <a:r>
              <a:rPr lang="pt-BR" dirty="0" err="1"/>
              <a:t>type</a:t>
            </a:r>
            <a:r>
              <a:rPr lang="pt-BR" dirty="0"/>
              <a:t>="</a:t>
            </a:r>
            <a:r>
              <a:rPr lang="pt-BR" dirty="0" err="1"/>
              <a:t>button</a:t>
            </a:r>
            <a:r>
              <a:rPr lang="pt-BR" dirty="0"/>
              <a:t>"&gt;1&lt;/</a:t>
            </a:r>
            <a:r>
              <a:rPr lang="pt-BR" dirty="0" err="1"/>
              <a:t>button</a:t>
            </a:r>
            <a:r>
              <a:rPr lang="pt-BR" dirty="0"/>
              <a:t>&gt;</a:t>
            </a:r>
          </a:p>
          <a:p>
            <a:pPr marL="0" indent="0">
              <a:buNone/>
            </a:pPr>
            <a:r>
              <a:rPr lang="pt-BR" dirty="0"/>
              <a:t>           &lt;</a:t>
            </a:r>
            <a:r>
              <a:rPr lang="pt-BR" dirty="0" err="1"/>
              <a:t>button</a:t>
            </a:r>
            <a:r>
              <a:rPr lang="pt-BR" dirty="0"/>
              <a:t> </a:t>
            </a:r>
            <a:r>
              <a:rPr lang="pt-BR" dirty="0" err="1"/>
              <a:t>class</a:t>
            </a:r>
            <a:r>
              <a:rPr lang="pt-BR" dirty="0"/>
              <a:t>="" </a:t>
            </a:r>
            <a:r>
              <a:rPr lang="pt-BR" dirty="0" err="1"/>
              <a:t>type</a:t>
            </a:r>
            <a:r>
              <a:rPr lang="pt-BR" dirty="0"/>
              <a:t>="</a:t>
            </a:r>
            <a:r>
              <a:rPr lang="pt-BR" dirty="0" err="1"/>
              <a:t>button</a:t>
            </a:r>
            <a:r>
              <a:rPr lang="pt-BR" dirty="0"/>
              <a:t>"&gt;2&lt;/</a:t>
            </a:r>
            <a:r>
              <a:rPr lang="pt-BR" dirty="0" err="1"/>
              <a:t>button</a:t>
            </a:r>
            <a:r>
              <a:rPr lang="pt-BR" dirty="0"/>
              <a:t>&gt;</a:t>
            </a:r>
          </a:p>
          <a:p>
            <a:pPr marL="0" indent="0">
              <a:buNone/>
            </a:pPr>
            <a:r>
              <a:rPr lang="pt-BR" dirty="0"/>
              <a:t>           &lt;</a:t>
            </a:r>
            <a:r>
              <a:rPr lang="pt-BR" dirty="0" err="1"/>
              <a:t>button</a:t>
            </a:r>
            <a:r>
              <a:rPr lang="pt-BR" dirty="0"/>
              <a:t> </a:t>
            </a:r>
            <a:r>
              <a:rPr lang="pt-BR" dirty="0" err="1"/>
              <a:t>class</a:t>
            </a:r>
            <a:r>
              <a:rPr lang="pt-BR" dirty="0"/>
              <a:t>="" </a:t>
            </a:r>
            <a:r>
              <a:rPr lang="pt-BR" dirty="0" err="1"/>
              <a:t>type</a:t>
            </a:r>
            <a:r>
              <a:rPr lang="pt-BR" dirty="0"/>
              <a:t>="</a:t>
            </a:r>
            <a:r>
              <a:rPr lang="pt-BR" dirty="0" err="1"/>
              <a:t>button</a:t>
            </a:r>
            <a:r>
              <a:rPr lang="pt-BR" dirty="0"/>
              <a:t>"&gt;3&lt;/</a:t>
            </a:r>
            <a:r>
              <a:rPr lang="pt-BR" dirty="0" err="1"/>
              <a:t>button</a:t>
            </a:r>
            <a:r>
              <a:rPr lang="pt-BR" dirty="0"/>
              <a:t>&gt;</a:t>
            </a:r>
          </a:p>
          <a:p>
            <a:pPr marL="0" indent="0">
              <a:buNone/>
            </a:pPr>
            <a:r>
              <a:rPr lang="pt-BR" dirty="0"/>
              <a:t>        &lt;/</a:t>
            </a:r>
            <a:r>
              <a:rPr lang="pt-BR" dirty="0" err="1"/>
              <a:t>div</a:t>
            </a:r>
            <a:r>
              <a:rPr lang="pt-BR" dirty="0"/>
              <a:t>&gt;</a:t>
            </a:r>
          </a:p>
          <a:p>
            <a:pPr marL="0" indent="0">
              <a:buNone/>
            </a:pPr>
            <a:r>
              <a:rPr lang="pt-BR" dirty="0"/>
              <a:t>        &lt;</a:t>
            </a:r>
            <a:r>
              <a:rPr lang="pt-BR" dirty="0" err="1"/>
              <a:t>div</a:t>
            </a:r>
            <a:r>
              <a:rPr lang="pt-BR" dirty="0"/>
              <a:t>&gt;</a:t>
            </a:r>
          </a:p>
          <a:p>
            <a:pPr marL="0" indent="0">
              <a:buNone/>
            </a:pPr>
            <a:r>
              <a:rPr lang="pt-BR" dirty="0"/>
              <a:t>            &lt;</a:t>
            </a:r>
            <a:r>
              <a:rPr lang="pt-BR" dirty="0" err="1"/>
              <a:t>button</a:t>
            </a:r>
            <a:r>
              <a:rPr lang="pt-BR" dirty="0"/>
              <a:t> </a:t>
            </a:r>
            <a:r>
              <a:rPr lang="pt-BR" dirty="0" err="1"/>
              <a:t>class</a:t>
            </a:r>
            <a:r>
              <a:rPr lang="pt-BR" dirty="0"/>
              <a:t>="" </a:t>
            </a:r>
            <a:r>
              <a:rPr lang="pt-BR" dirty="0" err="1"/>
              <a:t>type</a:t>
            </a:r>
            <a:r>
              <a:rPr lang="pt-BR" dirty="0"/>
              <a:t>="</a:t>
            </a:r>
            <a:r>
              <a:rPr lang="pt-BR" dirty="0" err="1"/>
              <a:t>button</a:t>
            </a:r>
            <a:r>
              <a:rPr lang="pt-BR" dirty="0"/>
              <a:t>"&gt;4&lt;/</a:t>
            </a:r>
            <a:r>
              <a:rPr lang="pt-BR" dirty="0" err="1"/>
              <a:t>button</a:t>
            </a:r>
            <a:r>
              <a:rPr lang="pt-BR" dirty="0"/>
              <a:t>&gt;</a:t>
            </a:r>
          </a:p>
          <a:p>
            <a:pPr marL="0" indent="0">
              <a:buNone/>
            </a:pPr>
            <a:r>
              <a:rPr lang="pt-BR" dirty="0"/>
              <a:t>            &lt;</a:t>
            </a:r>
            <a:r>
              <a:rPr lang="pt-BR" dirty="0" err="1"/>
              <a:t>button</a:t>
            </a:r>
            <a:r>
              <a:rPr lang="pt-BR" dirty="0"/>
              <a:t> </a:t>
            </a:r>
            <a:r>
              <a:rPr lang="pt-BR" dirty="0" err="1"/>
              <a:t>class</a:t>
            </a:r>
            <a:r>
              <a:rPr lang="pt-BR" dirty="0"/>
              <a:t>="" </a:t>
            </a:r>
            <a:r>
              <a:rPr lang="pt-BR" dirty="0" err="1"/>
              <a:t>type</a:t>
            </a:r>
            <a:r>
              <a:rPr lang="pt-BR" dirty="0"/>
              <a:t>="</a:t>
            </a:r>
            <a:r>
              <a:rPr lang="pt-BR" dirty="0" err="1"/>
              <a:t>button</a:t>
            </a:r>
            <a:r>
              <a:rPr lang="pt-BR" dirty="0"/>
              <a:t>"&gt;5&lt;/</a:t>
            </a:r>
            <a:r>
              <a:rPr lang="pt-BR" dirty="0" err="1"/>
              <a:t>button</a:t>
            </a:r>
            <a:r>
              <a:rPr lang="pt-BR" dirty="0"/>
              <a:t>&gt;</a:t>
            </a:r>
          </a:p>
          <a:p>
            <a:pPr marL="0" indent="0">
              <a:buNone/>
            </a:pPr>
            <a:r>
              <a:rPr lang="pt-BR" dirty="0"/>
              <a:t>        &lt;/</a:t>
            </a:r>
            <a:r>
              <a:rPr lang="pt-BR" dirty="0" err="1"/>
              <a:t>div</a:t>
            </a:r>
            <a:r>
              <a:rPr lang="pt-BR" dirty="0"/>
              <a:t>&gt;</a:t>
            </a:r>
          </a:p>
          <a:p>
            <a:pPr marL="0" indent="0">
              <a:buNone/>
            </a:pPr>
            <a:r>
              <a:rPr lang="pt-BR" dirty="0"/>
              <a:t>    &lt;/</a:t>
            </a:r>
            <a:r>
              <a:rPr lang="pt-BR" dirty="0" err="1"/>
              <a:t>div</a:t>
            </a:r>
            <a:r>
              <a:rPr lang="pt-BR" dirty="0"/>
              <a:t>&gt;</a:t>
            </a:r>
          </a:p>
        </p:txBody>
      </p:sp>
    </p:spTree>
    <p:extLst>
      <p:ext uri="{BB962C8B-B14F-4D97-AF65-F5344CB8AC3E}">
        <p14:creationId xmlns:p14="http://schemas.microsoft.com/office/powerpoint/2010/main" val="235154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0F0D27-EC83-15C1-B679-48BC3B049DFF}"/>
              </a:ext>
            </a:extLst>
          </p:cNvPr>
          <p:cNvSpPr>
            <a:spLocks noGrp="1"/>
          </p:cNvSpPr>
          <p:nvPr>
            <p:ph type="title"/>
          </p:nvPr>
        </p:nvSpPr>
        <p:spPr/>
        <p:txBody>
          <a:bodyPr/>
          <a:lstStyle/>
          <a:p>
            <a:r>
              <a:rPr lang="pt-BR" dirty="0"/>
              <a:t>Botão - toolbars</a:t>
            </a:r>
          </a:p>
        </p:txBody>
      </p:sp>
      <p:sp>
        <p:nvSpPr>
          <p:cNvPr id="3" name="Espaço Reservado para Conteúdo 2">
            <a:extLst>
              <a:ext uri="{FF2B5EF4-FFF2-40B4-BE49-F238E27FC236}">
                <a16:creationId xmlns:a16="http://schemas.microsoft.com/office/drawing/2014/main" id="{485B87A4-FF34-806D-D9AD-5335D0A523D6}"/>
              </a:ext>
            </a:extLst>
          </p:cNvPr>
          <p:cNvSpPr>
            <a:spLocks noGrp="1"/>
          </p:cNvSpPr>
          <p:nvPr>
            <p:ph idx="1"/>
          </p:nvPr>
        </p:nvSpPr>
        <p:spPr/>
        <p:txBody>
          <a:bodyPr>
            <a:normAutofit fontScale="55000" lnSpcReduction="20000"/>
          </a:bodyPr>
          <a:lstStyle/>
          <a:p>
            <a:pPr marL="0" indent="0">
              <a:buNone/>
            </a:pPr>
            <a:r>
              <a:rPr lang="pt-BR" dirty="0"/>
              <a:t> &lt;h3&gt;Toolbar de botões&lt;/h3&gt;</a:t>
            </a:r>
          </a:p>
          <a:p>
            <a:pPr marL="0" indent="0">
              <a:buNone/>
            </a:pPr>
            <a:r>
              <a:rPr lang="pt-BR" dirty="0"/>
              <a:t>    &lt;</a:t>
            </a:r>
            <a:r>
              <a:rPr lang="pt-BR" dirty="0" err="1"/>
              <a:t>div</a:t>
            </a:r>
            <a:r>
              <a:rPr lang="pt-BR" dirty="0"/>
              <a:t>&gt;</a:t>
            </a:r>
          </a:p>
          <a:p>
            <a:pPr marL="0" indent="0">
              <a:buNone/>
            </a:pPr>
            <a:r>
              <a:rPr lang="pt-BR" dirty="0">
                <a:highlight>
                  <a:srgbClr val="FF00FF"/>
                </a:highlight>
              </a:rPr>
              <a:t>        &lt;</a:t>
            </a:r>
            <a:r>
              <a:rPr lang="pt-BR" dirty="0" err="1">
                <a:highlight>
                  <a:srgbClr val="FF00FF"/>
                </a:highlight>
              </a:rPr>
              <a:t>div</a:t>
            </a:r>
            <a:r>
              <a:rPr lang="pt-BR" dirty="0">
                <a:highlight>
                  <a:srgbClr val="FF00FF"/>
                </a:highlight>
              </a:rPr>
              <a:t> </a:t>
            </a:r>
            <a:r>
              <a:rPr lang="pt-BR" dirty="0" err="1">
                <a:highlight>
                  <a:srgbClr val="FF00FF"/>
                </a:highlight>
              </a:rPr>
              <a:t>class</a:t>
            </a:r>
            <a:r>
              <a:rPr lang="pt-BR" dirty="0">
                <a:highlight>
                  <a:srgbClr val="FF00FF"/>
                </a:highlight>
              </a:rPr>
              <a:t>="</a:t>
            </a:r>
            <a:r>
              <a:rPr lang="pt-BR" dirty="0" err="1">
                <a:highlight>
                  <a:srgbClr val="FF00FF"/>
                </a:highlight>
              </a:rPr>
              <a:t>btn</a:t>
            </a:r>
            <a:r>
              <a:rPr lang="pt-BR" dirty="0">
                <a:highlight>
                  <a:srgbClr val="FF00FF"/>
                </a:highlight>
              </a:rPr>
              <a:t>-toolbar"&gt;</a:t>
            </a:r>
          </a:p>
          <a:p>
            <a:pPr marL="0" indent="0">
              <a:buNone/>
            </a:pPr>
            <a:r>
              <a:rPr lang="pt-BR" dirty="0">
                <a:highlight>
                  <a:srgbClr val="00FF00"/>
                </a:highlight>
              </a:rPr>
              <a:t>            &lt;</a:t>
            </a:r>
            <a:r>
              <a:rPr lang="pt-BR" dirty="0" err="1">
                <a:highlight>
                  <a:srgbClr val="00FF00"/>
                </a:highlight>
              </a:rPr>
              <a:t>div</a:t>
            </a:r>
            <a:r>
              <a:rPr lang="pt-BR" dirty="0">
                <a:highlight>
                  <a:srgbClr val="00FF00"/>
                </a:highlight>
              </a:rPr>
              <a:t> </a:t>
            </a:r>
            <a:r>
              <a:rPr lang="pt-BR" dirty="0" err="1">
                <a:highlight>
                  <a:srgbClr val="00FF00"/>
                </a:highlight>
              </a:rPr>
              <a:t>class</a:t>
            </a:r>
            <a:r>
              <a:rPr lang="pt-BR" dirty="0">
                <a:highlight>
                  <a:srgbClr val="00FF00"/>
                </a:highlight>
              </a:rPr>
              <a:t>="</a:t>
            </a:r>
            <a:r>
              <a:rPr lang="pt-BR" dirty="0" err="1">
                <a:highlight>
                  <a:srgbClr val="00FF00"/>
                </a:highlight>
              </a:rPr>
              <a:t>btn-group</a:t>
            </a:r>
            <a:r>
              <a:rPr lang="pt-BR" dirty="0">
                <a:highlight>
                  <a:srgbClr val="00FF00"/>
                </a:highlight>
              </a:rPr>
              <a:t>"&gt;</a:t>
            </a:r>
          </a:p>
          <a:p>
            <a:pPr marL="0" indent="0">
              <a:buNone/>
            </a:pPr>
            <a:r>
              <a:rPr lang="pt-BR" dirty="0"/>
              <a:t>           &lt;</a:t>
            </a:r>
            <a:r>
              <a:rPr lang="pt-BR" dirty="0" err="1"/>
              <a:t>button</a:t>
            </a:r>
            <a:r>
              <a:rPr lang="pt-BR" dirty="0"/>
              <a:t> </a:t>
            </a:r>
            <a:r>
              <a:rPr lang="pt-BR" dirty="0" err="1"/>
              <a:t>class</a:t>
            </a:r>
            <a:r>
              <a:rPr lang="pt-BR" dirty="0"/>
              <a:t>="</a:t>
            </a:r>
            <a:r>
              <a:rPr lang="pt-BR" dirty="0" err="1"/>
              <a:t>btn</a:t>
            </a:r>
            <a:r>
              <a:rPr lang="pt-BR" dirty="0"/>
              <a:t> </a:t>
            </a:r>
            <a:r>
              <a:rPr lang="pt-BR" dirty="0" err="1"/>
              <a:t>btn-danger</a:t>
            </a:r>
            <a:r>
              <a:rPr lang="pt-BR" dirty="0"/>
              <a:t>" </a:t>
            </a:r>
            <a:r>
              <a:rPr lang="pt-BR" dirty="0" err="1"/>
              <a:t>type</a:t>
            </a:r>
            <a:r>
              <a:rPr lang="pt-BR" dirty="0"/>
              <a:t>="</a:t>
            </a:r>
            <a:r>
              <a:rPr lang="pt-BR" dirty="0" err="1"/>
              <a:t>button</a:t>
            </a:r>
            <a:r>
              <a:rPr lang="pt-BR" dirty="0"/>
              <a:t>"&gt;1&lt;/</a:t>
            </a:r>
            <a:r>
              <a:rPr lang="pt-BR" dirty="0" err="1"/>
              <a:t>button</a:t>
            </a:r>
            <a:r>
              <a:rPr lang="pt-BR" dirty="0"/>
              <a:t>&gt;</a:t>
            </a:r>
          </a:p>
          <a:p>
            <a:pPr marL="0" indent="0">
              <a:buNone/>
            </a:pPr>
            <a:r>
              <a:rPr lang="pt-BR" dirty="0"/>
              <a:t>           &lt;</a:t>
            </a:r>
            <a:r>
              <a:rPr lang="pt-BR" dirty="0" err="1"/>
              <a:t>button</a:t>
            </a:r>
            <a:r>
              <a:rPr lang="pt-BR" dirty="0"/>
              <a:t> </a:t>
            </a:r>
            <a:r>
              <a:rPr lang="pt-BR" dirty="0" err="1"/>
              <a:t>class</a:t>
            </a:r>
            <a:r>
              <a:rPr lang="pt-BR" dirty="0"/>
              <a:t>="</a:t>
            </a:r>
            <a:r>
              <a:rPr lang="pt-BR" dirty="0" err="1"/>
              <a:t>btn</a:t>
            </a:r>
            <a:r>
              <a:rPr lang="pt-BR" dirty="0"/>
              <a:t> </a:t>
            </a:r>
            <a:r>
              <a:rPr lang="pt-BR" dirty="0" err="1"/>
              <a:t>btn-danger</a:t>
            </a:r>
            <a:r>
              <a:rPr lang="pt-BR" dirty="0"/>
              <a:t>" </a:t>
            </a:r>
            <a:r>
              <a:rPr lang="pt-BR" dirty="0" err="1"/>
              <a:t>type</a:t>
            </a:r>
            <a:r>
              <a:rPr lang="pt-BR" dirty="0"/>
              <a:t>="</a:t>
            </a:r>
            <a:r>
              <a:rPr lang="pt-BR" dirty="0" err="1"/>
              <a:t>button</a:t>
            </a:r>
            <a:r>
              <a:rPr lang="pt-BR" dirty="0"/>
              <a:t>"&gt;2&lt;/</a:t>
            </a:r>
            <a:r>
              <a:rPr lang="pt-BR" dirty="0" err="1"/>
              <a:t>button</a:t>
            </a:r>
            <a:r>
              <a:rPr lang="pt-BR" dirty="0"/>
              <a:t>&gt;</a:t>
            </a:r>
          </a:p>
          <a:p>
            <a:pPr marL="0" indent="0">
              <a:buNone/>
            </a:pPr>
            <a:r>
              <a:rPr lang="pt-BR" dirty="0"/>
              <a:t>           &lt;</a:t>
            </a:r>
            <a:r>
              <a:rPr lang="pt-BR" dirty="0" err="1"/>
              <a:t>button</a:t>
            </a:r>
            <a:r>
              <a:rPr lang="pt-BR" dirty="0"/>
              <a:t> </a:t>
            </a:r>
            <a:r>
              <a:rPr lang="pt-BR" dirty="0" err="1"/>
              <a:t>class</a:t>
            </a:r>
            <a:r>
              <a:rPr lang="pt-BR" dirty="0"/>
              <a:t>="</a:t>
            </a:r>
            <a:r>
              <a:rPr lang="pt-BR" dirty="0" err="1"/>
              <a:t>btn</a:t>
            </a:r>
            <a:r>
              <a:rPr lang="pt-BR" dirty="0"/>
              <a:t> </a:t>
            </a:r>
            <a:r>
              <a:rPr lang="pt-BR" dirty="0" err="1"/>
              <a:t>btn-danger</a:t>
            </a:r>
            <a:r>
              <a:rPr lang="pt-BR" dirty="0"/>
              <a:t>" </a:t>
            </a:r>
            <a:r>
              <a:rPr lang="pt-BR" dirty="0" err="1"/>
              <a:t>type</a:t>
            </a:r>
            <a:r>
              <a:rPr lang="pt-BR" dirty="0"/>
              <a:t>="</a:t>
            </a:r>
            <a:r>
              <a:rPr lang="pt-BR" dirty="0" err="1"/>
              <a:t>button</a:t>
            </a:r>
            <a:r>
              <a:rPr lang="pt-BR" dirty="0"/>
              <a:t>"&gt;3&lt;/</a:t>
            </a:r>
            <a:r>
              <a:rPr lang="pt-BR" dirty="0" err="1"/>
              <a:t>button</a:t>
            </a:r>
            <a:r>
              <a:rPr lang="pt-BR" dirty="0"/>
              <a:t>&gt;</a:t>
            </a:r>
          </a:p>
          <a:p>
            <a:pPr marL="0" indent="0">
              <a:buNone/>
            </a:pPr>
            <a:r>
              <a:rPr lang="pt-BR" dirty="0"/>
              <a:t>        &lt;/</a:t>
            </a:r>
            <a:r>
              <a:rPr lang="pt-BR" dirty="0" err="1"/>
              <a:t>div</a:t>
            </a:r>
            <a:r>
              <a:rPr lang="pt-BR" dirty="0"/>
              <a:t>&gt;</a:t>
            </a:r>
          </a:p>
          <a:p>
            <a:pPr marL="0" indent="0">
              <a:buNone/>
            </a:pPr>
            <a:r>
              <a:rPr lang="pt-BR" dirty="0">
                <a:highlight>
                  <a:srgbClr val="00FF00"/>
                </a:highlight>
              </a:rPr>
              <a:t>        &lt;</a:t>
            </a:r>
            <a:r>
              <a:rPr lang="pt-BR" dirty="0" err="1">
                <a:highlight>
                  <a:srgbClr val="00FF00"/>
                </a:highlight>
              </a:rPr>
              <a:t>div</a:t>
            </a:r>
            <a:r>
              <a:rPr lang="pt-BR" dirty="0">
                <a:highlight>
                  <a:srgbClr val="00FF00"/>
                </a:highlight>
              </a:rPr>
              <a:t> </a:t>
            </a:r>
            <a:r>
              <a:rPr lang="pt-BR" dirty="0" err="1">
                <a:highlight>
                  <a:srgbClr val="00FF00"/>
                </a:highlight>
              </a:rPr>
              <a:t>class</a:t>
            </a:r>
            <a:r>
              <a:rPr lang="pt-BR" dirty="0">
                <a:highlight>
                  <a:srgbClr val="00FF00"/>
                </a:highlight>
              </a:rPr>
              <a:t>="</a:t>
            </a:r>
            <a:r>
              <a:rPr lang="pt-BR" dirty="0" err="1">
                <a:highlight>
                  <a:srgbClr val="00FF00"/>
                </a:highlight>
              </a:rPr>
              <a:t>btn-group</a:t>
            </a:r>
            <a:r>
              <a:rPr lang="pt-BR" dirty="0">
                <a:highlight>
                  <a:srgbClr val="00FF00"/>
                </a:highlight>
              </a:rPr>
              <a:t>"&gt;</a:t>
            </a:r>
          </a:p>
          <a:p>
            <a:pPr marL="0" indent="0">
              <a:buNone/>
            </a:pPr>
            <a:r>
              <a:rPr lang="pt-BR" dirty="0"/>
              <a:t>            &lt;</a:t>
            </a:r>
            <a:r>
              <a:rPr lang="pt-BR" dirty="0" err="1"/>
              <a:t>button</a:t>
            </a:r>
            <a:r>
              <a:rPr lang="pt-BR" dirty="0"/>
              <a:t> </a:t>
            </a:r>
            <a:r>
              <a:rPr lang="pt-BR" dirty="0" err="1"/>
              <a:t>class</a:t>
            </a:r>
            <a:r>
              <a:rPr lang="pt-BR" dirty="0"/>
              <a:t>="</a:t>
            </a:r>
            <a:r>
              <a:rPr lang="pt-BR" dirty="0" err="1"/>
              <a:t>btn</a:t>
            </a:r>
            <a:r>
              <a:rPr lang="pt-BR" dirty="0"/>
              <a:t> </a:t>
            </a:r>
            <a:r>
              <a:rPr lang="pt-BR" dirty="0" err="1"/>
              <a:t>btn-danger</a:t>
            </a:r>
            <a:r>
              <a:rPr lang="pt-BR" dirty="0"/>
              <a:t>" </a:t>
            </a:r>
            <a:r>
              <a:rPr lang="pt-BR" dirty="0" err="1"/>
              <a:t>type</a:t>
            </a:r>
            <a:r>
              <a:rPr lang="pt-BR" dirty="0"/>
              <a:t>="</a:t>
            </a:r>
            <a:r>
              <a:rPr lang="pt-BR" dirty="0" err="1"/>
              <a:t>button</a:t>
            </a:r>
            <a:r>
              <a:rPr lang="pt-BR" dirty="0"/>
              <a:t>"&gt;4&lt;/</a:t>
            </a:r>
            <a:r>
              <a:rPr lang="pt-BR" dirty="0" err="1"/>
              <a:t>button</a:t>
            </a:r>
            <a:r>
              <a:rPr lang="pt-BR" dirty="0"/>
              <a:t>&gt;</a:t>
            </a:r>
          </a:p>
          <a:p>
            <a:pPr marL="0" indent="0">
              <a:buNone/>
            </a:pPr>
            <a:r>
              <a:rPr lang="pt-BR" dirty="0"/>
              <a:t>            &lt;</a:t>
            </a:r>
            <a:r>
              <a:rPr lang="pt-BR" dirty="0" err="1"/>
              <a:t>button</a:t>
            </a:r>
            <a:r>
              <a:rPr lang="pt-BR" dirty="0"/>
              <a:t> </a:t>
            </a:r>
            <a:r>
              <a:rPr lang="pt-BR" dirty="0" err="1"/>
              <a:t>class</a:t>
            </a:r>
            <a:r>
              <a:rPr lang="pt-BR" dirty="0"/>
              <a:t>="</a:t>
            </a:r>
            <a:r>
              <a:rPr lang="pt-BR" dirty="0" err="1"/>
              <a:t>btn</a:t>
            </a:r>
            <a:r>
              <a:rPr lang="pt-BR" dirty="0"/>
              <a:t> </a:t>
            </a:r>
            <a:r>
              <a:rPr lang="pt-BR" dirty="0" err="1"/>
              <a:t>btn-danger</a:t>
            </a:r>
            <a:r>
              <a:rPr lang="pt-BR" dirty="0"/>
              <a:t>" </a:t>
            </a:r>
            <a:r>
              <a:rPr lang="pt-BR" dirty="0" err="1"/>
              <a:t>type</a:t>
            </a:r>
            <a:r>
              <a:rPr lang="pt-BR" dirty="0"/>
              <a:t>="</a:t>
            </a:r>
            <a:r>
              <a:rPr lang="pt-BR" dirty="0" err="1"/>
              <a:t>button</a:t>
            </a:r>
            <a:r>
              <a:rPr lang="pt-BR" dirty="0"/>
              <a:t>"&gt;5&lt;/</a:t>
            </a:r>
            <a:r>
              <a:rPr lang="pt-BR" dirty="0" err="1"/>
              <a:t>button</a:t>
            </a:r>
            <a:r>
              <a:rPr lang="pt-BR" dirty="0"/>
              <a:t>&gt;</a:t>
            </a:r>
          </a:p>
          <a:p>
            <a:pPr marL="0" indent="0">
              <a:buNone/>
            </a:pPr>
            <a:r>
              <a:rPr lang="pt-BR" dirty="0"/>
              <a:t>        &lt;/</a:t>
            </a:r>
            <a:r>
              <a:rPr lang="pt-BR" dirty="0" err="1"/>
              <a:t>div</a:t>
            </a:r>
            <a:r>
              <a:rPr lang="pt-BR" dirty="0"/>
              <a:t>&gt;</a:t>
            </a:r>
          </a:p>
          <a:p>
            <a:pPr marL="0" indent="0">
              <a:buNone/>
            </a:pPr>
            <a:r>
              <a:rPr lang="pt-BR" dirty="0"/>
              <a:t>        &lt;/</a:t>
            </a:r>
            <a:r>
              <a:rPr lang="pt-BR" dirty="0" err="1"/>
              <a:t>div</a:t>
            </a:r>
            <a:r>
              <a:rPr lang="pt-BR" dirty="0"/>
              <a:t>&gt;</a:t>
            </a:r>
          </a:p>
          <a:p>
            <a:pPr marL="0" indent="0">
              <a:buNone/>
            </a:pPr>
            <a:r>
              <a:rPr lang="pt-BR" dirty="0"/>
              <a:t>    &lt;/</a:t>
            </a:r>
            <a:r>
              <a:rPr lang="pt-BR" dirty="0" err="1"/>
              <a:t>div</a:t>
            </a:r>
            <a:r>
              <a:rPr lang="pt-BR" dirty="0"/>
              <a:t>&gt;</a:t>
            </a:r>
          </a:p>
        </p:txBody>
      </p:sp>
    </p:spTree>
    <p:extLst>
      <p:ext uri="{BB962C8B-B14F-4D97-AF65-F5344CB8AC3E}">
        <p14:creationId xmlns:p14="http://schemas.microsoft.com/office/powerpoint/2010/main" val="20424958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0420FC-D773-9CD4-7FC6-7423031B9700}"/>
              </a:ext>
            </a:extLst>
          </p:cNvPr>
          <p:cNvSpPr>
            <a:spLocks noGrp="1"/>
          </p:cNvSpPr>
          <p:nvPr>
            <p:ph type="title"/>
          </p:nvPr>
        </p:nvSpPr>
        <p:spPr/>
        <p:txBody>
          <a:bodyPr/>
          <a:lstStyle/>
          <a:p>
            <a:r>
              <a:rPr lang="pt-BR" dirty="0"/>
              <a:t>Botão </a:t>
            </a:r>
            <a:r>
              <a:rPr lang="pt-BR" dirty="0" err="1"/>
              <a:t>dropdown</a:t>
            </a:r>
            <a:endParaRPr lang="pt-BR" dirty="0"/>
          </a:p>
        </p:txBody>
      </p:sp>
      <p:sp>
        <p:nvSpPr>
          <p:cNvPr id="3" name="Espaço Reservado para Conteúdo 2">
            <a:extLst>
              <a:ext uri="{FF2B5EF4-FFF2-40B4-BE49-F238E27FC236}">
                <a16:creationId xmlns:a16="http://schemas.microsoft.com/office/drawing/2014/main" id="{3EF38949-B26C-E4E0-F680-646AB86F4DD6}"/>
              </a:ext>
            </a:extLst>
          </p:cNvPr>
          <p:cNvSpPr>
            <a:spLocks noGrp="1"/>
          </p:cNvSpPr>
          <p:nvPr>
            <p:ph idx="1"/>
          </p:nvPr>
        </p:nvSpPr>
        <p:spPr/>
        <p:txBody>
          <a:bodyPr>
            <a:normAutofit fontScale="85000" lnSpcReduction="20000"/>
          </a:bodyPr>
          <a:lstStyle/>
          <a:p>
            <a:pPr marL="0" indent="0">
              <a:buNone/>
            </a:pPr>
            <a:r>
              <a:rPr lang="en-US" dirty="0"/>
              <a:t> &lt;h3&gt;</a:t>
            </a:r>
            <a:r>
              <a:rPr lang="en-US" dirty="0" err="1"/>
              <a:t>Botões</a:t>
            </a:r>
            <a:r>
              <a:rPr lang="en-US" dirty="0"/>
              <a:t> dropdown&lt;/h3&gt;</a:t>
            </a:r>
          </a:p>
          <a:p>
            <a:pPr marL="0" indent="0">
              <a:buNone/>
            </a:pPr>
            <a:r>
              <a:rPr lang="en-US" dirty="0"/>
              <a:t>    &lt;div&gt;</a:t>
            </a:r>
          </a:p>
          <a:p>
            <a:pPr marL="0" indent="0">
              <a:buNone/>
            </a:pPr>
            <a:r>
              <a:rPr lang="en-US" dirty="0"/>
              <a:t>        &lt;button class="" type="button"&gt;</a:t>
            </a:r>
          </a:p>
          <a:p>
            <a:pPr marL="0" indent="0">
              <a:buNone/>
            </a:pPr>
            <a:r>
              <a:rPr lang="en-US" dirty="0"/>
              <a:t>            Clique</a:t>
            </a:r>
          </a:p>
          <a:p>
            <a:pPr marL="0" indent="0">
              <a:buNone/>
            </a:pPr>
            <a:r>
              <a:rPr lang="en-US" dirty="0"/>
              <a:t>        &lt;/button&gt;</a:t>
            </a:r>
          </a:p>
          <a:p>
            <a:pPr marL="0" indent="0">
              <a:buNone/>
            </a:pPr>
            <a:r>
              <a:rPr lang="en-US" dirty="0"/>
              <a:t>        &lt;div&gt;</a:t>
            </a:r>
          </a:p>
          <a:p>
            <a:pPr marL="0" indent="0">
              <a:buNone/>
            </a:pPr>
            <a:r>
              <a:rPr lang="en-US" dirty="0"/>
              <a:t>            &lt;a </a:t>
            </a:r>
            <a:r>
              <a:rPr lang="en-US" dirty="0" err="1"/>
              <a:t>href</a:t>
            </a:r>
            <a:r>
              <a:rPr lang="en-US" dirty="0"/>
              <a:t>="#" class=""&gt;Link 1&lt;/a&gt;</a:t>
            </a:r>
          </a:p>
          <a:p>
            <a:pPr marL="0" indent="0">
              <a:buNone/>
            </a:pPr>
            <a:r>
              <a:rPr lang="en-US" dirty="0"/>
              <a:t>            &lt;a </a:t>
            </a:r>
            <a:r>
              <a:rPr lang="en-US" dirty="0" err="1"/>
              <a:t>href</a:t>
            </a:r>
            <a:r>
              <a:rPr lang="en-US" dirty="0"/>
              <a:t>="#" class=""&gt;Link 2&lt;/a&gt;</a:t>
            </a:r>
          </a:p>
          <a:p>
            <a:pPr marL="0" indent="0">
              <a:buNone/>
            </a:pPr>
            <a:r>
              <a:rPr lang="en-US" dirty="0"/>
              <a:t>            &lt;a </a:t>
            </a:r>
            <a:r>
              <a:rPr lang="en-US" dirty="0" err="1"/>
              <a:t>href</a:t>
            </a:r>
            <a:r>
              <a:rPr lang="en-US" dirty="0"/>
              <a:t>="#" class=""&gt;Link 3&lt;/a&gt;</a:t>
            </a:r>
          </a:p>
          <a:p>
            <a:pPr marL="0" indent="0">
              <a:buNone/>
            </a:pPr>
            <a:r>
              <a:rPr lang="en-US" dirty="0"/>
              <a:t>        &lt;/div&gt;</a:t>
            </a:r>
          </a:p>
          <a:p>
            <a:pPr marL="0" indent="0">
              <a:buNone/>
            </a:pPr>
            <a:r>
              <a:rPr lang="en-US" dirty="0"/>
              <a:t>    &lt;/div&gt;</a:t>
            </a:r>
            <a:endParaRPr lang="pt-BR" dirty="0"/>
          </a:p>
        </p:txBody>
      </p:sp>
    </p:spTree>
    <p:extLst>
      <p:ext uri="{BB962C8B-B14F-4D97-AF65-F5344CB8AC3E}">
        <p14:creationId xmlns:p14="http://schemas.microsoft.com/office/powerpoint/2010/main" val="7785343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7601D4-0E0F-0E2D-FEDB-15F3407E441A}"/>
              </a:ext>
            </a:extLst>
          </p:cNvPr>
          <p:cNvSpPr>
            <a:spLocks noGrp="1"/>
          </p:cNvSpPr>
          <p:nvPr>
            <p:ph type="title"/>
          </p:nvPr>
        </p:nvSpPr>
        <p:spPr/>
        <p:txBody>
          <a:bodyPr/>
          <a:lstStyle/>
          <a:p>
            <a:r>
              <a:rPr lang="pt-BR" dirty="0"/>
              <a:t>Botão </a:t>
            </a:r>
            <a:r>
              <a:rPr lang="pt-BR" dirty="0" err="1"/>
              <a:t>dropdpwn</a:t>
            </a:r>
            <a:endParaRPr lang="pt-BR" dirty="0"/>
          </a:p>
        </p:txBody>
      </p:sp>
      <p:sp>
        <p:nvSpPr>
          <p:cNvPr id="3" name="Espaço Reservado para Conteúdo 2">
            <a:extLst>
              <a:ext uri="{FF2B5EF4-FFF2-40B4-BE49-F238E27FC236}">
                <a16:creationId xmlns:a16="http://schemas.microsoft.com/office/drawing/2014/main" id="{E1FB8AD8-5DA6-2296-DE03-48AC284CBF76}"/>
              </a:ext>
            </a:extLst>
          </p:cNvPr>
          <p:cNvSpPr>
            <a:spLocks noGrp="1"/>
          </p:cNvSpPr>
          <p:nvPr>
            <p:ph idx="1"/>
          </p:nvPr>
        </p:nvSpPr>
        <p:spPr/>
        <p:txBody>
          <a:bodyPr>
            <a:normAutofit fontScale="77500" lnSpcReduction="20000"/>
          </a:bodyPr>
          <a:lstStyle/>
          <a:p>
            <a:pPr marL="0" indent="0">
              <a:buNone/>
            </a:pPr>
            <a:r>
              <a:rPr lang="pt-BR" dirty="0"/>
              <a:t> &lt;h3&gt;Botões </a:t>
            </a:r>
            <a:r>
              <a:rPr lang="pt-BR" dirty="0" err="1"/>
              <a:t>dropdown</a:t>
            </a:r>
            <a:r>
              <a:rPr lang="pt-BR" dirty="0"/>
              <a:t>&lt;/h3&gt;</a:t>
            </a:r>
          </a:p>
          <a:p>
            <a:pPr marL="0" indent="0">
              <a:buNone/>
            </a:pPr>
            <a:r>
              <a:rPr lang="pt-BR" dirty="0">
                <a:highlight>
                  <a:srgbClr val="00FF00"/>
                </a:highlight>
              </a:rPr>
              <a:t>    &lt;</a:t>
            </a:r>
            <a:r>
              <a:rPr lang="pt-BR" dirty="0" err="1">
                <a:highlight>
                  <a:srgbClr val="00FF00"/>
                </a:highlight>
              </a:rPr>
              <a:t>div</a:t>
            </a:r>
            <a:r>
              <a:rPr lang="pt-BR" dirty="0">
                <a:highlight>
                  <a:srgbClr val="00FF00"/>
                </a:highlight>
              </a:rPr>
              <a:t> </a:t>
            </a:r>
            <a:r>
              <a:rPr lang="pt-BR" dirty="0" err="1">
                <a:highlight>
                  <a:srgbClr val="00FF00"/>
                </a:highlight>
              </a:rPr>
              <a:t>class</a:t>
            </a:r>
            <a:r>
              <a:rPr lang="pt-BR" dirty="0">
                <a:highlight>
                  <a:srgbClr val="00FF00"/>
                </a:highlight>
              </a:rPr>
              <a:t>="</a:t>
            </a:r>
            <a:r>
              <a:rPr lang="pt-BR" dirty="0" err="1">
                <a:highlight>
                  <a:srgbClr val="00FF00"/>
                </a:highlight>
              </a:rPr>
              <a:t>dropdown</a:t>
            </a:r>
            <a:r>
              <a:rPr lang="pt-BR" dirty="0">
                <a:highlight>
                  <a:srgbClr val="00FF00"/>
                </a:highlight>
              </a:rPr>
              <a:t>"&gt;</a:t>
            </a:r>
          </a:p>
          <a:p>
            <a:pPr marL="0" indent="0">
              <a:buNone/>
            </a:pPr>
            <a:r>
              <a:rPr lang="pt-BR" dirty="0">
                <a:highlight>
                  <a:srgbClr val="00FFFF"/>
                </a:highlight>
              </a:rPr>
              <a:t>        &lt;</a:t>
            </a:r>
            <a:r>
              <a:rPr lang="pt-BR" dirty="0" err="1">
                <a:highlight>
                  <a:srgbClr val="00FFFF"/>
                </a:highlight>
              </a:rPr>
              <a:t>button</a:t>
            </a:r>
            <a:r>
              <a:rPr lang="pt-BR" dirty="0">
                <a:highlight>
                  <a:srgbClr val="00FFFF"/>
                </a:highlight>
              </a:rPr>
              <a:t> </a:t>
            </a:r>
            <a:r>
              <a:rPr lang="pt-BR" dirty="0" err="1">
                <a:highlight>
                  <a:srgbClr val="00FFFF"/>
                </a:highlight>
              </a:rPr>
              <a:t>class</a:t>
            </a:r>
            <a:r>
              <a:rPr lang="pt-BR" dirty="0">
                <a:highlight>
                  <a:srgbClr val="00FFFF"/>
                </a:highlight>
              </a:rPr>
              <a:t>="</a:t>
            </a:r>
            <a:r>
              <a:rPr lang="pt-BR" dirty="0" err="1">
                <a:highlight>
                  <a:srgbClr val="00FFFF"/>
                </a:highlight>
              </a:rPr>
              <a:t>btn</a:t>
            </a:r>
            <a:r>
              <a:rPr lang="pt-BR" dirty="0">
                <a:highlight>
                  <a:srgbClr val="00FFFF"/>
                </a:highlight>
              </a:rPr>
              <a:t> </a:t>
            </a:r>
            <a:r>
              <a:rPr lang="pt-BR" dirty="0" err="1">
                <a:highlight>
                  <a:srgbClr val="00FFFF"/>
                </a:highlight>
              </a:rPr>
              <a:t>btn-danger</a:t>
            </a:r>
            <a:r>
              <a:rPr lang="pt-BR" dirty="0">
                <a:highlight>
                  <a:srgbClr val="00FFFF"/>
                </a:highlight>
              </a:rPr>
              <a:t> </a:t>
            </a:r>
            <a:r>
              <a:rPr lang="pt-BR" dirty="0" err="1">
                <a:highlight>
                  <a:srgbClr val="00FFFF"/>
                </a:highlight>
              </a:rPr>
              <a:t>dropdown-toggle</a:t>
            </a:r>
            <a:r>
              <a:rPr lang="pt-BR" dirty="0">
                <a:highlight>
                  <a:srgbClr val="00FFFF"/>
                </a:highlight>
              </a:rPr>
              <a:t>" data-</a:t>
            </a:r>
            <a:r>
              <a:rPr lang="pt-BR" dirty="0" err="1">
                <a:highlight>
                  <a:srgbClr val="00FFFF"/>
                </a:highlight>
              </a:rPr>
              <a:t>toggle</a:t>
            </a:r>
            <a:r>
              <a:rPr lang="pt-BR" dirty="0">
                <a:highlight>
                  <a:srgbClr val="00FFFF"/>
                </a:highlight>
              </a:rPr>
              <a:t>="</a:t>
            </a:r>
            <a:r>
              <a:rPr lang="pt-BR" dirty="0" err="1">
                <a:highlight>
                  <a:srgbClr val="00FFFF"/>
                </a:highlight>
              </a:rPr>
              <a:t>dropdown</a:t>
            </a:r>
            <a:r>
              <a:rPr lang="pt-BR" dirty="0">
                <a:highlight>
                  <a:srgbClr val="00FFFF"/>
                </a:highlight>
              </a:rPr>
              <a:t>" </a:t>
            </a:r>
            <a:r>
              <a:rPr lang="pt-BR" dirty="0" err="1">
                <a:highlight>
                  <a:srgbClr val="00FFFF"/>
                </a:highlight>
              </a:rPr>
              <a:t>type</a:t>
            </a:r>
            <a:r>
              <a:rPr lang="pt-BR" dirty="0">
                <a:highlight>
                  <a:srgbClr val="00FFFF"/>
                </a:highlight>
              </a:rPr>
              <a:t>="</a:t>
            </a:r>
            <a:r>
              <a:rPr lang="pt-BR" dirty="0" err="1">
                <a:highlight>
                  <a:srgbClr val="00FFFF"/>
                </a:highlight>
              </a:rPr>
              <a:t>button</a:t>
            </a:r>
            <a:r>
              <a:rPr lang="pt-BR" dirty="0">
                <a:highlight>
                  <a:srgbClr val="00FFFF"/>
                </a:highlight>
              </a:rPr>
              <a:t>"&gt;</a:t>
            </a:r>
          </a:p>
          <a:p>
            <a:pPr marL="0" indent="0">
              <a:buNone/>
            </a:pPr>
            <a:r>
              <a:rPr lang="pt-BR" dirty="0"/>
              <a:t>            Clique</a:t>
            </a:r>
          </a:p>
          <a:p>
            <a:pPr marL="0" indent="0">
              <a:buNone/>
            </a:pPr>
            <a:r>
              <a:rPr lang="pt-BR" dirty="0"/>
              <a:t>        &lt;/</a:t>
            </a:r>
            <a:r>
              <a:rPr lang="pt-BR" dirty="0" err="1"/>
              <a:t>button</a:t>
            </a:r>
            <a:r>
              <a:rPr lang="pt-BR" dirty="0"/>
              <a:t>&gt;</a:t>
            </a:r>
          </a:p>
          <a:p>
            <a:pPr marL="0" indent="0">
              <a:buNone/>
            </a:pPr>
            <a:r>
              <a:rPr lang="pt-BR" dirty="0">
                <a:highlight>
                  <a:srgbClr val="FF00FF"/>
                </a:highlight>
              </a:rPr>
              <a:t>        &lt;</a:t>
            </a:r>
            <a:r>
              <a:rPr lang="pt-BR" dirty="0" err="1">
                <a:highlight>
                  <a:srgbClr val="FF00FF"/>
                </a:highlight>
              </a:rPr>
              <a:t>div</a:t>
            </a:r>
            <a:r>
              <a:rPr lang="pt-BR" dirty="0">
                <a:highlight>
                  <a:srgbClr val="FF00FF"/>
                </a:highlight>
              </a:rPr>
              <a:t> </a:t>
            </a:r>
            <a:r>
              <a:rPr lang="pt-BR" dirty="0" err="1">
                <a:highlight>
                  <a:srgbClr val="FF00FF"/>
                </a:highlight>
              </a:rPr>
              <a:t>class</a:t>
            </a:r>
            <a:r>
              <a:rPr lang="pt-BR" dirty="0">
                <a:highlight>
                  <a:srgbClr val="FF00FF"/>
                </a:highlight>
              </a:rPr>
              <a:t>="</a:t>
            </a:r>
            <a:r>
              <a:rPr lang="pt-BR" dirty="0" err="1">
                <a:highlight>
                  <a:srgbClr val="FF00FF"/>
                </a:highlight>
              </a:rPr>
              <a:t>dropdown</a:t>
            </a:r>
            <a:r>
              <a:rPr lang="pt-BR" dirty="0">
                <a:highlight>
                  <a:srgbClr val="FF00FF"/>
                </a:highlight>
              </a:rPr>
              <a:t>-menu"&gt;</a:t>
            </a:r>
          </a:p>
          <a:p>
            <a:pPr marL="0" indent="0">
              <a:buNone/>
            </a:pPr>
            <a:r>
              <a:rPr lang="pt-BR" dirty="0"/>
              <a:t>            </a:t>
            </a:r>
            <a:r>
              <a:rPr lang="pt-BR" dirty="0">
                <a:highlight>
                  <a:srgbClr val="00FF00"/>
                </a:highlight>
              </a:rPr>
              <a:t>&lt;a </a:t>
            </a:r>
            <a:r>
              <a:rPr lang="pt-BR" dirty="0" err="1">
                <a:highlight>
                  <a:srgbClr val="00FF00"/>
                </a:highlight>
              </a:rPr>
              <a:t>href</a:t>
            </a:r>
            <a:r>
              <a:rPr lang="pt-BR" dirty="0">
                <a:highlight>
                  <a:srgbClr val="00FF00"/>
                </a:highlight>
              </a:rPr>
              <a:t>="#" </a:t>
            </a:r>
            <a:r>
              <a:rPr lang="pt-BR" dirty="0" err="1">
                <a:highlight>
                  <a:srgbClr val="00FF00"/>
                </a:highlight>
              </a:rPr>
              <a:t>class</a:t>
            </a:r>
            <a:r>
              <a:rPr lang="pt-BR" dirty="0">
                <a:highlight>
                  <a:srgbClr val="00FF00"/>
                </a:highlight>
              </a:rPr>
              <a:t>="</a:t>
            </a:r>
            <a:r>
              <a:rPr lang="pt-BR" dirty="0" err="1">
                <a:highlight>
                  <a:srgbClr val="00FF00"/>
                </a:highlight>
              </a:rPr>
              <a:t>dropdown</a:t>
            </a:r>
            <a:r>
              <a:rPr lang="pt-BR" dirty="0">
                <a:highlight>
                  <a:srgbClr val="00FF00"/>
                </a:highlight>
              </a:rPr>
              <a:t>-item"&gt;Link 1&lt;/a&gt;</a:t>
            </a:r>
          </a:p>
          <a:p>
            <a:pPr marL="0" indent="0">
              <a:buNone/>
            </a:pPr>
            <a:r>
              <a:rPr lang="pt-BR" dirty="0"/>
              <a:t>            &lt;a </a:t>
            </a:r>
            <a:r>
              <a:rPr lang="pt-BR" dirty="0" err="1"/>
              <a:t>href</a:t>
            </a:r>
            <a:r>
              <a:rPr lang="pt-BR" dirty="0"/>
              <a:t>="#" </a:t>
            </a:r>
            <a:r>
              <a:rPr lang="pt-BR" dirty="0" err="1"/>
              <a:t>class</a:t>
            </a:r>
            <a:r>
              <a:rPr lang="pt-BR" dirty="0"/>
              <a:t>="</a:t>
            </a:r>
            <a:r>
              <a:rPr lang="pt-BR" dirty="0" err="1"/>
              <a:t>dropdown</a:t>
            </a:r>
            <a:r>
              <a:rPr lang="pt-BR" dirty="0"/>
              <a:t>-item"&gt;Link 2&lt;/a&gt;</a:t>
            </a:r>
          </a:p>
          <a:p>
            <a:pPr marL="0" indent="0">
              <a:buNone/>
            </a:pPr>
            <a:r>
              <a:rPr lang="pt-BR" dirty="0"/>
              <a:t>            &lt;a </a:t>
            </a:r>
            <a:r>
              <a:rPr lang="pt-BR" dirty="0" err="1"/>
              <a:t>href</a:t>
            </a:r>
            <a:r>
              <a:rPr lang="pt-BR" dirty="0"/>
              <a:t>="#" </a:t>
            </a:r>
            <a:r>
              <a:rPr lang="pt-BR" dirty="0" err="1"/>
              <a:t>class</a:t>
            </a:r>
            <a:r>
              <a:rPr lang="pt-BR" dirty="0"/>
              <a:t>="</a:t>
            </a:r>
            <a:r>
              <a:rPr lang="pt-BR" dirty="0" err="1"/>
              <a:t>dropdown</a:t>
            </a:r>
            <a:r>
              <a:rPr lang="pt-BR" dirty="0"/>
              <a:t>-item"&gt;Link 3&lt;/a&gt;</a:t>
            </a:r>
          </a:p>
          <a:p>
            <a:pPr marL="0" indent="0">
              <a:buNone/>
            </a:pPr>
            <a:r>
              <a:rPr lang="pt-BR" dirty="0"/>
              <a:t>        &lt;/</a:t>
            </a:r>
            <a:r>
              <a:rPr lang="pt-BR" dirty="0" err="1"/>
              <a:t>div</a:t>
            </a:r>
            <a:r>
              <a:rPr lang="pt-BR" dirty="0"/>
              <a:t>&gt;</a:t>
            </a:r>
          </a:p>
          <a:p>
            <a:pPr marL="0" indent="0">
              <a:buNone/>
            </a:pPr>
            <a:r>
              <a:rPr lang="pt-BR" dirty="0"/>
              <a:t>    &lt;/</a:t>
            </a:r>
            <a:r>
              <a:rPr lang="pt-BR" dirty="0" err="1"/>
              <a:t>div</a:t>
            </a:r>
            <a:r>
              <a:rPr lang="pt-BR" dirty="0"/>
              <a:t>&gt;</a:t>
            </a:r>
          </a:p>
        </p:txBody>
      </p:sp>
    </p:spTree>
    <p:extLst>
      <p:ext uri="{BB962C8B-B14F-4D97-AF65-F5344CB8AC3E}">
        <p14:creationId xmlns:p14="http://schemas.microsoft.com/office/powerpoint/2010/main" val="20831783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9296DD-AD1E-7BF2-12F8-450F9177CCC2}"/>
              </a:ext>
            </a:extLst>
          </p:cNvPr>
          <p:cNvSpPr>
            <a:spLocks noGrp="1"/>
          </p:cNvSpPr>
          <p:nvPr>
            <p:ph type="title"/>
          </p:nvPr>
        </p:nvSpPr>
        <p:spPr/>
        <p:txBody>
          <a:bodyPr/>
          <a:lstStyle/>
          <a:p>
            <a:r>
              <a:rPr lang="pt-BR" dirty="0"/>
              <a:t>Botões com diferentes </a:t>
            </a:r>
            <a:r>
              <a:rPr lang="pt-BR" dirty="0" err="1"/>
              <a:t>tags</a:t>
            </a:r>
            <a:endParaRPr lang="pt-BR" dirty="0"/>
          </a:p>
        </p:txBody>
      </p:sp>
      <p:sp>
        <p:nvSpPr>
          <p:cNvPr id="3" name="Espaço Reservado para Conteúdo 2">
            <a:extLst>
              <a:ext uri="{FF2B5EF4-FFF2-40B4-BE49-F238E27FC236}">
                <a16:creationId xmlns:a16="http://schemas.microsoft.com/office/drawing/2014/main" id="{B2345DF0-152B-D1CD-D51D-D40EF52D63E9}"/>
              </a:ext>
            </a:extLst>
          </p:cNvPr>
          <p:cNvSpPr>
            <a:spLocks noGrp="1"/>
          </p:cNvSpPr>
          <p:nvPr>
            <p:ph idx="1"/>
          </p:nvPr>
        </p:nvSpPr>
        <p:spPr/>
        <p:txBody>
          <a:bodyPr/>
          <a:lstStyle/>
          <a:p>
            <a:pPr marL="0" indent="0">
              <a:buNone/>
            </a:pPr>
            <a:r>
              <a:rPr lang="pt-BR" dirty="0"/>
              <a:t> &lt;h3&gt;Botões com diferentes </a:t>
            </a:r>
            <a:r>
              <a:rPr lang="pt-BR" dirty="0" err="1"/>
              <a:t>tags</a:t>
            </a:r>
            <a:r>
              <a:rPr lang="pt-BR" dirty="0"/>
              <a:t>&lt;/h3&gt;    </a:t>
            </a:r>
          </a:p>
          <a:p>
            <a:pPr marL="0" indent="0">
              <a:buNone/>
            </a:pPr>
            <a:endParaRPr lang="pt-BR" dirty="0"/>
          </a:p>
          <a:p>
            <a:pPr marL="0" indent="0">
              <a:buNone/>
            </a:pPr>
            <a:r>
              <a:rPr lang="pt-BR" dirty="0"/>
              <a:t>&lt;a </a:t>
            </a:r>
            <a:r>
              <a:rPr lang="pt-BR" dirty="0" err="1"/>
              <a:t>class</a:t>
            </a:r>
            <a:r>
              <a:rPr lang="pt-BR" dirty="0"/>
              <a:t>="" </a:t>
            </a:r>
            <a:r>
              <a:rPr lang="pt-BR" dirty="0" err="1"/>
              <a:t>href</a:t>
            </a:r>
            <a:r>
              <a:rPr lang="pt-BR" dirty="0"/>
              <a:t>="#"&gt;Link&lt;/a&gt;    </a:t>
            </a:r>
          </a:p>
          <a:p>
            <a:pPr marL="0" indent="0">
              <a:buNone/>
            </a:pPr>
            <a:r>
              <a:rPr lang="pt-BR" dirty="0"/>
              <a:t>&lt;</a:t>
            </a:r>
            <a:r>
              <a:rPr lang="pt-BR" dirty="0" err="1"/>
              <a:t>button</a:t>
            </a:r>
            <a:r>
              <a:rPr lang="pt-BR" dirty="0"/>
              <a:t> </a:t>
            </a:r>
            <a:r>
              <a:rPr lang="pt-BR" dirty="0" err="1"/>
              <a:t>class</a:t>
            </a:r>
            <a:r>
              <a:rPr lang="pt-BR" dirty="0"/>
              <a:t>="" </a:t>
            </a:r>
            <a:r>
              <a:rPr lang="pt-BR" dirty="0" err="1"/>
              <a:t>type</a:t>
            </a:r>
            <a:r>
              <a:rPr lang="pt-BR" dirty="0"/>
              <a:t>="</a:t>
            </a:r>
            <a:r>
              <a:rPr lang="pt-BR" dirty="0" err="1"/>
              <a:t>submit</a:t>
            </a:r>
            <a:r>
              <a:rPr lang="pt-BR" dirty="0"/>
              <a:t>"&gt;</a:t>
            </a:r>
            <a:r>
              <a:rPr lang="pt-BR" dirty="0" err="1"/>
              <a:t>Submit</a:t>
            </a:r>
            <a:r>
              <a:rPr lang="pt-BR" dirty="0"/>
              <a:t>&lt;/</a:t>
            </a:r>
            <a:r>
              <a:rPr lang="pt-BR" dirty="0" err="1"/>
              <a:t>button</a:t>
            </a:r>
            <a:r>
              <a:rPr lang="pt-BR" dirty="0"/>
              <a:t>&gt;    </a:t>
            </a:r>
          </a:p>
          <a:p>
            <a:pPr marL="0" indent="0">
              <a:buNone/>
            </a:pPr>
            <a:r>
              <a:rPr lang="pt-BR" dirty="0"/>
              <a:t>&lt;input </a:t>
            </a:r>
            <a:r>
              <a:rPr lang="pt-BR" dirty="0" err="1"/>
              <a:t>class</a:t>
            </a:r>
            <a:r>
              <a:rPr lang="pt-BR" dirty="0"/>
              <a:t>="" </a:t>
            </a:r>
            <a:r>
              <a:rPr lang="pt-BR" dirty="0" err="1"/>
              <a:t>type</a:t>
            </a:r>
            <a:r>
              <a:rPr lang="pt-BR" dirty="0"/>
              <a:t>="</a:t>
            </a:r>
            <a:r>
              <a:rPr lang="pt-BR" dirty="0" err="1"/>
              <a:t>button</a:t>
            </a:r>
            <a:r>
              <a:rPr lang="pt-BR" dirty="0"/>
              <a:t>" </a:t>
            </a:r>
            <a:r>
              <a:rPr lang="pt-BR" dirty="0" err="1"/>
              <a:t>value</a:t>
            </a:r>
            <a:r>
              <a:rPr lang="pt-BR" dirty="0"/>
              <a:t>="Button"&gt;    </a:t>
            </a:r>
          </a:p>
          <a:p>
            <a:pPr marL="0" indent="0">
              <a:buNone/>
            </a:pPr>
            <a:r>
              <a:rPr lang="pt-BR" dirty="0"/>
              <a:t>&lt;input </a:t>
            </a:r>
            <a:r>
              <a:rPr lang="pt-BR" dirty="0" err="1"/>
              <a:t>class</a:t>
            </a:r>
            <a:r>
              <a:rPr lang="pt-BR" dirty="0"/>
              <a:t>="" </a:t>
            </a:r>
            <a:r>
              <a:rPr lang="pt-BR" dirty="0" err="1"/>
              <a:t>type</a:t>
            </a:r>
            <a:r>
              <a:rPr lang="pt-BR" dirty="0"/>
              <a:t>="</a:t>
            </a:r>
            <a:r>
              <a:rPr lang="pt-BR" dirty="0" err="1"/>
              <a:t>submit</a:t>
            </a:r>
            <a:r>
              <a:rPr lang="pt-BR" dirty="0"/>
              <a:t>" </a:t>
            </a:r>
            <a:r>
              <a:rPr lang="pt-BR" dirty="0" err="1"/>
              <a:t>value</a:t>
            </a:r>
            <a:r>
              <a:rPr lang="pt-BR" dirty="0"/>
              <a:t>="Input </a:t>
            </a:r>
            <a:r>
              <a:rPr lang="pt-BR" dirty="0" err="1"/>
              <a:t>Submit</a:t>
            </a:r>
            <a:r>
              <a:rPr lang="pt-BR" dirty="0"/>
              <a:t>"&gt;   </a:t>
            </a:r>
          </a:p>
          <a:p>
            <a:pPr marL="0" indent="0">
              <a:buNone/>
            </a:pPr>
            <a:r>
              <a:rPr lang="pt-BR" dirty="0"/>
              <a:t>&lt;input </a:t>
            </a:r>
            <a:r>
              <a:rPr lang="pt-BR" dirty="0" err="1"/>
              <a:t>class</a:t>
            </a:r>
            <a:r>
              <a:rPr lang="pt-BR" dirty="0"/>
              <a:t>="" </a:t>
            </a:r>
            <a:r>
              <a:rPr lang="pt-BR" dirty="0" err="1"/>
              <a:t>type</a:t>
            </a:r>
            <a:r>
              <a:rPr lang="pt-BR" dirty="0"/>
              <a:t>="reset" </a:t>
            </a:r>
            <a:r>
              <a:rPr lang="pt-BR" dirty="0" err="1"/>
              <a:t>value</a:t>
            </a:r>
            <a:r>
              <a:rPr lang="pt-BR" dirty="0"/>
              <a:t>="Reset"&gt;</a:t>
            </a:r>
          </a:p>
        </p:txBody>
      </p:sp>
    </p:spTree>
    <p:extLst>
      <p:ext uri="{BB962C8B-B14F-4D97-AF65-F5344CB8AC3E}">
        <p14:creationId xmlns:p14="http://schemas.microsoft.com/office/powerpoint/2010/main" val="2696394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B726C463-171E-E62D-71AF-BFAEAD639AC7}"/>
              </a:ext>
            </a:extLst>
          </p:cNvPr>
          <p:cNvPicPr>
            <a:picLocks noChangeAspect="1"/>
          </p:cNvPicPr>
          <p:nvPr/>
        </p:nvPicPr>
        <p:blipFill>
          <a:blip r:embed="rId2"/>
          <a:stretch>
            <a:fillRect/>
          </a:stretch>
        </p:blipFill>
        <p:spPr>
          <a:xfrm>
            <a:off x="282056" y="751852"/>
            <a:ext cx="8234020" cy="5097621"/>
          </a:xfrm>
          <a:prstGeom prst="rect">
            <a:avLst/>
          </a:prstGeom>
        </p:spPr>
      </p:pic>
      <p:pic>
        <p:nvPicPr>
          <p:cNvPr id="7" name="Imagem 6">
            <a:extLst>
              <a:ext uri="{FF2B5EF4-FFF2-40B4-BE49-F238E27FC236}">
                <a16:creationId xmlns:a16="http://schemas.microsoft.com/office/drawing/2014/main" id="{D6588AB4-86FA-2B83-237C-095885A3E2B7}"/>
              </a:ext>
            </a:extLst>
          </p:cNvPr>
          <p:cNvPicPr>
            <a:picLocks noChangeAspect="1"/>
          </p:cNvPicPr>
          <p:nvPr/>
        </p:nvPicPr>
        <p:blipFill>
          <a:blip r:embed="rId3"/>
          <a:stretch>
            <a:fillRect/>
          </a:stretch>
        </p:blipFill>
        <p:spPr>
          <a:xfrm>
            <a:off x="8964775" y="1158110"/>
            <a:ext cx="2659786" cy="388185"/>
          </a:xfrm>
          <a:prstGeom prst="rect">
            <a:avLst/>
          </a:prstGeom>
        </p:spPr>
      </p:pic>
      <p:pic>
        <p:nvPicPr>
          <p:cNvPr id="9" name="Imagem 8">
            <a:extLst>
              <a:ext uri="{FF2B5EF4-FFF2-40B4-BE49-F238E27FC236}">
                <a16:creationId xmlns:a16="http://schemas.microsoft.com/office/drawing/2014/main" id="{11A651FB-5917-7EF7-AC68-FD7F9651F300}"/>
              </a:ext>
            </a:extLst>
          </p:cNvPr>
          <p:cNvPicPr>
            <a:picLocks noChangeAspect="1"/>
          </p:cNvPicPr>
          <p:nvPr/>
        </p:nvPicPr>
        <p:blipFill>
          <a:blip r:embed="rId4"/>
          <a:stretch>
            <a:fillRect/>
          </a:stretch>
        </p:blipFill>
        <p:spPr>
          <a:xfrm>
            <a:off x="9221449" y="1857310"/>
            <a:ext cx="1266239" cy="1095784"/>
          </a:xfrm>
          <a:prstGeom prst="rect">
            <a:avLst/>
          </a:prstGeom>
        </p:spPr>
      </p:pic>
      <p:sp>
        <p:nvSpPr>
          <p:cNvPr id="10" name="CaixaDeTexto 9">
            <a:extLst>
              <a:ext uri="{FF2B5EF4-FFF2-40B4-BE49-F238E27FC236}">
                <a16:creationId xmlns:a16="http://schemas.microsoft.com/office/drawing/2014/main" id="{EF02EE84-57C8-D7EA-22A0-C0036971CA39}"/>
              </a:ext>
            </a:extLst>
          </p:cNvPr>
          <p:cNvSpPr txBox="1"/>
          <p:nvPr/>
        </p:nvSpPr>
        <p:spPr>
          <a:xfrm>
            <a:off x="8964775" y="3429000"/>
            <a:ext cx="2659786" cy="1200329"/>
          </a:xfrm>
          <a:prstGeom prst="rect">
            <a:avLst/>
          </a:prstGeom>
          <a:noFill/>
        </p:spPr>
        <p:txBody>
          <a:bodyPr wrap="square" rtlCol="0">
            <a:spAutoFit/>
          </a:bodyPr>
          <a:lstStyle/>
          <a:p>
            <a:r>
              <a:rPr lang="pt-BR" dirty="0"/>
              <a:t>Coloca a pasta dentro da pasta do seu projeto ou seja, colocar na pasta SPOWEB_V</a:t>
            </a:r>
          </a:p>
        </p:txBody>
      </p:sp>
      <mc:AlternateContent xmlns:mc="http://schemas.openxmlformats.org/markup-compatibility/2006">
        <mc:Choice xmlns:p14="http://schemas.microsoft.com/office/powerpoint/2010/main" Requires="p14">
          <p:contentPart p14:bwMode="auto" r:id="rId5">
            <p14:nvContentPartPr>
              <p14:cNvPr id="11" name="Tinta 10">
                <a:extLst>
                  <a:ext uri="{FF2B5EF4-FFF2-40B4-BE49-F238E27FC236}">
                    <a16:creationId xmlns:a16="http://schemas.microsoft.com/office/drawing/2014/main" id="{8827B44A-E2A8-A4DA-23EC-C21E82318D3E}"/>
                  </a:ext>
                </a:extLst>
              </p14:cNvPr>
              <p14:cNvContentPartPr/>
              <p14:nvPr/>
            </p14:nvContentPartPr>
            <p14:xfrm>
              <a:off x="8709549" y="786019"/>
              <a:ext cx="3147120" cy="4929480"/>
            </p14:xfrm>
          </p:contentPart>
        </mc:Choice>
        <mc:Fallback>
          <p:pic>
            <p:nvPicPr>
              <p:cNvPr id="11" name="Tinta 10">
                <a:extLst>
                  <a:ext uri="{FF2B5EF4-FFF2-40B4-BE49-F238E27FC236}">
                    <a16:creationId xmlns:a16="http://schemas.microsoft.com/office/drawing/2014/main" id="{8827B44A-E2A8-A4DA-23EC-C21E82318D3E}"/>
                  </a:ext>
                </a:extLst>
              </p:cNvPr>
              <p:cNvPicPr/>
              <p:nvPr/>
            </p:nvPicPr>
            <p:blipFill>
              <a:blip r:embed="rId6"/>
              <a:stretch>
                <a:fillRect/>
              </a:stretch>
            </p:blipFill>
            <p:spPr>
              <a:xfrm>
                <a:off x="8700549" y="777019"/>
                <a:ext cx="3164760" cy="49471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3" name="Tinta 12">
                <a:extLst>
                  <a:ext uri="{FF2B5EF4-FFF2-40B4-BE49-F238E27FC236}">
                    <a16:creationId xmlns:a16="http://schemas.microsoft.com/office/drawing/2014/main" id="{6D4EB010-D55A-0EF8-350C-74AC83AC07CF}"/>
                  </a:ext>
                </a:extLst>
              </p14:cNvPr>
              <p14:cNvContentPartPr/>
              <p14:nvPr/>
            </p14:nvContentPartPr>
            <p14:xfrm>
              <a:off x="9065229" y="3560899"/>
              <a:ext cx="1990440" cy="482040"/>
            </p14:xfrm>
          </p:contentPart>
        </mc:Choice>
        <mc:Fallback>
          <p:pic>
            <p:nvPicPr>
              <p:cNvPr id="13" name="Tinta 12">
                <a:extLst>
                  <a:ext uri="{FF2B5EF4-FFF2-40B4-BE49-F238E27FC236}">
                    <a16:creationId xmlns:a16="http://schemas.microsoft.com/office/drawing/2014/main" id="{6D4EB010-D55A-0EF8-350C-74AC83AC07CF}"/>
                  </a:ext>
                </a:extLst>
              </p:cNvPr>
              <p:cNvPicPr/>
              <p:nvPr/>
            </p:nvPicPr>
            <p:blipFill>
              <a:blip r:embed="rId8"/>
              <a:stretch>
                <a:fillRect/>
              </a:stretch>
            </p:blipFill>
            <p:spPr>
              <a:xfrm>
                <a:off x="9011229" y="3453259"/>
                <a:ext cx="2098080" cy="697680"/>
              </a:xfrm>
              <a:prstGeom prst="rect">
                <a:avLst/>
              </a:prstGeom>
            </p:spPr>
          </p:pic>
        </mc:Fallback>
      </mc:AlternateContent>
    </p:spTree>
    <p:extLst>
      <p:ext uri="{BB962C8B-B14F-4D97-AF65-F5344CB8AC3E}">
        <p14:creationId xmlns:p14="http://schemas.microsoft.com/office/powerpoint/2010/main" val="485421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17BAD3-DB6F-5718-666A-80AC18F2E0A8}"/>
              </a:ext>
            </a:extLst>
          </p:cNvPr>
          <p:cNvSpPr>
            <a:spLocks noGrp="1"/>
          </p:cNvSpPr>
          <p:nvPr>
            <p:ph type="ctrTitle"/>
          </p:nvPr>
        </p:nvSpPr>
        <p:spPr/>
        <p:txBody>
          <a:bodyPr/>
          <a:lstStyle/>
          <a:p>
            <a:r>
              <a:rPr lang="pt-BR" dirty="0"/>
              <a:t>Siga os passos</a:t>
            </a:r>
          </a:p>
        </p:txBody>
      </p:sp>
    </p:spTree>
    <p:extLst>
      <p:ext uri="{BB962C8B-B14F-4D97-AF65-F5344CB8AC3E}">
        <p14:creationId xmlns:p14="http://schemas.microsoft.com/office/powerpoint/2010/main" val="4045789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3BB9DF-4A15-B194-C15F-881C3ADCB29E}"/>
              </a:ext>
            </a:extLst>
          </p:cNvPr>
          <p:cNvSpPr>
            <a:spLocks noGrp="1"/>
          </p:cNvSpPr>
          <p:nvPr>
            <p:ph type="title"/>
          </p:nvPr>
        </p:nvSpPr>
        <p:spPr/>
        <p:txBody>
          <a:bodyPr/>
          <a:lstStyle/>
          <a:p>
            <a:r>
              <a:rPr lang="pt-BR" dirty="0"/>
              <a:t>Configuração 1</a:t>
            </a:r>
          </a:p>
        </p:txBody>
      </p:sp>
      <p:sp>
        <p:nvSpPr>
          <p:cNvPr id="3" name="Espaço Reservado para Conteúdo 2">
            <a:extLst>
              <a:ext uri="{FF2B5EF4-FFF2-40B4-BE49-F238E27FC236}">
                <a16:creationId xmlns:a16="http://schemas.microsoft.com/office/drawing/2014/main" id="{AE2E380F-EBA1-AD9E-6FE7-9DA3BA84E515}"/>
              </a:ext>
            </a:extLst>
          </p:cNvPr>
          <p:cNvSpPr>
            <a:spLocks noGrp="1"/>
          </p:cNvSpPr>
          <p:nvPr>
            <p:ph idx="1"/>
          </p:nvPr>
        </p:nvSpPr>
        <p:spPr>
          <a:xfrm>
            <a:off x="850469" y="1400883"/>
            <a:ext cx="10515600" cy="1026063"/>
          </a:xfrm>
        </p:spPr>
        <p:txBody>
          <a:bodyPr/>
          <a:lstStyle/>
          <a:p>
            <a:pPr marL="514350" indent="-514350">
              <a:buFont typeface="+mj-lt"/>
              <a:buAutoNum type="arabicPeriod"/>
            </a:pPr>
            <a:r>
              <a:rPr lang="pt-BR" dirty="0"/>
              <a:t>Criar um arquivo reponsivo1.html e salvar na pasta SPOWEB_V</a:t>
            </a:r>
          </a:p>
          <a:p>
            <a:pPr marL="514350" indent="-514350">
              <a:buFont typeface="+mj-lt"/>
              <a:buAutoNum type="arabicPeriod"/>
            </a:pPr>
            <a:r>
              <a:rPr lang="pt-BR" dirty="0"/>
              <a:t>Copiar o texto abaixo do site:</a:t>
            </a:r>
          </a:p>
          <a:p>
            <a:pPr marL="0" indent="0">
              <a:buNone/>
            </a:pPr>
            <a:endParaRPr lang="pt-BR" dirty="0"/>
          </a:p>
        </p:txBody>
      </p:sp>
      <mc:AlternateContent xmlns:mc="http://schemas.openxmlformats.org/markup-compatibility/2006">
        <mc:Choice xmlns:p14="http://schemas.microsoft.com/office/powerpoint/2010/main" Requires="p14">
          <p:contentPart p14:bwMode="auto" r:id="rId2">
            <p14:nvContentPartPr>
              <p14:cNvPr id="4" name="Tinta 3">
                <a:extLst>
                  <a:ext uri="{FF2B5EF4-FFF2-40B4-BE49-F238E27FC236}">
                    <a16:creationId xmlns:a16="http://schemas.microsoft.com/office/drawing/2014/main" id="{A9A8DC53-5335-230F-E9A2-D4DE6ADD56F4}"/>
                  </a:ext>
                </a:extLst>
              </p14:cNvPr>
              <p14:cNvContentPartPr/>
              <p14:nvPr/>
            </p14:nvContentPartPr>
            <p14:xfrm>
              <a:off x="1874776" y="882824"/>
              <a:ext cx="360" cy="360"/>
            </p14:xfrm>
          </p:contentPart>
        </mc:Choice>
        <mc:Fallback>
          <p:pic>
            <p:nvPicPr>
              <p:cNvPr id="4" name="Tinta 3">
                <a:extLst>
                  <a:ext uri="{FF2B5EF4-FFF2-40B4-BE49-F238E27FC236}">
                    <a16:creationId xmlns:a16="http://schemas.microsoft.com/office/drawing/2014/main" id="{A9A8DC53-5335-230F-E9A2-D4DE6ADD56F4}"/>
                  </a:ext>
                </a:extLst>
              </p:cNvPr>
              <p:cNvPicPr/>
              <p:nvPr/>
            </p:nvPicPr>
            <p:blipFill>
              <a:blip r:embed="rId3"/>
              <a:stretch>
                <a:fillRect/>
              </a:stretch>
            </p:blipFill>
            <p:spPr>
              <a:xfrm>
                <a:off x="1820776" y="775184"/>
                <a:ext cx="108000" cy="216000"/>
              </a:xfrm>
              <a:prstGeom prst="rect">
                <a:avLst/>
              </a:prstGeom>
            </p:spPr>
          </p:pic>
        </mc:Fallback>
      </mc:AlternateContent>
      <p:sp>
        <p:nvSpPr>
          <p:cNvPr id="7" name="CaixaDeTexto 6">
            <a:extLst>
              <a:ext uri="{FF2B5EF4-FFF2-40B4-BE49-F238E27FC236}">
                <a16:creationId xmlns:a16="http://schemas.microsoft.com/office/drawing/2014/main" id="{77450EB2-26CF-2424-1A1C-3CEB767F0D3B}"/>
              </a:ext>
            </a:extLst>
          </p:cNvPr>
          <p:cNvSpPr txBox="1"/>
          <p:nvPr/>
        </p:nvSpPr>
        <p:spPr>
          <a:xfrm>
            <a:off x="1115878" y="2726446"/>
            <a:ext cx="8744919" cy="3477875"/>
          </a:xfrm>
          <a:prstGeom prst="rect">
            <a:avLst/>
          </a:prstGeom>
          <a:noFill/>
        </p:spPr>
        <p:txBody>
          <a:bodyPr wrap="square">
            <a:spAutoFit/>
          </a:bodyPr>
          <a:lstStyle/>
          <a:p>
            <a:r>
              <a:rPr lang="pt-BR" sz="2000" dirty="0"/>
              <a:t>&lt;!</a:t>
            </a:r>
            <a:r>
              <a:rPr lang="pt-BR" sz="2000" dirty="0" err="1"/>
              <a:t>doctype</a:t>
            </a:r>
            <a:r>
              <a:rPr lang="pt-BR" sz="2000" dirty="0"/>
              <a:t> </a:t>
            </a:r>
            <a:r>
              <a:rPr lang="pt-BR" sz="2000" dirty="0" err="1"/>
              <a:t>html</a:t>
            </a:r>
            <a:r>
              <a:rPr lang="pt-BR" sz="2000" dirty="0"/>
              <a:t>&gt;</a:t>
            </a:r>
          </a:p>
          <a:p>
            <a:r>
              <a:rPr lang="pt-BR" sz="2000" dirty="0"/>
              <a:t>&lt;</a:t>
            </a:r>
            <a:r>
              <a:rPr lang="pt-BR" sz="2000" dirty="0" err="1"/>
              <a:t>html</a:t>
            </a:r>
            <a:r>
              <a:rPr lang="pt-BR" sz="2000" dirty="0"/>
              <a:t> </a:t>
            </a:r>
            <a:r>
              <a:rPr lang="pt-BR" sz="2000" dirty="0" err="1"/>
              <a:t>lang</a:t>
            </a:r>
            <a:r>
              <a:rPr lang="pt-BR" sz="2000" dirty="0"/>
              <a:t>="</a:t>
            </a:r>
            <a:r>
              <a:rPr lang="pt-BR" sz="2000" dirty="0" err="1"/>
              <a:t>en</a:t>
            </a:r>
            <a:r>
              <a:rPr lang="pt-BR" sz="2000" dirty="0"/>
              <a:t>"&gt;</a:t>
            </a:r>
          </a:p>
          <a:p>
            <a:r>
              <a:rPr lang="pt-BR" sz="2000" dirty="0"/>
              <a:t>  &lt;</a:t>
            </a:r>
            <a:r>
              <a:rPr lang="pt-BR" sz="2000" dirty="0" err="1"/>
              <a:t>head</a:t>
            </a:r>
            <a:r>
              <a:rPr lang="pt-BR" sz="2000" dirty="0"/>
              <a:t>&gt;</a:t>
            </a:r>
          </a:p>
          <a:p>
            <a:r>
              <a:rPr lang="pt-BR" sz="2000" dirty="0"/>
              <a:t>    &lt;meta </a:t>
            </a:r>
            <a:r>
              <a:rPr lang="pt-BR" sz="2000" dirty="0" err="1"/>
              <a:t>charset</a:t>
            </a:r>
            <a:r>
              <a:rPr lang="pt-BR" sz="2000" dirty="0"/>
              <a:t>="utf-8"&gt;</a:t>
            </a:r>
          </a:p>
          <a:p>
            <a:r>
              <a:rPr lang="pt-BR" sz="2000" dirty="0"/>
              <a:t>    &lt;meta </a:t>
            </a:r>
            <a:r>
              <a:rPr lang="pt-BR" sz="2000" dirty="0" err="1"/>
              <a:t>name</a:t>
            </a:r>
            <a:r>
              <a:rPr lang="pt-BR" sz="2000" dirty="0"/>
              <a:t>="</a:t>
            </a:r>
            <a:r>
              <a:rPr lang="pt-BR" sz="2000" dirty="0" err="1"/>
              <a:t>viewport</a:t>
            </a:r>
            <a:r>
              <a:rPr lang="pt-BR" sz="2000" dirty="0"/>
              <a:t>" </a:t>
            </a:r>
            <a:r>
              <a:rPr lang="pt-BR" sz="2000" dirty="0" err="1"/>
              <a:t>content</a:t>
            </a:r>
            <a:r>
              <a:rPr lang="pt-BR" sz="2000" dirty="0"/>
              <a:t>="</a:t>
            </a:r>
            <a:r>
              <a:rPr lang="pt-BR" sz="2000" dirty="0" err="1"/>
              <a:t>width</a:t>
            </a:r>
            <a:r>
              <a:rPr lang="pt-BR" sz="2000" dirty="0"/>
              <a:t>=device-</a:t>
            </a:r>
            <a:r>
              <a:rPr lang="pt-BR" sz="2000" dirty="0" err="1"/>
              <a:t>width</a:t>
            </a:r>
            <a:r>
              <a:rPr lang="pt-BR" sz="2000" dirty="0"/>
              <a:t>, </a:t>
            </a:r>
            <a:r>
              <a:rPr lang="pt-BR" sz="2000" dirty="0" err="1"/>
              <a:t>initial-scale</a:t>
            </a:r>
            <a:r>
              <a:rPr lang="pt-BR" sz="2000" dirty="0"/>
              <a:t>=1"&gt;</a:t>
            </a:r>
          </a:p>
          <a:p>
            <a:r>
              <a:rPr lang="pt-BR" sz="2000" dirty="0"/>
              <a:t>    &lt;</a:t>
            </a:r>
            <a:r>
              <a:rPr lang="pt-BR" sz="2000" dirty="0" err="1"/>
              <a:t>title</a:t>
            </a:r>
            <a:r>
              <a:rPr lang="pt-BR" sz="2000" dirty="0"/>
              <a:t>&gt;</a:t>
            </a:r>
            <a:r>
              <a:rPr lang="pt-BR" sz="2000" dirty="0" err="1"/>
              <a:t>Bootstrap</a:t>
            </a:r>
            <a:r>
              <a:rPr lang="pt-BR" sz="2000" dirty="0"/>
              <a:t> demo&lt;/</a:t>
            </a:r>
            <a:r>
              <a:rPr lang="pt-BR" sz="2000" dirty="0" err="1"/>
              <a:t>title</a:t>
            </a:r>
            <a:r>
              <a:rPr lang="pt-BR" sz="2000" dirty="0"/>
              <a:t>&gt;</a:t>
            </a:r>
          </a:p>
          <a:p>
            <a:r>
              <a:rPr lang="pt-BR" sz="2000" dirty="0"/>
              <a:t>  &lt;/</a:t>
            </a:r>
            <a:r>
              <a:rPr lang="pt-BR" sz="2000" dirty="0" err="1"/>
              <a:t>head</a:t>
            </a:r>
            <a:r>
              <a:rPr lang="pt-BR" sz="2000" dirty="0"/>
              <a:t>&gt;</a:t>
            </a:r>
          </a:p>
          <a:p>
            <a:r>
              <a:rPr lang="pt-BR" sz="2000" dirty="0"/>
              <a:t>  &lt;body&gt;</a:t>
            </a:r>
          </a:p>
          <a:p>
            <a:r>
              <a:rPr lang="pt-BR" sz="2000" dirty="0"/>
              <a:t>    &lt;h1&gt;</a:t>
            </a:r>
            <a:r>
              <a:rPr lang="pt-BR" sz="2000" dirty="0" err="1"/>
              <a:t>Hello</a:t>
            </a:r>
            <a:r>
              <a:rPr lang="pt-BR" sz="2000" dirty="0"/>
              <a:t>, world!&lt;/h1&gt;</a:t>
            </a:r>
          </a:p>
          <a:p>
            <a:r>
              <a:rPr lang="pt-BR" sz="2000" dirty="0"/>
              <a:t>  &lt;/body&gt;</a:t>
            </a:r>
          </a:p>
          <a:p>
            <a:r>
              <a:rPr lang="pt-BR" sz="2000" dirty="0"/>
              <a:t>&lt;/</a:t>
            </a:r>
            <a:r>
              <a:rPr lang="pt-BR" sz="2000" dirty="0" err="1"/>
              <a:t>html</a:t>
            </a:r>
            <a:r>
              <a:rPr lang="pt-BR" sz="2000" dirty="0"/>
              <a:t>&gt;</a:t>
            </a:r>
          </a:p>
        </p:txBody>
      </p:sp>
      <p:sp>
        <p:nvSpPr>
          <p:cNvPr id="8" name="CaixaDeTexto 7">
            <a:extLst>
              <a:ext uri="{FF2B5EF4-FFF2-40B4-BE49-F238E27FC236}">
                <a16:creationId xmlns:a16="http://schemas.microsoft.com/office/drawing/2014/main" id="{0FDDF835-9B1F-C784-7BF8-CFF9257E0BB5}"/>
              </a:ext>
            </a:extLst>
          </p:cNvPr>
          <p:cNvSpPr txBox="1"/>
          <p:nvPr/>
        </p:nvSpPr>
        <p:spPr>
          <a:xfrm>
            <a:off x="5719194" y="3417374"/>
            <a:ext cx="1673818" cy="646331"/>
          </a:xfrm>
          <a:prstGeom prst="rect">
            <a:avLst/>
          </a:prstGeom>
          <a:noFill/>
        </p:spPr>
        <p:txBody>
          <a:bodyPr wrap="square" rtlCol="0">
            <a:spAutoFit/>
          </a:bodyPr>
          <a:lstStyle/>
          <a:p>
            <a:r>
              <a:rPr lang="pt-BR" b="1" dirty="0"/>
              <a:t>Largura do dispositivo</a:t>
            </a:r>
          </a:p>
        </p:txBody>
      </p:sp>
      <p:sp>
        <p:nvSpPr>
          <p:cNvPr id="9" name="CaixaDeTexto 8">
            <a:extLst>
              <a:ext uri="{FF2B5EF4-FFF2-40B4-BE49-F238E27FC236}">
                <a16:creationId xmlns:a16="http://schemas.microsoft.com/office/drawing/2014/main" id="{313D1F7A-C12E-73DE-AB8A-A9C6069AFFA6}"/>
              </a:ext>
            </a:extLst>
          </p:cNvPr>
          <p:cNvSpPr txBox="1"/>
          <p:nvPr/>
        </p:nvSpPr>
        <p:spPr>
          <a:xfrm>
            <a:off x="7737209" y="3429000"/>
            <a:ext cx="2123588" cy="646331"/>
          </a:xfrm>
          <a:prstGeom prst="rect">
            <a:avLst/>
          </a:prstGeom>
          <a:noFill/>
        </p:spPr>
        <p:txBody>
          <a:bodyPr wrap="square" rtlCol="0">
            <a:spAutoFit/>
          </a:bodyPr>
          <a:lstStyle/>
          <a:p>
            <a:r>
              <a:rPr lang="pt-BR" b="1" dirty="0"/>
              <a:t>Escala de zoom inicial para todos</a:t>
            </a:r>
          </a:p>
        </p:txBody>
      </p:sp>
      <p:sp>
        <p:nvSpPr>
          <p:cNvPr id="11" name="CaixaDeTexto 10">
            <a:extLst>
              <a:ext uri="{FF2B5EF4-FFF2-40B4-BE49-F238E27FC236}">
                <a16:creationId xmlns:a16="http://schemas.microsoft.com/office/drawing/2014/main" id="{63D1EE31-171B-320C-C4DB-117178FB2155}"/>
              </a:ext>
            </a:extLst>
          </p:cNvPr>
          <p:cNvSpPr txBox="1"/>
          <p:nvPr/>
        </p:nvSpPr>
        <p:spPr>
          <a:xfrm>
            <a:off x="4062173" y="2357114"/>
            <a:ext cx="7350071" cy="369332"/>
          </a:xfrm>
          <a:prstGeom prst="rect">
            <a:avLst/>
          </a:prstGeom>
          <a:solidFill>
            <a:srgbClr val="FFFF00"/>
          </a:solidFill>
        </p:spPr>
        <p:txBody>
          <a:bodyPr wrap="square">
            <a:spAutoFit/>
          </a:bodyPr>
          <a:lstStyle/>
          <a:p>
            <a:r>
              <a:rPr lang="pt-BR" b="1" dirty="0">
                <a:solidFill>
                  <a:srgbClr val="FF0000"/>
                </a:solidFill>
              </a:rPr>
              <a:t>https://getbootstrap.com/docs/5.3/getting-started/introduction/</a:t>
            </a:r>
          </a:p>
        </p:txBody>
      </p:sp>
    </p:spTree>
    <p:extLst>
      <p:ext uri="{BB962C8B-B14F-4D97-AF65-F5344CB8AC3E}">
        <p14:creationId xmlns:p14="http://schemas.microsoft.com/office/powerpoint/2010/main" val="29539231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604</TotalTime>
  <Words>5268</Words>
  <Application>Microsoft Office PowerPoint</Application>
  <PresentationFormat>Widescreen</PresentationFormat>
  <Paragraphs>598</Paragraphs>
  <Slides>65</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65</vt:i4>
      </vt:variant>
    </vt:vector>
  </HeadingPairs>
  <TitlesOfParts>
    <vt:vector size="70" baseType="lpstr">
      <vt:lpstr>Aptos</vt:lpstr>
      <vt:lpstr>Aptos Display</vt:lpstr>
      <vt:lpstr>Arial</vt:lpstr>
      <vt:lpstr>Consolas</vt:lpstr>
      <vt:lpstr>Tema do Office</vt:lpstr>
      <vt:lpstr>Bootstrap e Design Responsivo</vt:lpstr>
      <vt:lpstr>Instruções</vt:lpstr>
      <vt:lpstr>Layout fixo x layout fluido</vt:lpstr>
      <vt:lpstr>Busque na web exemplos de sites</vt:lpstr>
      <vt:lpstr>Bootstrap</vt:lpstr>
      <vt:lpstr>Bootstrap</vt:lpstr>
      <vt:lpstr>Apresentação do PowerPoint</vt:lpstr>
      <vt:lpstr>Siga os passos</vt:lpstr>
      <vt:lpstr>Configuração 1</vt:lpstr>
      <vt:lpstr>Configuração 2</vt:lpstr>
      <vt:lpstr>Classes do bootstrap</vt:lpstr>
      <vt:lpstr>Responsivo1.html</vt:lpstr>
      <vt:lpstr>Formatação de Texto - cabeçalho</vt:lpstr>
      <vt:lpstr>Formatação de Texto - parágrafo</vt:lpstr>
      <vt:lpstr>Formatação de Texto - Cores</vt:lpstr>
      <vt:lpstr>Formatação de Texto - Cores</vt:lpstr>
      <vt:lpstr>Formatação de link – Cores</vt:lpstr>
      <vt:lpstr>Formatação de link – Cores</vt:lpstr>
      <vt:lpstr>Formatação de link – Cores</vt:lpstr>
      <vt:lpstr>Formatação de Fundo - Cores</vt:lpstr>
      <vt:lpstr>Formatação de Texto - Cores</vt:lpstr>
      <vt:lpstr>Formatação de Texto - estilo</vt:lpstr>
      <vt:lpstr>Formatação de Texto – estilo lista</vt:lpstr>
      <vt:lpstr>Formatação de Texto – transf block em inline</vt:lpstr>
      <vt:lpstr>Coloque o conteúdo a seguir logo abaixo do &lt;body&gt;</vt:lpstr>
      <vt:lpstr>Formatação de Texto – flutuantes</vt:lpstr>
      <vt:lpstr>Formatação de Texto – flutuantes</vt:lpstr>
      <vt:lpstr>Formatação de Texto – flutuantes</vt:lpstr>
      <vt:lpstr>Formatação de Texto – flutuantes</vt:lpstr>
      <vt:lpstr>Formatação de Texto – flutuantes</vt:lpstr>
      <vt:lpstr>Formatação de Texto – flutuantes</vt:lpstr>
      <vt:lpstr>Formatação de Texto – flutuantes</vt:lpstr>
      <vt:lpstr>Formatação de Texto – flutuantes</vt:lpstr>
      <vt:lpstr>Formatação de Texto – flutuantes</vt:lpstr>
      <vt:lpstr>Margin</vt:lpstr>
      <vt:lpstr>Margin</vt:lpstr>
      <vt:lpstr>Padding</vt:lpstr>
      <vt:lpstr>Padding</vt:lpstr>
      <vt:lpstr>Classes de largura</vt:lpstr>
      <vt:lpstr>Classes de largura</vt:lpstr>
      <vt:lpstr>Classes de altura</vt:lpstr>
      <vt:lpstr>Classes de altura</vt:lpstr>
      <vt:lpstr>Bordas</vt:lpstr>
      <vt:lpstr>Bordas</vt:lpstr>
      <vt:lpstr>Bordas - cor</vt:lpstr>
      <vt:lpstr>Bordas - Radius</vt:lpstr>
      <vt:lpstr>Bordas - Radius</vt:lpstr>
      <vt:lpstr>Sugiro que apaguem todo conteúdo do &lt;body&gt; e salvem o arquivo com outro nome para não ficar carregado</vt:lpstr>
      <vt:lpstr>Botão</vt:lpstr>
      <vt:lpstr>Botão</vt:lpstr>
      <vt:lpstr>Botão</vt:lpstr>
      <vt:lpstr>Botão com contorno</vt:lpstr>
      <vt:lpstr>Botão - tamanho</vt:lpstr>
      <vt:lpstr>Botão - tamanho</vt:lpstr>
      <vt:lpstr>Botão - estado</vt:lpstr>
      <vt:lpstr>Botão - estado</vt:lpstr>
      <vt:lpstr>Botão – horizontal -– grupo - div</vt:lpstr>
      <vt:lpstr>Botão – horizontal - grupo</vt:lpstr>
      <vt:lpstr>Botão – vertical – grupo - div</vt:lpstr>
      <vt:lpstr>Botão – vertical - grupo</vt:lpstr>
      <vt:lpstr>Botão - toolbars</vt:lpstr>
      <vt:lpstr>Botão - toolbars</vt:lpstr>
      <vt:lpstr>Botão dropdown</vt:lpstr>
      <vt:lpstr>Botão dropdpwn</vt:lpstr>
      <vt:lpstr>Botões com diferentes tags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AnaLucia Mamede</dc:creator>
  <cp:lastModifiedBy>AnaLucia Mamede</cp:lastModifiedBy>
  <cp:revision>2</cp:revision>
  <dcterms:created xsi:type="dcterms:W3CDTF">2024-11-24T11:47:57Z</dcterms:created>
  <dcterms:modified xsi:type="dcterms:W3CDTF">2024-11-24T21:52:30Z</dcterms:modified>
</cp:coreProperties>
</file>