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417205" y="1216151"/>
            <a:ext cx="3747401" cy="13173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80" b="1" spc="10" dirty="0">
                <a:latin typeface="Arial"/>
                <a:cs typeface="Arial"/>
              </a:rPr>
              <a:t>Engenharia de</a:t>
            </a:r>
            <a:endParaRPr sz="3400">
              <a:latin typeface="Arial"/>
              <a:cs typeface="Arial"/>
            </a:endParaRPr>
          </a:p>
          <a:p>
            <a:pPr marL="661415">
              <a:lnSpc>
                <a:spcPct val="100000"/>
              </a:lnSpc>
            </a:pPr>
            <a:r>
              <a:rPr sz="4800" b="1" spc="10" dirty="0">
                <a:latin typeface="Arial"/>
                <a:cs typeface="Arial"/>
              </a:rPr>
              <a:t>Software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313060" y="3091051"/>
            <a:ext cx="6483592" cy="507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latin typeface="Calibri"/>
                <a:cs typeface="Calibri"/>
              </a:rPr>
              <a:t>Conceitos e Metodologias para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407548" y="3700651"/>
            <a:ext cx="6487584" cy="16059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latin typeface="Calibri"/>
                <a:cs typeface="Calibri"/>
              </a:rPr>
              <a:t>Desenvolvimento de Software</a:t>
            </a:r>
            <a:endParaRPr sz="2700">
              <a:latin typeface="Calibri"/>
              <a:cs typeface="Calibri"/>
            </a:endParaRPr>
          </a:p>
          <a:p>
            <a:pPr marL="2260090">
              <a:lnSpc>
                <a:spcPct val="100000"/>
              </a:lnSpc>
            </a:pPr>
            <a:r>
              <a:rPr sz="3600" spc="10" dirty="0">
                <a:solidFill>
                  <a:srgbClr val="1F497C"/>
                </a:solidFill>
                <a:latin typeface="Calibri"/>
                <a:cs typeface="Calibri"/>
              </a:rPr>
              <a:t>Cascata, Prototipação,</a:t>
            </a:r>
            <a:endParaRPr sz="3600">
              <a:latin typeface="Calibri"/>
              <a:cs typeface="Calibri"/>
            </a:endParaRPr>
          </a:p>
          <a:p>
            <a:pPr marL="3951729">
              <a:lnSpc>
                <a:spcPct val="100000"/>
              </a:lnSpc>
            </a:pPr>
            <a:r>
              <a:rPr sz="3600" spc="10" dirty="0">
                <a:solidFill>
                  <a:srgbClr val="1F497C"/>
                </a:solidFill>
                <a:latin typeface="Calibri"/>
                <a:cs typeface="Calibri"/>
              </a:rPr>
              <a:t>Espiral e RUP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38512" y="443864"/>
            <a:ext cx="4972429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Etapas da Prototipação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8466" y="1772412"/>
            <a:ext cx="1272539" cy="565404"/>
          </a:xfrm>
          <a:custGeom>
            <a:avLst/>
            <a:gdLst/>
            <a:ahLst/>
            <a:cxnLst/>
            <a:rect l="l" t="t" r="r" b="b"/>
            <a:pathLst>
              <a:path w="1272539" h="565404">
                <a:moveTo>
                  <a:pt x="0" y="0"/>
                </a:moveTo>
                <a:lnTo>
                  <a:pt x="1272539" y="0"/>
                </a:lnTo>
                <a:lnTo>
                  <a:pt x="1272539" y="565404"/>
                </a:lnTo>
                <a:lnTo>
                  <a:pt x="0" y="565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509912" y="1831847"/>
            <a:ext cx="629846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fim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6830" y="1207008"/>
            <a:ext cx="1272540" cy="565404"/>
          </a:xfrm>
          <a:custGeom>
            <a:avLst/>
            <a:gdLst/>
            <a:ahLst/>
            <a:cxnLst/>
            <a:rect l="l" t="t" r="r" b="b"/>
            <a:pathLst>
              <a:path w="1272540" h="565404">
                <a:moveTo>
                  <a:pt x="0" y="0"/>
                </a:moveTo>
                <a:lnTo>
                  <a:pt x="1272540" y="0"/>
                </a:lnTo>
                <a:lnTo>
                  <a:pt x="1272540" y="565404"/>
                </a:lnTo>
                <a:lnTo>
                  <a:pt x="0" y="565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3898276" y="1266443"/>
            <a:ext cx="885465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i="1" spc="10" dirty="0">
                <a:latin typeface="Arial"/>
                <a:cs typeface="Arial"/>
              </a:rPr>
              <a:t>início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0574" y="2811780"/>
            <a:ext cx="2083308" cy="905256"/>
          </a:xfrm>
          <a:custGeom>
            <a:avLst/>
            <a:gdLst/>
            <a:ahLst/>
            <a:cxnLst/>
            <a:rect l="l" t="t" r="r" b="b"/>
            <a:pathLst>
              <a:path w="2083308" h="905256">
                <a:moveTo>
                  <a:pt x="0" y="0"/>
                </a:moveTo>
                <a:lnTo>
                  <a:pt x="2083308" y="0"/>
                </a:lnTo>
                <a:lnTo>
                  <a:pt x="2083308" y="905256"/>
                </a:lnTo>
                <a:lnTo>
                  <a:pt x="0" y="905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947300" y="2915868"/>
            <a:ext cx="1294410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construção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3130180" y="3190187"/>
            <a:ext cx="928650" cy="2114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produto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590" y="4146803"/>
            <a:ext cx="1969008" cy="905256"/>
          </a:xfrm>
          <a:custGeom>
            <a:avLst/>
            <a:gdLst/>
            <a:ahLst/>
            <a:cxnLst/>
            <a:rect l="l" t="t" r="r" b="b"/>
            <a:pathLst>
              <a:path w="1969008" h="905256">
                <a:moveTo>
                  <a:pt x="0" y="0"/>
                </a:moveTo>
                <a:lnTo>
                  <a:pt x="1969008" y="0"/>
                </a:lnTo>
                <a:lnTo>
                  <a:pt x="1969008" y="905257"/>
                </a:lnTo>
                <a:lnTo>
                  <a:pt x="0" y="905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2979304" y="4252415"/>
            <a:ext cx="1370610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refinamento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3130180" y="4526735"/>
            <a:ext cx="1068857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protótipo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17598" y="4826507"/>
            <a:ext cx="1851660" cy="905256"/>
          </a:xfrm>
          <a:custGeom>
            <a:avLst/>
            <a:gdLst/>
            <a:ahLst/>
            <a:cxnLst/>
            <a:rect l="l" t="t" r="r" b="b"/>
            <a:pathLst>
              <a:path w="1851660" h="905256">
                <a:moveTo>
                  <a:pt x="0" y="0"/>
                </a:moveTo>
                <a:lnTo>
                  <a:pt x="1851660" y="0"/>
                </a:lnTo>
                <a:lnTo>
                  <a:pt x="1851660" y="905256"/>
                </a:lnTo>
                <a:lnTo>
                  <a:pt x="0" y="905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5032131" y="4930596"/>
            <a:ext cx="1085622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avaliação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039751" y="5204915"/>
            <a:ext cx="1068857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protótipo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05961" y="4034027"/>
            <a:ext cx="1851660" cy="905256"/>
          </a:xfrm>
          <a:custGeom>
            <a:avLst/>
            <a:gdLst/>
            <a:ahLst/>
            <a:cxnLst/>
            <a:rect l="l" t="t" r="r" b="b"/>
            <a:pathLst>
              <a:path w="1851660" h="905256">
                <a:moveTo>
                  <a:pt x="0" y="0"/>
                </a:moveTo>
                <a:lnTo>
                  <a:pt x="1851661" y="0"/>
                </a:lnTo>
                <a:lnTo>
                  <a:pt x="1851661" y="905257"/>
                </a:lnTo>
                <a:lnTo>
                  <a:pt x="0" y="905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6315339" y="4139640"/>
            <a:ext cx="1294410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construção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6428114" y="4413960"/>
            <a:ext cx="1068857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protótipo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36085" y="2790444"/>
            <a:ext cx="1621536" cy="903732"/>
          </a:xfrm>
          <a:custGeom>
            <a:avLst/>
            <a:gdLst/>
            <a:ahLst/>
            <a:cxnLst/>
            <a:rect l="l" t="t" r="r" b="b"/>
            <a:pathLst>
              <a:path w="1621536" h="903732">
                <a:moveTo>
                  <a:pt x="0" y="0"/>
                </a:moveTo>
                <a:lnTo>
                  <a:pt x="1621537" y="0"/>
                </a:lnTo>
                <a:lnTo>
                  <a:pt x="1621537" y="903732"/>
                </a:lnTo>
                <a:lnTo>
                  <a:pt x="0" y="9037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6659762" y="2894532"/>
            <a:ext cx="838734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projeto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6697862" y="3168852"/>
            <a:ext cx="762534" cy="2114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rápido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5949" y="1999488"/>
            <a:ext cx="1850136" cy="1129284"/>
          </a:xfrm>
          <a:custGeom>
            <a:avLst/>
            <a:gdLst/>
            <a:ahLst/>
            <a:cxnLst/>
            <a:rect l="l" t="t" r="r" b="b"/>
            <a:pathLst>
              <a:path w="1850136" h="1129284">
                <a:moveTo>
                  <a:pt x="0" y="0"/>
                </a:moveTo>
                <a:lnTo>
                  <a:pt x="1850136" y="0"/>
                </a:lnTo>
                <a:lnTo>
                  <a:pt x="1850136" y="1129284"/>
                </a:lnTo>
                <a:lnTo>
                  <a:pt x="0" y="11292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4568836" y="2103576"/>
            <a:ext cx="155006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obtenção dos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765432" y="2377896"/>
            <a:ext cx="1156869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0000FF"/>
                </a:solidFill>
                <a:latin typeface="Arial"/>
                <a:cs typeface="Arial"/>
              </a:rPr>
              <a:t>requisitos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8654" y="1865375"/>
            <a:ext cx="5593080" cy="3997452"/>
          </a:xfrm>
          <a:custGeom>
            <a:avLst/>
            <a:gdLst/>
            <a:ahLst/>
            <a:cxnLst/>
            <a:rect l="l" t="t" r="r" b="b"/>
            <a:pathLst>
              <a:path w="5593080" h="3997452">
                <a:moveTo>
                  <a:pt x="0" y="1999489"/>
                </a:moveTo>
                <a:lnTo>
                  <a:pt x="1524" y="1947673"/>
                </a:lnTo>
                <a:lnTo>
                  <a:pt x="3048" y="1895857"/>
                </a:lnTo>
                <a:lnTo>
                  <a:pt x="7620" y="1845564"/>
                </a:lnTo>
                <a:lnTo>
                  <a:pt x="15240" y="1793749"/>
                </a:lnTo>
                <a:lnTo>
                  <a:pt x="22860" y="1743457"/>
                </a:lnTo>
                <a:lnTo>
                  <a:pt x="32004" y="1694689"/>
                </a:lnTo>
                <a:lnTo>
                  <a:pt x="44196" y="1644396"/>
                </a:lnTo>
                <a:lnTo>
                  <a:pt x="57912" y="1595628"/>
                </a:lnTo>
                <a:lnTo>
                  <a:pt x="71628" y="1546861"/>
                </a:lnTo>
                <a:lnTo>
                  <a:pt x="88392" y="1498093"/>
                </a:lnTo>
                <a:lnTo>
                  <a:pt x="106680" y="1450849"/>
                </a:lnTo>
                <a:lnTo>
                  <a:pt x="126492" y="1403605"/>
                </a:lnTo>
                <a:lnTo>
                  <a:pt x="147828" y="1356361"/>
                </a:lnTo>
                <a:lnTo>
                  <a:pt x="170688" y="1310641"/>
                </a:lnTo>
                <a:lnTo>
                  <a:pt x="220980" y="1219200"/>
                </a:lnTo>
                <a:lnTo>
                  <a:pt x="277368" y="1130809"/>
                </a:lnTo>
                <a:lnTo>
                  <a:pt x="338328" y="1043941"/>
                </a:lnTo>
                <a:lnTo>
                  <a:pt x="406908" y="960121"/>
                </a:lnTo>
                <a:lnTo>
                  <a:pt x="480060" y="879349"/>
                </a:lnTo>
                <a:lnTo>
                  <a:pt x="557784" y="801625"/>
                </a:lnTo>
                <a:lnTo>
                  <a:pt x="640080" y="725425"/>
                </a:lnTo>
                <a:lnTo>
                  <a:pt x="728472" y="653797"/>
                </a:lnTo>
                <a:lnTo>
                  <a:pt x="821436" y="583693"/>
                </a:lnTo>
                <a:lnTo>
                  <a:pt x="918971" y="518161"/>
                </a:lnTo>
                <a:lnTo>
                  <a:pt x="1019556" y="455677"/>
                </a:lnTo>
                <a:lnTo>
                  <a:pt x="1126236" y="396241"/>
                </a:lnTo>
                <a:lnTo>
                  <a:pt x="1235964" y="339853"/>
                </a:lnTo>
                <a:lnTo>
                  <a:pt x="1348739" y="288037"/>
                </a:lnTo>
                <a:lnTo>
                  <a:pt x="1466088" y="240793"/>
                </a:lnTo>
                <a:lnTo>
                  <a:pt x="1586483" y="196597"/>
                </a:lnTo>
                <a:lnTo>
                  <a:pt x="1709927" y="156972"/>
                </a:lnTo>
                <a:lnTo>
                  <a:pt x="1836420" y="121921"/>
                </a:lnTo>
                <a:lnTo>
                  <a:pt x="1965960" y="89916"/>
                </a:lnTo>
                <a:lnTo>
                  <a:pt x="2098548" y="62485"/>
                </a:lnTo>
                <a:lnTo>
                  <a:pt x="2234184" y="41149"/>
                </a:lnTo>
                <a:lnTo>
                  <a:pt x="2371344" y="22860"/>
                </a:lnTo>
                <a:lnTo>
                  <a:pt x="2511551" y="10669"/>
                </a:lnTo>
                <a:lnTo>
                  <a:pt x="2653284" y="3049"/>
                </a:lnTo>
                <a:lnTo>
                  <a:pt x="2796539" y="0"/>
                </a:lnTo>
                <a:lnTo>
                  <a:pt x="2939795" y="3049"/>
                </a:lnTo>
                <a:lnTo>
                  <a:pt x="3081528" y="10669"/>
                </a:lnTo>
                <a:lnTo>
                  <a:pt x="3221736" y="22860"/>
                </a:lnTo>
                <a:lnTo>
                  <a:pt x="3358895" y="41149"/>
                </a:lnTo>
                <a:lnTo>
                  <a:pt x="3494532" y="62485"/>
                </a:lnTo>
                <a:lnTo>
                  <a:pt x="3627119" y="89916"/>
                </a:lnTo>
                <a:lnTo>
                  <a:pt x="3756660" y="120397"/>
                </a:lnTo>
                <a:lnTo>
                  <a:pt x="3883151" y="156972"/>
                </a:lnTo>
                <a:lnTo>
                  <a:pt x="4006595" y="196597"/>
                </a:lnTo>
                <a:lnTo>
                  <a:pt x="4126992" y="240793"/>
                </a:lnTo>
                <a:lnTo>
                  <a:pt x="4244339" y="288037"/>
                </a:lnTo>
                <a:lnTo>
                  <a:pt x="4357116" y="339853"/>
                </a:lnTo>
                <a:lnTo>
                  <a:pt x="4466844" y="396241"/>
                </a:lnTo>
                <a:lnTo>
                  <a:pt x="4573523" y="454153"/>
                </a:lnTo>
                <a:lnTo>
                  <a:pt x="4674108" y="518161"/>
                </a:lnTo>
                <a:lnTo>
                  <a:pt x="4771644" y="583693"/>
                </a:lnTo>
                <a:lnTo>
                  <a:pt x="4864608" y="652273"/>
                </a:lnTo>
                <a:lnTo>
                  <a:pt x="4952999" y="725425"/>
                </a:lnTo>
                <a:lnTo>
                  <a:pt x="5035296" y="800100"/>
                </a:lnTo>
                <a:lnTo>
                  <a:pt x="5113020" y="879349"/>
                </a:lnTo>
                <a:lnTo>
                  <a:pt x="5186172" y="960121"/>
                </a:lnTo>
                <a:lnTo>
                  <a:pt x="5254751" y="1043941"/>
                </a:lnTo>
                <a:lnTo>
                  <a:pt x="5315711" y="1129284"/>
                </a:lnTo>
                <a:lnTo>
                  <a:pt x="5372099" y="1217677"/>
                </a:lnTo>
                <a:lnTo>
                  <a:pt x="5422392" y="1309117"/>
                </a:lnTo>
                <a:lnTo>
                  <a:pt x="5445251" y="1356361"/>
                </a:lnTo>
                <a:lnTo>
                  <a:pt x="5466587" y="1402081"/>
                </a:lnTo>
                <a:lnTo>
                  <a:pt x="5486399" y="1449325"/>
                </a:lnTo>
                <a:lnTo>
                  <a:pt x="5504687" y="1498093"/>
                </a:lnTo>
                <a:lnTo>
                  <a:pt x="5521451" y="1545337"/>
                </a:lnTo>
                <a:lnTo>
                  <a:pt x="5536692" y="1594105"/>
                </a:lnTo>
                <a:lnTo>
                  <a:pt x="5548884" y="1644396"/>
                </a:lnTo>
                <a:lnTo>
                  <a:pt x="5561075" y="1693164"/>
                </a:lnTo>
                <a:lnTo>
                  <a:pt x="5570220" y="1743457"/>
                </a:lnTo>
                <a:lnTo>
                  <a:pt x="5579363" y="1793749"/>
                </a:lnTo>
                <a:lnTo>
                  <a:pt x="5585459" y="1844040"/>
                </a:lnTo>
                <a:lnTo>
                  <a:pt x="5590032" y="1895857"/>
                </a:lnTo>
                <a:lnTo>
                  <a:pt x="5593080" y="1947673"/>
                </a:lnTo>
                <a:lnTo>
                  <a:pt x="5593080" y="2049781"/>
                </a:lnTo>
                <a:lnTo>
                  <a:pt x="5590032" y="2101596"/>
                </a:lnTo>
                <a:lnTo>
                  <a:pt x="5585459" y="2153413"/>
                </a:lnTo>
                <a:lnTo>
                  <a:pt x="5579363" y="2203705"/>
                </a:lnTo>
                <a:lnTo>
                  <a:pt x="5571744" y="2253996"/>
                </a:lnTo>
                <a:lnTo>
                  <a:pt x="5561075" y="2304289"/>
                </a:lnTo>
                <a:lnTo>
                  <a:pt x="5550408" y="2354581"/>
                </a:lnTo>
                <a:lnTo>
                  <a:pt x="5536692" y="2403349"/>
                </a:lnTo>
                <a:lnTo>
                  <a:pt x="5521451" y="2452117"/>
                </a:lnTo>
                <a:lnTo>
                  <a:pt x="5504687" y="2499361"/>
                </a:lnTo>
                <a:lnTo>
                  <a:pt x="5486399" y="2548129"/>
                </a:lnTo>
                <a:lnTo>
                  <a:pt x="5466587" y="2595373"/>
                </a:lnTo>
                <a:lnTo>
                  <a:pt x="5445251" y="2642617"/>
                </a:lnTo>
                <a:lnTo>
                  <a:pt x="5422392" y="2688337"/>
                </a:lnTo>
                <a:lnTo>
                  <a:pt x="5373623" y="2778253"/>
                </a:lnTo>
                <a:lnTo>
                  <a:pt x="5317235" y="2868169"/>
                </a:lnTo>
                <a:lnTo>
                  <a:pt x="5254751" y="2953513"/>
                </a:lnTo>
                <a:lnTo>
                  <a:pt x="5187696" y="3037332"/>
                </a:lnTo>
                <a:lnTo>
                  <a:pt x="5114544" y="3118105"/>
                </a:lnTo>
                <a:lnTo>
                  <a:pt x="5036820" y="3197353"/>
                </a:lnTo>
                <a:lnTo>
                  <a:pt x="4952999" y="3272029"/>
                </a:lnTo>
                <a:lnTo>
                  <a:pt x="4864608" y="3345181"/>
                </a:lnTo>
                <a:lnTo>
                  <a:pt x="4773168" y="3413761"/>
                </a:lnTo>
                <a:lnTo>
                  <a:pt x="4675632" y="3480817"/>
                </a:lnTo>
                <a:lnTo>
                  <a:pt x="4573523" y="3543301"/>
                </a:lnTo>
                <a:lnTo>
                  <a:pt x="4468368" y="3602737"/>
                </a:lnTo>
                <a:lnTo>
                  <a:pt x="4358639" y="3657601"/>
                </a:lnTo>
                <a:lnTo>
                  <a:pt x="4245863" y="3709417"/>
                </a:lnTo>
                <a:lnTo>
                  <a:pt x="4128516" y="3758185"/>
                </a:lnTo>
                <a:lnTo>
                  <a:pt x="4008119" y="3800857"/>
                </a:lnTo>
                <a:lnTo>
                  <a:pt x="3883151" y="3842005"/>
                </a:lnTo>
                <a:lnTo>
                  <a:pt x="3756660" y="3877057"/>
                </a:lnTo>
                <a:lnTo>
                  <a:pt x="3627119" y="3907537"/>
                </a:lnTo>
                <a:lnTo>
                  <a:pt x="3494532" y="3934969"/>
                </a:lnTo>
                <a:lnTo>
                  <a:pt x="3360419" y="3957829"/>
                </a:lnTo>
                <a:lnTo>
                  <a:pt x="3221736" y="3974593"/>
                </a:lnTo>
                <a:lnTo>
                  <a:pt x="3083051" y="3986785"/>
                </a:lnTo>
                <a:lnTo>
                  <a:pt x="2941319" y="3994405"/>
                </a:lnTo>
                <a:lnTo>
                  <a:pt x="2796539" y="3997453"/>
                </a:lnTo>
                <a:lnTo>
                  <a:pt x="2653284" y="3995929"/>
                </a:lnTo>
                <a:lnTo>
                  <a:pt x="2511551" y="3986785"/>
                </a:lnTo>
                <a:lnTo>
                  <a:pt x="2372868" y="3974593"/>
                </a:lnTo>
                <a:lnTo>
                  <a:pt x="2234184" y="3957829"/>
                </a:lnTo>
                <a:lnTo>
                  <a:pt x="2100072" y="3934969"/>
                </a:lnTo>
                <a:lnTo>
                  <a:pt x="1967484" y="3909061"/>
                </a:lnTo>
                <a:lnTo>
                  <a:pt x="1837944" y="3877057"/>
                </a:lnTo>
                <a:lnTo>
                  <a:pt x="1709927" y="3842005"/>
                </a:lnTo>
                <a:lnTo>
                  <a:pt x="1586483" y="3802381"/>
                </a:lnTo>
                <a:lnTo>
                  <a:pt x="1466088" y="3758185"/>
                </a:lnTo>
                <a:lnTo>
                  <a:pt x="1348739" y="3709417"/>
                </a:lnTo>
                <a:lnTo>
                  <a:pt x="1235964" y="3657601"/>
                </a:lnTo>
                <a:lnTo>
                  <a:pt x="1126236" y="3602737"/>
                </a:lnTo>
                <a:lnTo>
                  <a:pt x="1021080" y="3543301"/>
                </a:lnTo>
                <a:lnTo>
                  <a:pt x="918971" y="3480817"/>
                </a:lnTo>
                <a:lnTo>
                  <a:pt x="821436" y="3415285"/>
                </a:lnTo>
                <a:lnTo>
                  <a:pt x="729996" y="3345181"/>
                </a:lnTo>
                <a:lnTo>
                  <a:pt x="641604" y="3273553"/>
                </a:lnTo>
                <a:lnTo>
                  <a:pt x="557784" y="3197353"/>
                </a:lnTo>
                <a:lnTo>
                  <a:pt x="480060" y="3119629"/>
                </a:lnTo>
                <a:lnTo>
                  <a:pt x="406908" y="3038857"/>
                </a:lnTo>
                <a:lnTo>
                  <a:pt x="339852" y="2955037"/>
                </a:lnTo>
                <a:lnTo>
                  <a:pt x="277368" y="2868169"/>
                </a:lnTo>
                <a:lnTo>
                  <a:pt x="220980" y="2779776"/>
                </a:lnTo>
                <a:lnTo>
                  <a:pt x="170688" y="2688337"/>
                </a:lnTo>
                <a:lnTo>
                  <a:pt x="147828" y="2642617"/>
                </a:lnTo>
                <a:lnTo>
                  <a:pt x="126492" y="2595373"/>
                </a:lnTo>
                <a:lnTo>
                  <a:pt x="106680" y="2548129"/>
                </a:lnTo>
                <a:lnTo>
                  <a:pt x="88392" y="2500885"/>
                </a:lnTo>
                <a:lnTo>
                  <a:pt x="71628" y="2452117"/>
                </a:lnTo>
                <a:lnTo>
                  <a:pt x="57912" y="2403349"/>
                </a:lnTo>
                <a:lnTo>
                  <a:pt x="44196" y="2354581"/>
                </a:lnTo>
                <a:lnTo>
                  <a:pt x="32004" y="2304289"/>
                </a:lnTo>
                <a:lnTo>
                  <a:pt x="22860" y="2255520"/>
                </a:lnTo>
                <a:lnTo>
                  <a:pt x="15240" y="2205228"/>
                </a:lnTo>
                <a:lnTo>
                  <a:pt x="9144" y="2153413"/>
                </a:lnTo>
                <a:lnTo>
                  <a:pt x="4572" y="2103120"/>
                </a:lnTo>
                <a:lnTo>
                  <a:pt x="1524" y="2051305"/>
                </a:lnTo>
                <a:close/>
                <a:moveTo>
                  <a:pt x="39624" y="2049781"/>
                </a:moveTo>
                <a:lnTo>
                  <a:pt x="41148" y="2098549"/>
                </a:lnTo>
                <a:lnTo>
                  <a:pt x="45720" y="2148840"/>
                </a:lnTo>
                <a:lnTo>
                  <a:pt x="51816" y="2199132"/>
                </a:lnTo>
                <a:lnTo>
                  <a:pt x="59436" y="2247901"/>
                </a:lnTo>
                <a:lnTo>
                  <a:pt x="70104" y="2296669"/>
                </a:lnTo>
                <a:lnTo>
                  <a:pt x="80772" y="2343913"/>
                </a:lnTo>
                <a:lnTo>
                  <a:pt x="94488" y="2392681"/>
                </a:lnTo>
                <a:lnTo>
                  <a:pt x="108204" y="2439925"/>
                </a:lnTo>
                <a:lnTo>
                  <a:pt x="124968" y="2487169"/>
                </a:lnTo>
                <a:lnTo>
                  <a:pt x="141732" y="2534413"/>
                </a:lnTo>
                <a:lnTo>
                  <a:pt x="161544" y="2580132"/>
                </a:lnTo>
                <a:lnTo>
                  <a:pt x="182880" y="2625853"/>
                </a:lnTo>
                <a:lnTo>
                  <a:pt x="204216" y="2670049"/>
                </a:lnTo>
                <a:lnTo>
                  <a:pt x="252984" y="2759965"/>
                </a:lnTo>
                <a:lnTo>
                  <a:pt x="307848" y="2846832"/>
                </a:lnTo>
                <a:lnTo>
                  <a:pt x="368808" y="2930653"/>
                </a:lnTo>
                <a:lnTo>
                  <a:pt x="435864" y="3012949"/>
                </a:lnTo>
                <a:lnTo>
                  <a:pt x="507492" y="3092197"/>
                </a:lnTo>
                <a:lnTo>
                  <a:pt x="583692" y="3169921"/>
                </a:lnTo>
                <a:lnTo>
                  <a:pt x="665988" y="3243073"/>
                </a:lnTo>
                <a:lnTo>
                  <a:pt x="752856" y="3314701"/>
                </a:lnTo>
                <a:lnTo>
                  <a:pt x="842772" y="3383281"/>
                </a:lnTo>
                <a:lnTo>
                  <a:pt x="938783" y="3448813"/>
                </a:lnTo>
                <a:lnTo>
                  <a:pt x="1039368" y="3509773"/>
                </a:lnTo>
                <a:lnTo>
                  <a:pt x="1143000" y="3567685"/>
                </a:lnTo>
                <a:lnTo>
                  <a:pt x="1251203" y="3624073"/>
                </a:lnTo>
                <a:lnTo>
                  <a:pt x="1363980" y="3674365"/>
                </a:lnTo>
                <a:lnTo>
                  <a:pt x="1479803" y="3721609"/>
                </a:lnTo>
                <a:lnTo>
                  <a:pt x="1598676" y="3765805"/>
                </a:lnTo>
                <a:lnTo>
                  <a:pt x="1720595" y="3805429"/>
                </a:lnTo>
                <a:lnTo>
                  <a:pt x="1845563" y="3840481"/>
                </a:lnTo>
                <a:lnTo>
                  <a:pt x="1975104" y="3870961"/>
                </a:lnTo>
                <a:lnTo>
                  <a:pt x="2106168" y="3896869"/>
                </a:lnTo>
                <a:lnTo>
                  <a:pt x="2238756" y="3919729"/>
                </a:lnTo>
                <a:lnTo>
                  <a:pt x="2375916" y="3936493"/>
                </a:lnTo>
                <a:lnTo>
                  <a:pt x="2514600" y="3950209"/>
                </a:lnTo>
                <a:lnTo>
                  <a:pt x="2654807" y="3957829"/>
                </a:lnTo>
                <a:lnTo>
                  <a:pt x="2796539" y="3959353"/>
                </a:lnTo>
                <a:lnTo>
                  <a:pt x="2938272" y="3957829"/>
                </a:lnTo>
                <a:lnTo>
                  <a:pt x="3078480" y="3950209"/>
                </a:lnTo>
                <a:lnTo>
                  <a:pt x="3217163" y="3936493"/>
                </a:lnTo>
                <a:lnTo>
                  <a:pt x="3354324" y="3919729"/>
                </a:lnTo>
                <a:lnTo>
                  <a:pt x="3486912" y="3898393"/>
                </a:lnTo>
                <a:lnTo>
                  <a:pt x="3617975" y="3870961"/>
                </a:lnTo>
                <a:lnTo>
                  <a:pt x="3747516" y="3840481"/>
                </a:lnTo>
                <a:lnTo>
                  <a:pt x="3872484" y="3805429"/>
                </a:lnTo>
                <a:lnTo>
                  <a:pt x="3994404" y="3765805"/>
                </a:lnTo>
                <a:lnTo>
                  <a:pt x="4113275" y="3721609"/>
                </a:lnTo>
                <a:lnTo>
                  <a:pt x="4229099" y="3674365"/>
                </a:lnTo>
                <a:lnTo>
                  <a:pt x="4341875" y="3624073"/>
                </a:lnTo>
                <a:lnTo>
                  <a:pt x="4450080" y="3569209"/>
                </a:lnTo>
                <a:lnTo>
                  <a:pt x="4553711" y="3509773"/>
                </a:lnTo>
                <a:lnTo>
                  <a:pt x="4654296" y="3448813"/>
                </a:lnTo>
                <a:lnTo>
                  <a:pt x="4750308" y="3383281"/>
                </a:lnTo>
                <a:lnTo>
                  <a:pt x="4840223" y="3314701"/>
                </a:lnTo>
                <a:lnTo>
                  <a:pt x="4927092" y="3244597"/>
                </a:lnTo>
                <a:lnTo>
                  <a:pt x="5009387" y="3169921"/>
                </a:lnTo>
                <a:lnTo>
                  <a:pt x="5085587" y="3093721"/>
                </a:lnTo>
                <a:lnTo>
                  <a:pt x="5157216" y="3012949"/>
                </a:lnTo>
                <a:lnTo>
                  <a:pt x="5224272" y="2932176"/>
                </a:lnTo>
                <a:lnTo>
                  <a:pt x="5285232" y="2846832"/>
                </a:lnTo>
                <a:lnTo>
                  <a:pt x="5340096" y="2759965"/>
                </a:lnTo>
                <a:lnTo>
                  <a:pt x="5388863" y="2671573"/>
                </a:lnTo>
                <a:lnTo>
                  <a:pt x="5411723" y="2625853"/>
                </a:lnTo>
                <a:lnTo>
                  <a:pt x="5431535" y="2580132"/>
                </a:lnTo>
                <a:lnTo>
                  <a:pt x="5451347" y="2534413"/>
                </a:lnTo>
                <a:lnTo>
                  <a:pt x="5469635" y="2487169"/>
                </a:lnTo>
                <a:lnTo>
                  <a:pt x="5484875" y="2439925"/>
                </a:lnTo>
                <a:lnTo>
                  <a:pt x="5500116" y="2392681"/>
                </a:lnTo>
                <a:lnTo>
                  <a:pt x="5512308" y="2345437"/>
                </a:lnTo>
                <a:lnTo>
                  <a:pt x="5524499" y="2296669"/>
                </a:lnTo>
                <a:lnTo>
                  <a:pt x="5533644" y="2247901"/>
                </a:lnTo>
                <a:lnTo>
                  <a:pt x="5541263" y="2199132"/>
                </a:lnTo>
                <a:lnTo>
                  <a:pt x="5547359" y="2150364"/>
                </a:lnTo>
                <a:lnTo>
                  <a:pt x="5551932" y="2100073"/>
                </a:lnTo>
                <a:lnTo>
                  <a:pt x="5554980" y="2049781"/>
                </a:lnTo>
                <a:lnTo>
                  <a:pt x="5554980" y="1949196"/>
                </a:lnTo>
                <a:lnTo>
                  <a:pt x="5551932" y="1898905"/>
                </a:lnTo>
                <a:lnTo>
                  <a:pt x="5547359" y="1848613"/>
                </a:lnTo>
                <a:lnTo>
                  <a:pt x="5541263" y="1799845"/>
                </a:lnTo>
                <a:lnTo>
                  <a:pt x="5533644" y="1751076"/>
                </a:lnTo>
                <a:lnTo>
                  <a:pt x="5524499" y="1702308"/>
                </a:lnTo>
                <a:lnTo>
                  <a:pt x="5512308" y="1653540"/>
                </a:lnTo>
                <a:lnTo>
                  <a:pt x="5500116" y="1606296"/>
                </a:lnTo>
                <a:lnTo>
                  <a:pt x="5484875" y="1557528"/>
                </a:lnTo>
                <a:lnTo>
                  <a:pt x="5469635" y="1511808"/>
                </a:lnTo>
                <a:lnTo>
                  <a:pt x="5451347" y="1464564"/>
                </a:lnTo>
                <a:lnTo>
                  <a:pt x="5433059" y="1418845"/>
                </a:lnTo>
                <a:lnTo>
                  <a:pt x="5411723" y="1373125"/>
                </a:lnTo>
                <a:lnTo>
                  <a:pt x="5388863" y="1327405"/>
                </a:lnTo>
                <a:lnTo>
                  <a:pt x="5340096" y="1239012"/>
                </a:lnTo>
                <a:lnTo>
                  <a:pt x="5285232" y="1152145"/>
                </a:lnTo>
                <a:lnTo>
                  <a:pt x="5224272" y="1066800"/>
                </a:lnTo>
                <a:lnTo>
                  <a:pt x="5158739" y="986028"/>
                </a:lnTo>
                <a:lnTo>
                  <a:pt x="5087111" y="905256"/>
                </a:lnTo>
                <a:lnTo>
                  <a:pt x="5009387" y="829056"/>
                </a:lnTo>
                <a:lnTo>
                  <a:pt x="4928616" y="754381"/>
                </a:lnTo>
                <a:lnTo>
                  <a:pt x="4841747" y="682753"/>
                </a:lnTo>
                <a:lnTo>
                  <a:pt x="4750308" y="615697"/>
                </a:lnTo>
                <a:lnTo>
                  <a:pt x="4654296" y="550165"/>
                </a:lnTo>
                <a:lnTo>
                  <a:pt x="4553711" y="487681"/>
                </a:lnTo>
                <a:lnTo>
                  <a:pt x="4450080" y="429769"/>
                </a:lnTo>
                <a:lnTo>
                  <a:pt x="4341875" y="374905"/>
                </a:lnTo>
                <a:lnTo>
                  <a:pt x="4230623" y="323089"/>
                </a:lnTo>
                <a:lnTo>
                  <a:pt x="4114799" y="275845"/>
                </a:lnTo>
                <a:lnTo>
                  <a:pt x="3995928" y="233173"/>
                </a:lnTo>
                <a:lnTo>
                  <a:pt x="3872484" y="193549"/>
                </a:lnTo>
                <a:lnTo>
                  <a:pt x="3747516" y="158497"/>
                </a:lnTo>
                <a:lnTo>
                  <a:pt x="3619500" y="126493"/>
                </a:lnTo>
                <a:lnTo>
                  <a:pt x="3488436" y="100585"/>
                </a:lnTo>
                <a:lnTo>
                  <a:pt x="3354324" y="79249"/>
                </a:lnTo>
                <a:lnTo>
                  <a:pt x="3218688" y="60960"/>
                </a:lnTo>
                <a:lnTo>
                  <a:pt x="3080004" y="48769"/>
                </a:lnTo>
                <a:lnTo>
                  <a:pt x="2939795" y="41149"/>
                </a:lnTo>
                <a:lnTo>
                  <a:pt x="2796539" y="38100"/>
                </a:lnTo>
                <a:lnTo>
                  <a:pt x="2654807" y="41149"/>
                </a:lnTo>
                <a:lnTo>
                  <a:pt x="2514600" y="48769"/>
                </a:lnTo>
                <a:lnTo>
                  <a:pt x="2375916" y="60960"/>
                </a:lnTo>
                <a:lnTo>
                  <a:pt x="2240280" y="77725"/>
                </a:lnTo>
                <a:lnTo>
                  <a:pt x="2106168" y="100585"/>
                </a:lnTo>
                <a:lnTo>
                  <a:pt x="1975104" y="126493"/>
                </a:lnTo>
                <a:lnTo>
                  <a:pt x="1847088" y="158497"/>
                </a:lnTo>
                <a:lnTo>
                  <a:pt x="1722120" y="193549"/>
                </a:lnTo>
                <a:lnTo>
                  <a:pt x="1598676" y="233173"/>
                </a:lnTo>
                <a:lnTo>
                  <a:pt x="1479803" y="275845"/>
                </a:lnTo>
                <a:lnTo>
                  <a:pt x="1363980" y="323089"/>
                </a:lnTo>
                <a:lnTo>
                  <a:pt x="1252727" y="374905"/>
                </a:lnTo>
                <a:lnTo>
                  <a:pt x="1144524" y="429769"/>
                </a:lnTo>
                <a:lnTo>
                  <a:pt x="1039368" y="487681"/>
                </a:lnTo>
                <a:lnTo>
                  <a:pt x="940307" y="550165"/>
                </a:lnTo>
                <a:lnTo>
                  <a:pt x="844296" y="614173"/>
                </a:lnTo>
                <a:lnTo>
                  <a:pt x="752856" y="682753"/>
                </a:lnTo>
                <a:lnTo>
                  <a:pt x="665988" y="754381"/>
                </a:lnTo>
                <a:lnTo>
                  <a:pt x="585216" y="827533"/>
                </a:lnTo>
                <a:lnTo>
                  <a:pt x="507492" y="905256"/>
                </a:lnTo>
                <a:lnTo>
                  <a:pt x="435864" y="984505"/>
                </a:lnTo>
                <a:lnTo>
                  <a:pt x="370332" y="1066800"/>
                </a:lnTo>
                <a:lnTo>
                  <a:pt x="309372" y="1150621"/>
                </a:lnTo>
                <a:lnTo>
                  <a:pt x="254508" y="1237489"/>
                </a:lnTo>
                <a:lnTo>
                  <a:pt x="204216" y="1327405"/>
                </a:lnTo>
                <a:lnTo>
                  <a:pt x="182880" y="1371600"/>
                </a:lnTo>
                <a:lnTo>
                  <a:pt x="161544" y="1417320"/>
                </a:lnTo>
                <a:lnTo>
                  <a:pt x="141732" y="1464564"/>
                </a:lnTo>
                <a:lnTo>
                  <a:pt x="124968" y="1510284"/>
                </a:lnTo>
                <a:lnTo>
                  <a:pt x="108204" y="1557528"/>
                </a:lnTo>
                <a:lnTo>
                  <a:pt x="94488" y="1604773"/>
                </a:lnTo>
                <a:lnTo>
                  <a:pt x="80772" y="1653540"/>
                </a:lnTo>
                <a:lnTo>
                  <a:pt x="70104" y="1700784"/>
                </a:lnTo>
                <a:lnTo>
                  <a:pt x="60960" y="1749552"/>
                </a:lnTo>
                <a:lnTo>
                  <a:pt x="51816" y="1799845"/>
                </a:lnTo>
                <a:lnTo>
                  <a:pt x="45720" y="1848613"/>
                </a:lnTo>
                <a:lnTo>
                  <a:pt x="41148" y="1898905"/>
                </a:lnTo>
                <a:lnTo>
                  <a:pt x="39624" y="1947673"/>
                </a:lnTo>
                <a:lnTo>
                  <a:pt x="38100" y="1999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7661" y="3110484"/>
            <a:ext cx="1886712" cy="1394460"/>
          </a:xfrm>
          <a:custGeom>
            <a:avLst/>
            <a:gdLst/>
            <a:ahLst/>
            <a:cxnLst/>
            <a:rect l="l" t="t" r="r" b="b"/>
            <a:pathLst>
              <a:path w="1886712" h="1394460">
                <a:moveTo>
                  <a:pt x="0" y="697992"/>
                </a:moveTo>
                <a:lnTo>
                  <a:pt x="0" y="679704"/>
                </a:lnTo>
                <a:lnTo>
                  <a:pt x="1525" y="661416"/>
                </a:lnTo>
                <a:lnTo>
                  <a:pt x="3049" y="643128"/>
                </a:lnTo>
                <a:lnTo>
                  <a:pt x="4573" y="626364"/>
                </a:lnTo>
                <a:lnTo>
                  <a:pt x="7621" y="608075"/>
                </a:lnTo>
                <a:lnTo>
                  <a:pt x="10669" y="591311"/>
                </a:lnTo>
                <a:lnTo>
                  <a:pt x="18288" y="556260"/>
                </a:lnTo>
                <a:lnTo>
                  <a:pt x="28956" y="522731"/>
                </a:lnTo>
                <a:lnTo>
                  <a:pt x="42673" y="489204"/>
                </a:lnTo>
                <a:lnTo>
                  <a:pt x="57913" y="455675"/>
                </a:lnTo>
                <a:lnTo>
                  <a:pt x="74677" y="423672"/>
                </a:lnTo>
                <a:lnTo>
                  <a:pt x="92965" y="393192"/>
                </a:lnTo>
                <a:lnTo>
                  <a:pt x="114300" y="362711"/>
                </a:lnTo>
                <a:lnTo>
                  <a:pt x="137161" y="333755"/>
                </a:lnTo>
                <a:lnTo>
                  <a:pt x="161544" y="306324"/>
                </a:lnTo>
                <a:lnTo>
                  <a:pt x="188977" y="278892"/>
                </a:lnTo>
                <a:lnTo>
                  <a:pt x="216409" y="251460"/>
                </a:lnTo>
                <a:lnTo>
                  <a:pt x="246888" y="227075"/>
                </a:lnTo>
                <a:lnTo>
                  <a:pt x="277369" y="202692"/>
                </a:lnTo>
                <a:lnTo>
                  <a:pt x="310897" y="179831"/>
                </a:lnTo>
                <a:lnTo>
                  <a:pt x="344425" y="158496"/>
                </a:lnTo>
                <a:lnTo>
                  <a:pt x="381000" y="137160"/>
                </a:lnTo>
                <a:lnTo>
                  <a:pt x="417577" y="117347"/>
                </a:lnTo>
                <a:lnTo>
                  <a:pt x="455677" y="100584"/>
                </a:lnTo>
                <a:lnTo>
                  <a:pt x="495300" y="83819"/>
                </a:lnTo>
                <a:lnTo>
                  <a:pt x="536449" y="68580"/>
                </a:lnTo>
                <a:lnTo>
                  <a:pt x="577597" y="54864"/>
                </a:lnTo>
                <a:lnTo>
                  <a:pt x="620269" y="41147"/>
                </a:lnTo>
                <a:lnTo>
                  <a:pt x="664465" y="30480"/>
                </a:lnTo>
                <a:lnTo>
                  <a:pt x="708661" y="21336"/>
                </a:lnTo>
                <a:lnTo>
                  <a:pt x="754381" y="13716"/>
                </a:lnTo>
                <a:lnTo>
                  <a:pt x="800100" y="7619"/>
                </a:lnTo>
                <a:lnTo>
                  <a:pt x="847344" y="3047"/>
                </a:lnTo>
                <a:lnTo>
                  <a:pt x="894588" y="0"/>
                </a:lnTo>
                <a:lnTo>
                  <a:pt x="992125" y="0"/>
                </a:lnTo>
                <a:lnTo>
                  <a:pt x="1039368" y="3047"/>
                </a:lnTo>
                <a:lnTo>
                  <a:pt x="1086612" y="7619"/>
                </a:lnTo>
                <a:lnTo>
                  <a:pt x="1132332" y="13716"/>
                </a:lnTo>
                <a:lnTo>
                  <a:pt x="1178053" y="21336"/>
                </a:lnTo>
                <a:lnTo>
                  <a:pt x="1222249" y="30480"/>
                </a:lnTo>
                <a:lnTo>
                  <a:pt x="1266444" y="41147"/>
                </a:lnTo>
                <a:lnTo>
                  <a:pt x="1309117" y="53340"/>
                </a:lnTo>
                <a:lnTo>
                  <a:pt x="1350265" y="68580"/>
                </a:lnTo>
                <a:lnTo>
                  <a:pt x="1391412" y="82296"/>
                </a:lnTo>
                <a:lnTo>
                  <a:pt x="1431037" y="99060"/>
                </a:lnTo>
                <a:lnTo>
                  <a:pt x="1469137" y="117347"/>
                </a:lnTo>
                <a:lnTo>
                  <a:pt x="1505712" y="137160"/>
                </a:lnTo>
                <a:lnTo>
                  <a:pt x="1540765" y="156972"/>
                </a:lnTo>
                <a:lnTo>
                  <a:pt x="1575817" y="179831"/>
                </a:lnTo>
                <a:lnTo>
                  <a:pt x="1607821" y="202692"/>
                </a:lnTo>
                <a:lnTo>
                  <a:pt x="1639824" y="225552"/>
                </a:lnTo>
                <a:lnTo>
                  <a:pt x="1668781" y="251460"/>
                </a:lnTo>
                <a:lnTo>
                  <a:pt x="1697737" y="277367"/>
                </a:lnTo>
                <a:lnTo>
                  <a:pt x="1723644" y="304799"/>
                </a:lnTo>
                <a:lnTo>
                  <a:pt x="1748029" y="333755"/>
                </a:lnTo>
                <a:lnTo>
                  <a:pt x="1770888" y="362711"/>
                </a:lnTo>
                <a:lnTo>
                  <a:pt x="1792224" y="393192"/>
                </a:lnTo>
                <a:lnTo>
                  <a:pt x="1812037" y="423672"/>
                </a:lnTo>
                <a:lnTo>
                  <a:pt x="1828800" y="455675"/>
                </a:lnTo>
                <a:lnTo>
                  <a:pt x="1844041" y="487680"/>
                </a:lnTo>
                <a:lnTo>
                  <a:pt x="1856232" y="521208"/>
                </a:lnTo>
                <a:lnTo>
                  <a:pt x="1866900" y="554736"/>
                </a:lnTo>
                <a:lnTo>
                  <a:pt x="1876044" y="589787"/>
                </a:lnTo>
                <a:lnTo>
                  <a:pt x="1879093" y="608075"/>
                </a:lnTo>
                <a:lnTo>
                  <a:pt x="1882141" y="624840"/>
                </a:lnTo>
                <a:lnTo>
                  <a:pt x="1883665" y="643128"/>
                </a:lnTo>
                <a:lnTo>
                  <a:pt x="1885188" y="661416"/>
                </a:lnTo>
                <a:lnTo>
                  <a:pt x="1886712" y="679704"/>
                </a:lnTo>
                <a:lnTo>
                  <a:pt x="1886712" y="714755"/>
                </a:lnTo>
                <a:lnTo>
                  <a:pt x="1885188" y="733043"/>
                </a:lnTo>
                <a:lnTo>
                  <a:pt x="1885188" y="751331"/>
                </a:lnTo>
                <a:lnTo>
                  <a:pt x="1882141" y="769619"/>
                </a:lnTo>
                <a:lnTo>
                  <a:pt x="1879093" y="786384"/>
                </a:lnTo>
                <a:lnTo>
                  <a:pt x="1876044" y="804672"/>
                </a:lnTo>
                <a:lnTo>
                  <a:pt x="1868424" y="838199"/>
                </a:lnTo>
                <a:lnTo>
                  <a:pt x="1857756" y="873252"/>
                </a:lnTo>
                <a:lnTo>
                  <a:pt x="1844041" y="906780"/>
                </a:lnTo>
                <a:lnTo>
                  <a:pt x="1828800" y="938784"/>
                </a:lnTo>
                <a:lnTo>
                  <a:pt x="1812037" y="970787"/>
                </a:lnTo>
                <a:lnTo>
                  <a:pt x="1793749" y="1001267"/>
                </a:lnTo>
                <a:lnTo>
                  <a:pt x="1772412" y="1031748"/>
                </a:lnTo>
                <a:lnTo>
                  <a:pt x="1749553" y="1060704"/>
                </a:lnTo>
                <a:lnTo>
                  <a:pt x="1725168" y="1089660"/>
                </a:lnTo>
                <a:lnTo>
                  <a:pt x="1697737" y="1117092"/>
                </a:lnTo>
                <a:lnTo>
                  <a:pt x="1670305" y="1143000"/>
                </a:lnTo>
                <a:lnTo>
                  <a:pt x="1639824" y="1168908"/>
                </a:lnTo>
                <a:lnTo>
                  <a:pt x="1609344" y="1193292"/>
                </a:lnTo>
                <a:lnTo>
                  <a:pt x="1575817" y="1216152"/>
                </a:lnTo>
                <a:lnTo>
                  <a:pt x="1542288" y="1237488"/>
                </a:lnTo>
                <a:lnTo>
                  <a:pt x="1505712" y="1257300"/>
                </a:lnTo>
                <a:lnTo>
                  <a:pt x="1469137" y="1277112"/>
                </a:lnTo>
                <a:lnTo>
                  <a:pt x="1431037" y="1295400"/>
                </a:lnTo>
                <a:lnTo>
                  <a:pt x="1391412" y="1312164"/>
                </a:lnTo>
                <a:lnTo>
                  <a:pt x="1350265" y="1327404"/>
                </a:lnTo>
                <a:lnTo>
                  <a:pt x="1309117" y="1341120"/>
                </a:lnTo>
                <a:lnTo>
                  <a:pt x="1266444" y="1353312"/>
                </a:lnTo>
                <a:lnTo>
                  <a:pt x="1222249" y="1363980"/>
                </a:lnTo>
                <a:lnTo>
                  <a:pt x="1178053" y="1373123"/>
                </a:lnTo>
                <a:lnTo>
                  <a:pt x="1132332" y="1380744"/>
                </a:lnTo>
                <a:lnTo>
                  <a:pt x="1086612" y="1386840"/>
                </a:lnTo>
                <a:lnTo>
                  <a:pt x="1039368" y="1391412"/>
                </a:lnTo>
                <a:lnTo>
                  <a:pt x="992125" y="1394460"/>
                </a:lnTo>
                <a:lnTo>
                  <a:pt x="896112" y="1394460"/>
                </a:lnTo>
                <a:lnTo>
                  <a:pt x="847344" y="1391412"/>
                </a:lnTo>
                <a:lnTo>
                  <a:pt x="800100" y="1386840"/>
                </a:lnTo>
                <a:lnTo>
                  <a:pt x="754381" y="1380744"/>
                </a:lnTo>
                <a:lnTo>
                  <a:pt x="708661" y="1373123"/>
                </a:lnTo>
                <a:lnTo>
                  <a:pt x="664465" y="1363980"/>
                </a:lnTo>
                <a:lnTo>
                  <a:pt x="620269" y="1353312"/>
                </a:lnTo>
                <a:lnTo>
                  <a:pt x="577597" y="1341120"/>
                </a:lnTo>
                <a:lnTo>
                  <a:pt x="536449" y="1327404"/>
                </a:lnTo>
                <a:lnTo>
                  <a:pt x="495300" y="1312164"/>
                </a:lnTo>
                <a:lnTo>
                  <a:pt x="457200" y="1295400"/>
                </a:lnTo>
                <a:lnTo>
                  <a:pt x="419100" y="1277112"/>
                </a:lnTo>
                <a:lnTo>
                  <a:pt x="381000" y="1258823"/>
                </a:lnTo>
                <a:lnTo>
                  <a:pt x="345949" y="1237488"/>
                </a:lnTo>
                <a:lnTo>
                  <a:pt x="310897" y="1216152"/>
                </a:lnTo>
                <a:lnTo>
                  <a:pt x="278893" y="1193292"/>
                </a:lnTo>
                <a:lnTo>
                  <a:pt x="246888" y="1168908"/>
                </a:lnTo>
                <a:lnTo>
                  <a:pt x="217932" y="1144523"/>
                </a:lnTo>
                <a:lnTo>
                  <a:pt x="188977" y="1117092"/>
                </a:lnTo>
                <a:lnTo>
                  <a:pt x="163069" y="1089660"/>
                </a:lnTo>
                <a:lnTo>
                  <a:pt x="138685" y="1062228"/>
                </a:lnTo>
                <a:lnTo>
                  <a:pt x="115825" y="1033272"/>
                </a:lnTo>
                <a:lnTo>
                  <a:pt x="94488" y="1002792"/>
                </a:lnTo>
                <a:lnTo>
                  <a:pt x="74677" y="972311"/>
                </a:lnTo>
                <a:lnTo>
                  <a:pt x="57913" y="940308"/>
                </a:lnTo>
                <a:lnTo>
                  <a:pt x="42673" y="906780"/>
                </a:lnTo>
                <a:lnTo>
                  <a:pt x="30481" y="873252"/>
                </a:lnTo>
                <a:lnTo>
                  <a:pt x="19813" y="839723"/>
                </a:lnTo>
                <a:lnTo>
                  <a:pt x="10669" y="804672"/>
                </a:lnTo>
                <a:lnTo>
                  <a:pt x="7621" y="787908"/>
                </a:lnTo>
                <a:lnTo>
                  <a:pt x="4573" y="769619"/>
                </a:lnTo>
                <a:lnTo>
                  <a:pt x="3049" y="752855"/>
                </a:lnTo>
                <a:lnTo>
                  <a:pt x="1525" y="734567"/>
                </a:lnTo>
                <a:lnTo>
                  <a:pt x="0" y="716280"/>
                </a:lnTo>
                <a:close/>
                <a:moveTo>
                  <a:pt x="38100" y="714755"/>
                </a:moveTo>
                <a:lnTo>
                  <a:pt x="39625" y="731519"/>
                </a:lnTo>
                <a:lnTo>
                  <a:pt x="39625" y="746760"/>
                </a:lnTo>
                <a:lnTo>
                  <a:pt x="42673" y="763523"/>
                </a:lnTo>
                <a:lnTo>
                  <a:pt x="44197" y="780287"/>
                </a:lnTo>
                <a:lnTo>
                  <a:pt x="47244" y="797052"/>
                </a:lnTo>
                <a:lnTo>
                  <a:pt x="54865" y="829055"/>
                </a:lnTo>
                <a:lnTo>
                  <a:pt x="65532" y="859536"/>
                </a:lnTo>
                <a:lnTo>
                  <a:pt x="77725" y="891540"/>
                </a:lnTo>
                <a:lnTo>
                  <a:pt x="91441" y="922019"/>
                </a:lnTo>
                <a:lnTo>
                  <a:pt x="108205" y="952499"/>
                </a:lnTo>
                <a:lnTo>
                  <a:pt x="124969" y="981455"/>
                </a:lnTo>
                <a:lnTo>
                  <a:pt x="144781" y="1008887"/>
                </a:lnTo>
                <a:lnTo>
                  <a:pt x="167641" y="1036319"/>
                </a:lnTo>
                <a:lnTo>
                  <a:pt x="190500" y="1063752"/>
                </a:lnTo>
                <a:lnTo>
                  <a:pt x="214885" y="1089660"/>
                </a:lnTo>
                <a:lnTo>
                  <a:pt x="242317" y="1114044"/>
                </a:lnTo>
                <a:lnTo>
                  <a:pt x="269749" y="1138428"/>
                </a:lnTo>
                <a:lnTo>
                  <a:pt x="300229" y="1161288"/>
                </a:lnTo>
                <a:lnTo>
                  <a:pt x="332232" y="1184148"/>
                </a:lnTo>
                <a:lnTo>
                  <a:pt x="364237" y="1205484"/>
                </a:lnTo>
                <a:lnTo>
                  <a:pt x="399288" y="1223772"/>
                </a:lnTo>
                <a:lnTo>
                  <a:pt x="434341" y="1243584"/>
                </a:lnTo>
                <a:lnTo>
                  <a:pt x="470917" y="1260348"/>
                </a:lnTo>
                <a:lnTo>
                  <a:pt x="509017" y="1277112"/>
                </a:lnTo>
                <a:lnTo>
                  <a:pt x="548641" y="1290828"/>
                </a:lnTo>
                <a:lnTo>
                  <a:pt x="588265" y="1304544"/>
                </a:lnTo>
                <a:lnTo>
                  <a:pt x="629412" y="1316736"/>
                </a:lnTo>
                <a:lnTo>
                  <a:pt x="672085" y="1327404"/>
                </a:lnTo>
                <a:lnTo>
                  <a:pt x="716281" y="1336548"/>
                </a:lnTo>
                <a:lnTo>
                  <a:pt x="758953" y="1344167"/>
                </a:lnTo>
                <a:lnTo>
                  <a:pt x="804673" y="1348740"/>
                </a:lnTo>
                <a:lnTo>
                  <a:pt x="850393" y="1353312"/>
                </a:lnTo>
                <a:lnTo>
                  <a:pt x="896112" y="1356360"/>
                </a:lnTo>
                <a:lnTo>
                  <a:pt x="990600" y="1356360"/>
                </a:lnTo>
                <a:lnTo>
                  <a:pt x="1036321" y="1353312"/>
                </a:lnTo>
                <a:lnTo>
                  <a:pt x="1082041" y="1348740"/>
                </a:lnTo>
                <a:lnTo>
                  <a:pt x="1126237" y="1344167"/>
                </a:lnTo>
                <a:lnTo>
                  <a:pt x="1170432" y="1336548"/>
                </a:lnTo>
                <a:lnTo>
                  <a:pt x="1213105" y="1327404"/>
                </a:lnTo>
                <a:lnTo>
                  <a:pt x="1255777" y="1316736"/>
                </a:lnTo>
                <a:lnTo>
                  <a:pt x="1296925" y="1304544"/>
                </a:lnTo>
                <a:lnTo>
                  <a:pt x="1338073" y="1290828"/>
                </a:lnTo>
                <a:lnTo>
                  <a:pt x="1376173" y="1277112"/>
                </a:lnTo>
                <a:lnTo>
                  <a:pt x="1414273" y="1260348"/>
                </a:lnTo>
                <a:lnTo>
                  <a:pt x="1452373" y="1243584"/>
                </a:lnTo>
                <a:lnTo>
                  <a:pt x="1487425" y="1225296"/>
                </a:lnTo>
                <a:lnTo>
                  <a:pt x="1520953" y="1205484"/>
                </a:lnTo>
                <a:lnTo>
                  <a:pt x="1554481" y="1184148"/>
                </a:lnTo>
                <a:lnTo>
                  <a:pt x="1584961" y="1162812"/>
                </a:lnTo>
                <a:lnTo>
                  <a:pt x="1615441" y="1139952"/>
                </a:lnTo>
                <a:lnTo>
                  <a:pt x="1644397" y="1115567"/>
                </a:lnTo>
                <a:lnTo>
                  <a:pt x="1670305" y="1089660"/>
                </a:lnTo>
                <a:lnTo>
                  <a:pt x="1696212" y="1063752"/>
                </a:lnTo>
                <a:lnTo>
                  <a:pt x="1719073" y="1037843"/>
                </a:lnTo>
                <a:lnTo>
                  <a:pt x="1740409" y="1010411"/>
                </a:lnTo>
                <a:lnTo>
                  <a:pt x="1760221" y="981455"/>
                </a:lnTo>
                <a:lnTo>
                  <a:pt x="1778509" y="952499"/>
                </a:lnTo>
                <a:lnTo>
                  <a:pt x="1795273" y="923543"/>
                </a:lnTo>
                <a:lnTo>
                  <a:pt x="1808988" y="893064"/>
                </a:lnTo>
                <a:lnTo>
                  <a:pt x="1821181" y="861060"/>
                </a:lnTo>
                <a:lnTo>
                  <a:pt x="1830324" y="830580"/>
                </a:lnTo>
                <a:lnTo>
                  <a:pt x="1839468" y="797052"/>
                </a:lnTo>
                <a:lnTo>
                  <a:pt x="1842517" y="780287"/>
                </a:lnTo>
                <a:lnTo>
                  <a:pt x="1844041" y="765048"/>
                </a:lnTo>
                <a:lnTo>
                  <a:pt x="1847088" y="748284"/>
                </a:lnTo>
                <a:lnTo>
                  <a:pt x="1848612" y="731519"/>
                </a:lnTo>
                <a:lnTo>
                  <a:pt x="1848612" y="664464"/>
                </a:lnTo>
                <a:lnTo>
                  <a:pt x="1847088" y="647699"/>
                </a:lnTo>
                <a:lnTo>
                  <a:pt x="1844041" y="630936"/>
                </a:lnTo>
                <a:lnTo>
                  <a:pt x="1842517" y="614172"/>
                </a:lnTo>
                <a:lnTo>
                  <a:pt x="1839468" y="598931"/>
                </a:lnTo>
                <a:lnTo>
                  <a:pt x="1831849" y="566928"/>
                </a:lnTo>
                <a:lnTo>
                  <a:pt x="1821181" y="534924"/>
                </a:lnTo>
                <a:lnTo>
                  <a:pt x="1808988" y="504443"/>
                </a:lnTo>
                <a:lnTo>
                  <a:pt x="1795273" y="473964"/>
                </a:lnTo>
                <a:lnTo>
                  <a:pt x="1778509" y="443484"/>
                </a:lnTo>
                <a:lnTo>
                  <a:pt x="1761744" y="414528"/>
                </a:lnTo>
                <a:lnTo>
                  <a:pt x="1741932" y="385572"/>
                </a:lnTo>
                <a:lnTo>
                  <a:pt x="1720597" y="358140"/>
                </a:lnTo>
                <a:lnTo>
                  <a:pt x="1696212" y="330708"/>
                </a:lnTo>
                <a:lnTo>
                  <a:pt x="1671829" y="304799"/>
                </a:lnTo>
                <a:lnTo>
                  <a:pt x="1644397" y="280416"/>
                </a:lnTo>
                <a:lnTo>
                  <a:pt x="1616965" y="256031"/>
                </a:lnTo>
                <a:lnTo>
                  <a:pt x="1586485" y="233172"/>
                </a:lnTo>
                <a:lnTo>
                  <a:pt x="1554481" y="211836"/>
                </a:lnTo>
                <a:lnTo>
                  <a:pt x="1522477" y="190499"/>
                </a:lnTo>
                <a:lnTo>
                  <a:pt x="1487425" y="170687"/>
                </a:lnTo>
                <a:lnTo>
                  <a:pt x="1452373" y="152399"/>
                </a:lnTo>
                <a:lnTo>
                  <a:pt x="1415797" y="134112"/>
                </a:lnTo>
                <a:lnTo>
                  <a:pt x="1377697" y="118872"/>
                </a:lnTo>
                <a:lnTo>
                  <a:pt x="1338073" y="103632"/>
                </a:lnTo>
                <a:lnTo>
                  <a:pt x="1298449" y="89916"/>
                </a:lnTo>
                <a:lnTo>
                  <a:pt x="1257300" y="79247"/>
                </a:lnTo>
                <a:lnTo>
                  <a:pt x="1214629" y="68580"/>
                </a:lnTo>
                <a:lnTo>
                  <a:pt x="1171956" y="59436"/>
                </a:lnTo>
                <a:lnTo>
                  <a:pt x="1127761" y="51816"/>
                </a:lnTo>
                <a:lnTo>
                  <a:pt x="1082041" y="45719"/>
                </a:lnTo>
                <a:lnTo>
                  <a:pt x="1036321" y="41147"/>
                </a:lnTo>
                <a:lnTo>
                  <a:pt x="990600" y="38100"/>
                </a:lnTo>
                <a:lnTo>
                  <a:pt x="896112" y="38100"/>
                </a:lnTo>
                <a:lnTo>
                  <a:pt x="850393" y="41147"/>
                </a:lnTo>
                <a:lnTo>
                  <a:pt x="804673" y="45719"/>
                </a:lnTo>
                <a:lnTo>
                  <a:pt x="760477" y="51816"/>
                </a:lnTo>
                <a:lnTo>
                  <a:pt x="716281" y="59436"/>
                </a:lnTo>
                <a:lnTo>
                  <a:pt x="673609" y="67056"/>
                </a:lnTo>
                <a:lnTo>
                  <a:pt x="630937" y="77724"/>
                </a:lnTo>
                <a:lnTo>
                  <a:pt x="589788" y="89916"/>
                </a:lnTo>
                <a:lnTo>
                  <a:pt x="548641" y="103632"/>
                </a:lnTo>
                <a:lnTo>
                  <a:pt x="510541" y="118872"/>
                </a:lnTo>
                <a:lnTo>
                  <a:pt x="472441" y="134112"/>
                </a:lnTo>
                <a:lnTo>
                  <a:pt x="435865" y="152399"/>
                </a:lnTo>
                <a:lnTo>
                  <a:pt x="399288" y="170687"/>
                </a:lnTo>
                <a:lnTo>
                  <a:pt x="365761" y="190499"/>
                </a:lnTo>
                <a:lnTo>
                  <a:pt x="332232" y="210311"/>
                </a:lnTo>
                <a:lnTo>
                  <a:pt x="301753" y="233172"/>
                </a:lnTo>
                <a:lnTo>
                  <a:pt x="271273" y="256031"/>
                </a:lnTo>
                <a:lnTo>
                  <a:pt x="242317" y="280416"/>
                </a:lnTo>
                <a:lnTo>
                  <a:pt x="216409" y="304799"/>
                </a:lnTo>
                <a:lnTo>
                  <a:pt x="190500" y="330708"/>
                </a:lnTo>
                <a:lnTo>
                  <a:pt x="167641" y="358140"/>
                </a:lnTo>
                <a:lnTo>
                  <a:pt x="146305" y="385572"/>
                </a:lnTo>
                <a:lnTo>
                  <a:pt x="126493" y="413004"/>
                </a:lnTo>
                <a:lnTo>
                  <a:pt x="108205" y="441960"/>
                </a:lnTo>
                <a:lnTo>
                  <a:pt x="91441" y="472440"/>
                </a:lnTo>
                <a:lnTo>
                  <a:pt x="77725" y="502919"/>
                </a:lnTo>
                <a:lnTo>
                  <a:pt x="65532" y="533399"/>
                </a:lnTo>
                <a:lnTo>
                  <a:pt x="56388" y="565404"/>
                </a:lnTo>
                <a:lnTo>
                  <a:pt x="48769" y="597408"/>
                </a:lnTo>
                <a:lnTo>
                  <a:pt x="44197" y="614172"/>
                </a:lnTo>
                <a:lnTo>
                  <a:pt x="42673" y="630936"/>
                </a:lnTo>
                <a:lnTo>
                  <a:pt x="39625" y="647699"/>
                </a:lnTo>
                <a:lnTo>
                  <a:pt x="39625" y="662940"/>
                </a:lnTo>
                <a:lnTo>
                  <a:pt x="38100" y="679704"/>
                </a:lnTo>
                <a:lnTo>
                  <a:pt x="38100" y="697992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07413" y="2100072"/>
            <a:ext cx="955547" cy="1153667"/>
          </a:xfrm>
          <a:custGeom>
            <a:avLst/>
            <a:gdLst/>
            <a:ahLst/>
            <a:cxnLst/>
            <a:rect l="l" t="t" r="r" b="b"/>
            <a:pathLst>
              <a:path w="955547" h="1153667">
                <a:moveTo>
                  <a:pt x="28956" y="0"/>
                </a:moveTo>
                <a:lnTo>
                  <a:pt x="955548" y="1129284"/>
                </a:lnTo>
                <a:lnTo>
                  <a:pt x="925069" y="1153667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4898" y="2212848"/>
            <a:ext cx="839724" cy="1040891"/>
          </a:xfrm>
          <a:custGeom>
            <a:avLst/>
            <a:gdLst/>
            <a:ahLst/>
            <a:cxnLst/>
            <a:rect l="l" t="t" r="r" b="b"/>
            <a:pathLst>
              <a:path w="839724" h="1040891">
                <a:moveTo>
                  <a:pt x="810767" y="0"/>
                </a:moveTo>
                <a:lnTo>
                  <a:pt x="0" y="1018032"/>
                </a:lnTo>
                <a:lnTo>
                  <a:pt x="28956" y="1040891"/>
                </a:lnTo>
                <a:lnTo>
                  <a:pt x="83972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6085" y="3790188"/>
            <a:ext cx="1737360" cy="38100"/>
          </a:xfrm>
          <a:custGeom>
            <a:avLst/>
            <a:gdLst/>
            <a:ahLst/>
            <a:cxnLst/>
            <a:rect l="l" t="t" r="r" b="b"/>
            <a:pathLst>
              <a:path w="1737360" h="38100">
                <a:moveTo>
                  <a:pt x="0" y="0"/>
                </a:moveTo>
                <a:lnTo>
                  <a:pt x="1737361" y="0"/>
                </a:lnTo>
                <a:lnTo>
                  <a:pt x="1737361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4898" y="4361688"/>
            <a:ext cx="955548" cy="1155192"/>
          </a:xfrm>
          <a:custGeom>
            <a:avLst/>
            <a:gdLst/>
            <a:ahLst/>
            <a:cxnLst/>
            <a:rect l="l" t="t" r="r" b="b"/>
            <a:pathLst>
              <a:path w="955548" h="1155192">
                <a:moveTo>
                  <a:pt x="28956" y="0"/>
                </a:moveTo>
                <a:lnTo>
                  <a:pt x="955548" y="1130808"/>
                </a:lnTo>
                <a:lnTo>
                  <a:pt x="926591" y="1155192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23237" y="4474464"/>
            <a:ext cx="955548" cy="1156716"/>
          </a:xfrm>
          <a:custGeom>
            <a:avLst/>
            <a:gdLst/>
            <a:ahLst/>
            <a:cxnLst/>
            <a:rect l="l" t="t" r="r" b="b"/>
            <a:pathLst>
              <a:path w="955548" h="1156716">
                <a:moveTo>
                  <a:pt x="925068" y="0"/>
                </a:moveTo>
                <a:lnTo>
                  <a:pt x="0" y="1132332"/>
                </a:lnTo>
                <a:lnTo>
                  <a:pt x="28956" y="1156716"/>
                </a:lnTo>
                <a:lnTo>
                  <a:pt x="955549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8466" y="3790188"/>
            <a:ext cx="1967483" cy="38100"/>
          </a:xfrm>
          <a:custGeom>
            <a:avLst/>
            <a:gdLst/>
            <a:ahLst/>
            <a:cxnLst/>
            <a:rect l="l" t="t" r="r" b="b"/>
            <a:pathLst>
              <a:path w="1967483" h="38100">
                <a:moveTo>
                  <a:pt x="0" y="0"/>
                </a:moveTo>
                <a:lnTo>
                  <a:pt x="1967483" y="0"/>
                </a:lnTo>
                <a:lnTo>
                  <a:pt x="1967483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3546" y="3506724"/>
            <a:ext cx="758952" cy="629412"/>
          </a:xfrm>
          <a:custGeom>
            <a:avLst/>
            <a:gdLst/>
            <a:ahLst/>
            <a:cxnLst/>
            <a:rect l="l" t="t" r="r" b="b"/>
            <a:pathLst>
              <a:path w="758952" h="629412">
                <a:moveTo>
                  <a:pt x="423671" y="0"/>
                </a:moveTo>
                <a:lnTo>
                  <a:pt x="489203" y="126491"/>
                </a:lnTo>
                <a:lnTo>
                  <a:pt x="0" y="377952"/>
                </a:lnTo>
                <a:lnTo>
                  <a:pt x="129540" y="629412"/>
                </a:lnTo>
                <a:lnTo>
                  <a:pt x="618744" y="377952"/>
                </a:lnTo>
                <a:lnTo>
                  <a:pt x="682752" y="502920"/>
                </a:lnTo>
                <a:lnTo>
                  <a:pt x="758952" y="14630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5822" y="3896868"/>
            <a:ext cx="181356" cy="278891"/>
          </a:xfrm>
          <a:custGeom>
            <a:avLst/>
            <a:gdLst/>
            <a:ahLst/>
            <a:cxnLst/>
            <a:rect l="l" t="t" r="r" b="b"/>
            <a:pathLst>
              <a:path w="181356" h="278891">
                <a:moveTo>
                  <a:pt x="0" y="27432"/>
                </a:moveTo>
                <a:lnTo>
                  <a:pt x="129539" y="278891"/>
                </a:lnTo>
                <a:lnTo>
                  <a:pt x="181356" y="251459"/>
                </a:lnTo>
                <a:lnTo>
                  <a:pt x="51816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4005" y="3938015"/>
            <a:ext cx="155448" cy="263652"/>
          </a:xfrm>
          <a:custGeom>
            <a:avLst/>
            <a:gdLst/>
            <a:ahLst/>
            <a:cxnLst/>
            <a:rect l="l" t="t" r="r" b="b"/>
            <a:pathLst>
              <a:path w="155448" h="263652">
                <a:moveTo>
                  <a:pt x="0" y="12192"/>
                </a:moveTo>
                <a:lnTo>
                  <a:pt x="129541" y="263653"/>
                </a:lnTo>
                <a:lnTo>
                  <a:pt x="155449" y="249936"/>
                </a:lnTo>
                <a:lnTo>
                  <a:pt x="25909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37638" y="3468624"/>
            <a:ext cx="807720" cy="693420"/>
          </a:xfrm>
          <a:custGeom>
            <a:avLst/>
            <a:gdLst/>
            <a:ahLst/>
            <a:cxnLst/>
            <a:rect l="l" t="t" r="r" b="b"/>
            <a:pathLst>
              <a:path w="807720" h="693420">
                <a:moveTo>
                  <a:pt x="441960" y="56388"/>
                </a:moveTo>
                <a:lnTo>
                  <a:pt x="466344" y="30479"/>
                </a:lnTo>
                <a:lnTo>
                  <a:pt x="541020" y="172212"/>
                </a:lnTo>
                <a:lnTo>
                  <a:pt x="35052" y="432815"/>
                </a:lnTo>
                <a:lnTo>
                  <a:pt x="42672" y="406908"/>
                </a:lnTo>
                <a:lnTo>
                  <a:pt x="172211" y="658368"/>
                </a:lnTo>
                <a:lnTo>
                  <a:pt x="146304" y="650747"/>
                </a:lnTo>
                <a:lnTo>
                  <a:pt x="652272" y="390144"/>
                </a:lnTo>
                <a:lnTo>
                  <a:pt x="725423" y="531876"/>
                </a:lnTo>
                <a:lnTo>
                  <a:pt x="690372" y="537971"/>
                </a:lnTo>
                <a:lnTo>
                  <a:pt x="766572" y="179832"/>
                </a:lnTo>
                <a:lnTo>
                  <a:pt x="777240" y="201168"/>
                </a:lnTo>
                <a:close/>
                <a:moveTo>
                  <a:pt x="807720" y="172212"/>
                </a:moveTo>
                <a:lnTo>
                  <a:pt x="716279" y="597408"/>
                </a:lnTo>
                <a:lnTo>
                  <a:pt x="626364" y="423671"/>
                </a:lnTo>
                <a:lnTo>
                  <a:pt x="652272" y="432815"/>
                </a:lnTo>
                <a:lnTo>
                  <a:pt x="146304" y="693420"/>
                </a:lnTo>
                <a:lnTo>
                  <a:pt x="0" y="406908"/>
                </a:lnTo>
                <a:lnTo>
                  <a:pt x="505967" y="147827"/>
                </a:lnTo>
                <a:lnTo>
                  <a:pt x="498348" y="173735"/>
                </a:lnTo>
                <a:lnTo>
                  <a:pt x="40843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59914" y="3872483"/>
            <a:ext cx="233172" cy="329184"/>
          </a:xfrm>
          <a:custGeom>
            <a:avLst/>
            <a:gdLst/>
            <a:ahLst/>
            <a:cxnLst/>
            <a:rect l="l" t="t" r="r" b="b"/>
            <a:pathLst>
              <a:path w="233172" h="329184">
                <a:moveTo>
                  <a:pt x="35052" y="68581"/>
                </a:moveTo>
                <a:lnTo>
                  <a:pt x="42672" y="42673"/>
                </a:lnTo>
                <a:lnTo>
                  <a:pt x="172212" y="294132"/>
                </a:lnTo>
                <a:lnTo>
                  <a:pt x="146303" y="286512"/>
                </a:lnTo>
                <a:lnTo>
                  <a:pt x="198120" y="259081"/>
                </a:lnTo>
                <a:lnTo>
                  <a:pt x="190500" y="284988"/>
                </a:lnTo>
                <a:lnTo>
                  <a:pt x="60959" y="33529"/>
                </a:lnTo>
                <a:lnTo>
                  <a:pt x="86868" y="42673"/>
                </a:lnTo>
                <a:close/>
                <a:moveTo>
                  <a:pt x="85344" y="0"/>
                </a:moveTo>
                <a:lnTo>
                  <a:pt x="233172" y="284988"/>
                </a:lnTo>
                <a:lnTo>
                  <a:pt x="147828" y="329185"/>
                </a:lnTo>
                <a:lnTo>
                  <a:pt x="0" y="426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9622" y="3912107"/>
            <a:ext cx="205739" cy="315468"/>
          </a:xfrm>
          <a:custGeom>
            <a:avLst/>
            <a:gdLst/>
            <a:ahLst/>
            <a:cxnLst/>
            <a:rect l="l" t="t" r="r" b="b"/>
            <a:pathLst>
              <a:path w="205739" h="315468">
                <a:moveTo>
                  <a:pt x="33527" y="54864"/>
                </a:moveTo>
                <a:lnTo>
                  <a:pt x="42671" y="30481"/>
                </a:lnTo>
                <a:lnTo>
                  <a:pt x="170688" y="280417"/>
                </a:lnTo>
                <a:lnTo>
                  <a:pt x="144780" y="272796"/>
                </a:lnTo>
                <a:lnTo>
                  <a:pt x="170688" y="259081"/>
                </a:lnTo>
                <a:lnTo>
                  <a:pt x="163068" y="284989"/>
                </a:lnTo>
                <a:lnTo>
                  <a:pt x="33527" y="33529"/>
                </a:lnTo>
                <a:lnTo>
                  <a:pt x="59436" y="42673"/>
                </a:lnTo>
                <a:close/>
                <a:moveTo>
                  <a:pt x="59436" y="0"/>
                </a:moveTo>
                <a:lnTo>
                  <a:pt x="205739" y="284989"/>
                </a:lnTo>
                <a:lnTo>
                  <a:pt x="146304" y="315469"/>
                </a:lnTo>
                <a:lnTo>
                  <a:pt x="0" y="3048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2902" y="3235452"/>
            <a:ext cx="1508759" cy="579119"/>
          </a:xfrm>
          <a:custGeom>
            <a:avLst/>
            <a:gdLst/>
            <a:ahLst/>
            <a:cxnLst/>
            <a:rect l="l" t="t" r="r" b="b"/>
            <a:pathLst>
              <a:path w="1508759" h="579119">
                <a:moveTo>
                  <a:pt x="4572" y="579119"/>
                </a:moveTo>
                <a:lnTo>
                  <a:pt x="16764" y="574548"/>
                </a:lnTo>
                <a:lnTo>
                  <a:pt x="12191" y="562356"/>
                </a:lnTo>
                <a:lnTo>
                  <a:pt x="0" y="566928"/>
                </a:lnTo>
                <a:close/>
                <a:moveTo>
                  <a:pt x="28956" y="569975"/>
                </a:moveTo>
                <a:lnTo>
                  <a:pt x="41147" y="565404"/>
                </a:lnTo>
                <a:lnTo>
                  <a:pt x="36576" y="554736"/>
                </a:lnTo>
                <a:lnTo>
                  <a:pt x="24384" y="557784"/>
                </a:lnTo>
                <a:close/>
                <a:moveTo>
                  <a:pt x="53340" y="560831"/>
                </a:moveTo>
                <a:lnTo>
                  <a:pt x="64008" y="556260"/>
                </a:lnTo>
                <a:lnTo>
                  <a:pt x="59436" y="545592"/>
                </a:lnTo>
                <a:lnTo>
                  <a:pt x="48768" y="550163"/>
                </a:lnTo>
                <a:close/>
                <a:moveTo>
                  <a:pt x="76200" y="553212"/>
                </a:moveTo>
                <a:lnTo>
                  <a:pt x="88391" y="548640"/>
                </a:lnTo>
                <a:lnTo>
                  <a:pt x="83820" y="536448"/>
                </a:lnTo>
                <a:lnTo>
                  <a:pt x="71628" y="541019"/>
                </a:lnTo>
                <a:close/>
                <a:moveTo>
                  <a:pt x="100584" y="544068"/>
                </a:moveTo>
                <a:lnTo>
                  <a:pt x="112776" y="539496"/>
                </a:lnTo>
                <a:lnTo>
                  <a:pt x="108203" y="527304"/>
                </a:lnTo>
                <a:lnTo>
                  <a:pt x="96012" y="531875"/>
                </a:lnTo>
                <a:close/>
                <a:moveTo>
                  <a:pt x="123444" y="534924"/>
                </a:moveTo>
                <a:lnTo>
                  <a:pt x="135636" y="530351"/>
                </a:lnTo>
                <a:lnTo>
                  <a:pt x="131064" y="518160"/>
                </a:lnTo>
                <a:lnTo>
                  <a:pt x="118872" y="522731"/>
                </a:lnTo>
                <a:close/>
                <a:moveTo>
                  <a:pt x="147828" y="525780"/>
                </a:moveTo>
                <a:lnTo>
                  <a:pt x="160020" y="521207"/>
                </a:lnTo>
                <a:lnTo>
                  <a:pt x="155447" y="509016"/>
                </a:lnTo>
                <a:lnTo>
                  <a:pt x="143256" y="513587"/>
                </a:lnTo>
                <a:close/>
                <a:moveTo>
                  <a:pt x="172212" y="516636"/>
                </a:moveTo>
                <a:lnTo>
                  <a:pt x="182880" y="512063"/>
                </a:lnTo>
                <a:lnTo>
                  <a:pt x="178308" y="499872"/>
                </a:lnTo>
                <a:lnTo>
                  <a:pt x="167640" y="504443"/>
                </a:lnTo>
                <a:close/>
                <a:moveTo>
                  <a:pt x="195071" y="507492"/>
                </a:moveTo>
                <a:lnTo>
                  <a:pt x="207264" y="502919"/>
                </a:lnTo>
                <a:lnTo>
                  <a:pt x="202691" y="490728"/>
                </a:lnTo>
                <a:lnTo>
                  <a:pt x="190500" y="495299"/>
                </a:lnTo>
                <a:close/>
                <a:moveTo>
                  <a:pt x="219456" y="498348"/>
                </a:moveTo>
                <a:lnTo>
                  <a:pt x="231647" y="493775"/>
                </a:lnTo>
                <a:lnTo>
                  <a:pt x="227076" y="483107"/>
                </a:lnTo>
                <a:lnTo>
                  <a:pt x="214884" y="486156"/>
                </a:lnTo>
                <a:close/>
                <a:moveTo>
                  <a:pt x="242315" y="489204"/>
                </a:moveTo>
                <a:lnTo>
                  <a:pt x="254508" y="484631"/>
                </a:lnTo>
                <a:lnTo>
                  <a:pt x="249936" y="473963"/>
                </a:lnTo>
                <a:lnTo>
                  <a:pt x="237744" y="478536"/>
                </a:lnTo>
                <a:close/>
                <a:moveTo>
                  <a:pt x="266700" y="481584"/>
                </a:moveTo>
                <a:lnTo>
                  <a:pt x="278891" y="477012"/>
                </a:lnTo>
                <a:lnTo>
                  <a:pt x="274320" y="464819"/>
                </a:lnTo>
                <a:lnTo>
                  <a:pt x="262128" y="469392"/>
                </a:lnTo>
                <a:close/>
                <a:moveTo>
                  <a:pt x="291084" y="472440"/>
                </a:moveTo>
                <a:lnTo>
                  <a:pt x="301752" y="467868"/>
                </a:lnTo>
                <a:lnTo>
                  <a:pt x="297180" y="455675"/>
                </a:lnTo>
                <a:lnTo>
                  <a:pt x="286512" y="460248"/>
                </a:lnTo>
                <a:close/>
                <a:moveTo>
                  <a:pt x="313944" y="463296"/>
                </a:moveTo>
                <a:lnTo>
                  <a:pt x="326136" y="458724"/>
                </a:lnTo>
                <a:lnTo>
                  <a:pt x="321564" y="446531"/>
                </a:lnTo>
                <a:lnTo>
                  <a:pt x="309371" y="451104"/>
                </a:lnTo>
                <a:close/>
                <a:moveTo>
                  <a:pt x="338328" y="454151"/>
                </a:moveTo>
                <a:lnTo>
                  <a:pt x="348996" y="449580"/>
                </a:lnTo>
                <a:lnTo>
                  <a:pt x="345947" y="437387"/>
                </a:lnTo>
                <a:lnTo>
                  <a:pt x="333756" y="441960"/>
                </a:lnTo>
                <a:close/>
                <a:moveTo>
                  <a:pt x="361188" y="445007"/>
                </a:moveTo>
                <a:lnTo>
                  <a:pt x="373380" y="440436"/>
                </a:lnTo>
                <a:lnTo>
                  <a:pt x="368808" y="428243"/>
                </a:lnTo>
                <a:lnTo>
                  <a:pt x="356615" y="432816"/>
                </a:lnTo>
                <a:close/>
                <a:moveTo>
                  <a:pt x="385571" y="435863"/>
                </a:moveTo>
                <a:lnTo>
                  <a:pt x="397764" y="431292"/>
                </a:lnTo>
                <a:lnTo>
                  <a:pt x="393191" y="419099"/>
                </a:lnTo>
                <a:lnTo>
                  <a:pt x="381000" y="423672"/>
                </a:lnTo>
                <a:close/>
                <a:moveTo>
                  <a:pt x="408432" y="426719"/>
                </a:moveTo>
                <a:lnTo>
                  <a:pt x="420624" y="422148"/>
                </a:lnTo>
                <a:lnTo>
                  <a:pt x="416052" y="411480"/>
                </a:lnTo>
                <a:lnTo>
                  <a:pt x="405384" y="414528"/>
                </a:lnTo>
                <a:close/>
                <a:moveTo>
                  <a:pt x="432815" y="417575"/>
                </a:moveTo>
                <a:lnTo>
                  <a:pt x="445008" y="413004"/>
                </a:lnTo>
                <a:lnTo>
                  <a:pt x="440436" y="402336"/>
                </a:lnTo>
                <a:lnTo>
                  <a:pt x="428244" y="406907"/>
                </a:lnTo>
                <a:close/>
                <a:moveTo>
                  <a:pt x="457200" y="408431"/>
                </a:moveTo>
                <a:lnTo>
                  <a:pt x="467868" y="405384"/>
                </a:lnTo>
                <a:lnTo>
                  <a:pt x="464820" y="393192"/>
                </a:lnTo>
                <a:lnTo>
                  <a:pt x="452628" y="397763"/>
                </a:lnTo>
                <a:close/>
                <a:moveTo>
                  <a:pt x="480059" y="400812"/>
                </a:moveTo>
                <a:lnTo>
                  <a:pt x="492252" y="396240"/>
                </a:lnTo>
                <a:lnTo>
                  <a:pt x="487680" y="384048"/>
                </a:lnTo>
                <a:lnTo>
                  <a:pt x="475488" y="388619"/>
                </a:lnTo>
                <a:close/>
                <a:moveTo>
                  <a:pt x="504444" y="391668"/>
                </a:moveTo>
                <a:lnTo>
                  <a:pt x="516636" y="387096"/>
                </a:lnTo>
                <a:lnTo>
                  <a:pt x="512064" y="374904"/>
                </a:lnTo>
                <a:lnTo>
                  <a:pt x="499871" y="379475"/>
                </a:lnTo>
                <a:close/>
                <a:moveTo>
                  <a:pt x="527303" y="382524"/>
                </a:moveTo>
                <a:lnTo>
                  <a:pt x="539496" y="377951"/>
                </a:lnTo>
                <a:lnTo>
                  <a:pt x="534924" y="365760"/>
                </a:lnTo>
                <a:lnTo>
                  <a:pt x="524256" y="370331"/>
                </a:lnTo>
                <a:close/>
                <a:moveTo>
                  <a:pt x="551688" y="373380"/>
                </a:moveTo>
                <a:lnTo>
                  <a:pt x="563880" y="368807"/>
                </a:lnTo>
                <a:lnTo>
                  <a:pt x="559308" y="356616"/>
                </a:lnTo>
                <a:lnTo>
                  <a:pt x="547115" y="361187"/>
                </a:lnTo>
                <a:close/>
                <a:moveTo>
                  <a:pt x="576071" y="364236"/>
                </a:moveTo>
                <a:lnTo>
                  <a:pt x="586740" y="359663"/>
                </a:lnTo>
                <a:lnTo>
                  <a:pt x="583691" y="347472"/>
                </a:lnTo>
                <a:lnTo>
                  <a:pt x="571500" y="352043"/>
                </a:lnTo>
                <a:close/>
                <a:moveTo>
                  <a:pt x="598932" y="355092"/>
                </a:moveTo>
                <a:lnTo>
                  <a:pt x="611124" y="350519"/>
                </a:lnTo>
                <a:lnTo>
                  <a:pt x="606552" y="338328"/>
                </a:lnTo>
                <a:lnTo>
                  <a:pt x="594359" y="342899"/>
                </a:lnTo>
                <a:close/>
                <a:moveTo>
                  <a:pt x="623315" y="345948"/>
                </a:moveTo>
                <a:lnTo>
                  <a:pt x="635508" y="341375"/>
                </a:lnTo>
                <a:lnTo>
                  <a:pt x="630936" y="330707"/>
                </a:lnTo>
                <a:lnTo>
                  <a:pt x="618744" y="335280"/>
                </a:lnTo>
                <a:close/>
                <a:moveTo>
                  <a:pt x="646176" y="336804"/>
                </a:moveTo>
                <a:lnTo>
                  <a:pt x="658368" y="333756"/>
                </a:lnTo>
                <a:lnTo>
                  <a:pt x="653796" y="321563"/>
                </a:lnTo>
                <a:lnTo>
                  <a:pt x="643128" y="326136"/>
                </a:lnTo>
                <a:close/>
                <a:moveTo>
                  <a:pt x="670559" y="329184"/>
                </a:moveTo>
                <a:lnTo>
                  <a:pt x="682752" y="324612"/>
                </a:lnTo>
                <a:lnTo>
                  <a:pt x="678180" y="312419"/>
                </a:lnTo>
                <a:lnTo>
                  <a:pt x="665988" y="316992"/>
                </a:lnTo>
                <a:close/>
                <a:moveTo>
                  <a:pt x="694944" y="320040"/>
                </a:moveTo>
                <a:lnTo>
                  <a:pt x="705612" y="315468"/>
                </a:lnTo>
                <a:lnTo>
                  <a:pt x="701040" y="303275"/>
                </a:lnTo>
                <a:lnTo>
                  <a:pt x="690371" y="307848"/>
                </a:lnTo>
                <a:close/>
                <a:moveTo>
                  <a:pt x="717803" y="310896"/>
                </a:moveTo>
                <a:lnTo>
                  <a:pt x="729996" y="306324"/>
                </a:lnTo>
                <a:lnTo>
                  <a:pt x="725424" y="294131"/>
                </a:lnTo>
                <a:lnTo>
                  <a:pt x="713232" y="298704"/>
                </a:lnTo>
                <a:close/>
                <a:moveTo>
                  <a:pt x="742188" y="301751"/>
                </a:moveTo>
                <a:lnTo>
                  <a:pt x="754380" y="297180"/>
                </a:lnTo>
                <a:lnTo>
                  <a:pt x="749808" y="284987"/>
                </a:lnTo>
                <a:lnTo>
                  <a:pt x="737615" y="289560"/>
                </a:lnTo>
                <a:close/>
                <a:moveTo>
                  <a:pt x="765047" y="292607"/>
                </a:moveTo>
                <a:lnTo>
                  <a:pt x="777240" y="288036"/>
                </a:lnTo>
                <a:lnTo>
                  <a:pt x="772668" y="275843"/>
                </a:lnTo>
                <a:lnTo>
                  <a:pt x="760476" y="280416"/>
                </a:lnTo>
                <a:close/>
                <a:moveTo>
                  <a:pt x="789432" y="283463"/>
                </a:moveTo>
                <a:lnTo>
                  <a:pt x="801624" y="278892"/>
                </a:lnTo>
                <a:lnTo>
                  <a:pt x="797052" y="266699"/>
                </a:lnTo>
                <a:lnTo>
                  <a:pt x="784859" y="271272"/>
                </a:lnTo>
                <a:close/>
                <a:moveTo>
                  <a:pt x="813815" y="274319"/>
                </a:moveTo>
                <a:lnTo>
                  <a:pt x="824484" y="269748"/>
                </a:lnTo>
                <a:lnTo>
                  <a:pt x="819912" y="259080"/>
                </a:lnTo>
                <a:lnTo>
                  <a:pt x="809244" y="263651"/>
                </a:lnTo>
                <a:close/>
                <a:moveTo>
                  <a:pt x="836676" y="265175"/>
                </a:moveTo>
                <a:lnTo>
                  <a:pt x="848868" y="262128"/>
                </a:lnTo>
                <a:lnTo>
                  <a:pt x="844296" y="249936"/>
                </a:lnTo>
                <a:lnTo>
                  <a:pt x="832103" y="254507"/>
                </a:lnTo>
                <a:close/>
                <a:moveTo>
                  <a:pt x="861059" y="257556"/>
                </a:moveTo>
                <a:lnTo>
                  <a:pt x="873252" y="252984"/>
                </a:lnTo>
                <a:lnTo>
                  <a:pt x="868680" y="240792"/>
                </a:lnTo>
                <a:lnTo>
                  <a:pt x="856488" y="245363"/>
                </a:lnTo>
                <a:close/>
                <a:moveTo>
                  <a:pt x="883920" y="248412"/>
                </a:moveTo>
                <a:lnTo>
                  <a:pt x="896112" y="243840"/>
                </a:lnTo>
                <a:lnTo>
                  <a:pt x="891540" y="231648"/>
                </a:lnTo>
                <a:lnTo>
                  <a:pt x="879347" y="236219"/>
                </a:lnTo>
                <a:close/>
                <a:moveTo>
                  <a:pt x="908303" y="239268"/>
                </a:moveTo>
                <a:lnTo>
                  <a:pt x="920496" y="234696"/>
                </a:lnTo>
                <a:lnTo>
                  <a:pt x="915924" y="222504"/>
                </a:lnTo>
                <a:lnTo>
                  <a:pt x="903732" y="227075"/>
                </a:lnTo>
                <a:close/>
                <a:moveTo>
                  <a:pt x="932688" y="230124"/>
                </a:moveTo>
                <a:lnTo>
                  <a:pt x="943356" y="225551"/>
                </a:lnTo>
                <a:lnTo>
                  <a:pt x="938784" y="213360"/>
                </a:lnTo>
                <a:lnTo>
                  <a:pt x="928115" y="217931"/>
                </a:lnTo>
                <a:close/>
                <a:moveTo>
                  <a:pt x="955547" y="220980"/>
                </a:moveTo>
                <a:lnTo>
                  <a:pt x="967740" y="216407"/>
                </a:lnTo>
                <a:lnTo>
                  <a:pt x="963168" y="204216"/>
                </a:lnTo>
                <a:lnTo>
                  <a:pt x="950976" y="208787"/>
                </a:lnTo>
                <a:close/>
                <a:moveTo>
                  <a:pt x="979932" y="211836"/>
                </a:moveTo>
                <a:lnTo>
                  <a:pt x="992124" y="207263"/>
                </a:lnTo>
                <a:lnTo>
                  <a:pt x="987552" y="195072"/>
                </a:lnTo>
                <a:lnTo>
                  <a:pt x="975359" y="199643"/>
                </a:lnTo>
                <a:close/>
                <a:moveTo>
                  <a:pt x="1002791" y="202692"/>
                </a:moveTo>
                <a:lnTo>
                  <a:pt x="1014984" y="198119"/>
                </a:lnTo>
                <a:lnTo>
                  <a:pt x="1010412" y="187451"/>
                </a:lnTo>
                <a:lnTo>
                  <a:pt x="998220" y="192024"/>
                </a:lnTo>
                <a:close/>
                <a:moveTo>
                  <a:pt x="1027176" y="193548"/>
                </a:moveTo>
                <a:lnTo>
                  <a:pt x="1039368" y="190499"/>
                </a:lnTo>
                <a:lnTo>
                  <a:pt x="1034796" y="178307"/>
                </a:lnTo>
                <a:lnTo>
                  <a:pt x="1022603" y="182880"/>
                </a:lnTo>
                <a:close/>
                <a:moveTo>
                  <a:pt x="1051559" y="185928"/>
                </a:moveTo>
                <a:lnTo>
                  <a:pt x="1062227" y="181356"/>
                </a:lnTo>
                <a:lnTo>
                  <a:pt x="1057656" y="169163"/>
                </a:lnTo>
                <a:lnTo>
                  <a:pt x="1046988" y="173736"/>
                </a:lnTo>
                <a:close/>
                <a:moveTo>
                  <a:pt x="1074420" y="176784"/>
                </a:moveTo>
                <a:lnTo>
                  <a:pt x="1086612" y="172212"/>
                </a:lnTo>
                <a:lnTo>
                  <a:pt x="1082040" y="160019"/>
                </a:lnTo>
                <a:lnTo>
                  <a:pt x="1069847" y="164592"/>
                </a:lnTo>
                <a:close/>
                <a:moveTo>
                  <a:pt x="1098803" y="167640"/>
                </a:moveTo>
                <a:lnTo>
                  <a:pt x="1110996" y="163068"/>
                </a:lnTo>
                <a:lnTo>
                  <a:pt x="1106424" y="150875"/>
                </a:lnTo>
                <a:lnTo>
                  <a:pt x="1094232" y="155448"/>
                </a:lnTo>
                <a:close/>
                <a:moveTo>
                  <a:pt x="1121664" y="158496"/>
                </a:moveTo>
                <a:lnTo>
                  <a:pt x="1133856" y="153924"/>
                </a:lnTo>
                <a:lnTo>
                  <a:pt x="1129284" y="141731"/>
                </a:lnTo>
                <a:lnTo>
                  <a:pt x="1117091" y="146304"/>
                </a:lnTo>
                <a:close/>
                <a:moveTo>
                  <a:pt x="1146047" y="149351"/>
                </a:moveTo>
                <a:lnTo>
                  <a:pt x="1158240" y="144780"/>
                </a:lnTo>
                <a:lnTo>
                  <a:pt x="1153668" y="132587"/>
                </a:lnTo>
                <a:lnTo>
                  <a:pt x="1141476" y="137160"/>
                </a:lnTo>
                <a:close/>
                <a:moveTo>
                  <a:pt x="1170432" y="140207"/>
                </a:moveTo>
                <a:lnTo>
                  <a:pt x="1181100" y="135636"/>
                </a:lnTo>
                <a:lnTo>
                  <a:pt x="1176527" y="123443"/>
                </a:lnTo>
                <a:lnTo>
                  <a:pt x="1165859" y="128016"/>
                </a:lnTo>
                <a:close/>
                <a:moveTo>
                  <a:pt x="1193291" y="131063"/>
                </a:moveTo>
                <a:lnTo>
                  <a:pt x="1205484" y="126492"/>
                </a:lnTo>
                <a:lnTo>
                  <a:pt x="1200912" y="115824"/>
                </a:lnTo>
                <a:lnTo>
                  <a:pt x="1188720" y="120396"/>
                </a:lnTo>
                <a:close/>
                <a:moveTo>
                  <a:pt x="1217676" y="121919"/>
                </a:moveTo>
                <a:lnTo>
                  <a:pt x="1229868" y="117348"/>
                </a:lnTo>
                <a:lnTo>
                  <a:pt x="1225296" y="106680"/>
                </a:lnTo>
                <a:lnTo>
                  <a:pt x="1213103" y="111251"/>
                </a:lnTo>
                <a:close/>
                <a:moveTo>
                  <a:pt x="1240536" y="114299"/>
                </a:moveTo>
                <a:lnTo>
                  <a:pt x="1252727" y="109728"/>
                </a:lnTo>
                <a:lnTo>
                  <a:pt x="1248156" y="97536"/>
                </a:lnTo>
                <a:lnTo>
                  <a:pt x="1235964" y="102107"/>
                </a:lnTo>
                <a:close/>
                <a:moveTo>
                  <a:pt x="1264920" y="105156"/>
                </a:moveTo>
                <a:lnTo>
                  <a:pt x="1277112" y="100584"/>
                </a:lnTo>
                <a:lnTo>
                  <a:pt x="1272540" y="88392"/>
                </a:lnTo>
                <a:lnTo>
                  <a:pt x="1260347" y="92963"/>
                </a:lnTo>
                <a:close/>
                <a:moveTo>
                  <a:pt x="1289303" y="96012"/>
                </a:moveTo>
                <a:lnTo>
                  <a:pt x="1299971" y="91440"/>
                </a:lnTo>
                <a:lnTo>
                  <a:pt x="1295400" y="79248"/>
                </a:lnTo>
                <a:lnTo>
                  <a:pt x="1284732" y="83819"/>
                </a:lnTo>
                <a:close/>
                <a:moveTo>
                  <a:pt x="1312164" y="86868"/>
                </a:moveTo>
                <a:lnTo>
                  <a:pt x="1324356" y="82296"/>
                </a:lnTo>
                <a:lnTo>
                  <a:pt x="1319784" y="70104"/>
                </a:lnTo>
                <a:lnTo>
                  <a:pt x="1307591" y="74675"/>
                </a:lnTo>
                <a:close/>
                <a:moveTo>
                  <a:pt x="1336547" y="77724"/>
                </a:moveTo>
                <a:lnTo>
                  <a:pt x="1348740" y="73151"/>
                </a:lnTo>
                <a:lnTo>
                  <a:pt x="1344168" y="60960"/>
                </a:lnTo>
                <a:lnTo>
                  <a:pt x="1331976" y="65531"/>
                </a:lnTo>
                <a:close/>
                <a:moveTo>
                  <a:pt x="1359408" y="68580"/>
                </a:moveTo>
                <a:lnTo>
                  <a:pt x="1371600" y="64007"/>
                </a:lnTo>
                <a:lnTo>
                  <a:pt x="1367027" y="51816"/>
                </a:lnTo>
                <a:lnTo>
                  <a:pt x="1354836" y="56387"/>
                </a:lnTo>
                <a:close/>
                <a:moveTo>
                  <a:pt x="1383791" y="59436"/>
                </a:moveTo>
                <a:lnTo>
                  <a:pt x="1395984" y="54863"/>
                </a:lnTo>
                <a:lnTo>
                  <a:pt x="1391412" y="44196"/>
                </a:lnTo>
                <a:lnTo>
                  <a:pt x="1379220" y="47243"/>
                </a:lnTo>
                <a:close/>
                <a:moveTo>
                  <a:pt x="1408176" y="50292"/>
                </a:moveTo>
                <a:lnTo>
                  <a:pt x="1418844" y="45719"/>
                </a:lnTo>
                <a:lnTo>
                  <a:pt x="1414271" y="35051"/>
                </a:lnTo>
                <a:lnTo>
                  <a:pt x="1403603" y="39624"/>
                </a:lnTo>
                <a:close/>
                <a:moveTo>
                  <a:pt x="1431036" y="42672"/>
                </a:moveTo>
                <a:lnTo>
                  <a:pt x="1443227" y="38099"/>
                </a:lnTo>
                <a:lnTo>
                  <a:pt x="1438656" y="25907"/>
                </a:lnTo>
                <a:lnTo>
                  <a:pt x="1426464" y="30480"/>
                </a:lnTo>
                <a:close/>
                <a:moveTo>
                  <a:pt x="1455420" y="33528"/>
                </a:moveTo>
                <a:lnTo>
                  <a:pt x="1467612" y="28956"/>
                </a:lnTo>
                <a:lnTo>
                  <a:pt x="1463040" y="16763"/>
                </a:lnTo>
                <a:lnTo>
                  <a:pt x="1450847" y="21336"/>
                </a:lnTo>
                <a:close/>
                <a:moveTo>
                  <a:pt x="1478280" y="24384"/>
                </a:moveTo>
                <a:lnTo>
                  <a:pt x="1490471" y="19812"/>
                </a:lnTo>
                <a:lnTo>
                  <a:pt x="1485900" y="7620"/>
                </a:lnTo>
                <a:lnTo>
                  <a:pt x="1473708" y="12192"/>
                </a:lnTo>
                <a:close/>
                <a:moveTo>
                  <a:pt x="1502664" y="15240"/>
                </a:moveTo>
                <a:lnTo>
                  <a:pt x="1508759" y="12192"/>
                </a:lnTo>
                <a:lnTo>
                  <a:pt x="1504188" y="0"/>
                </a:lnTo>
                <a:lnTo>
                  <a:pt x="1498091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0498" y="3806951"/>
            <a:ext cx="1272540" cy="685799"/>
          </a:xfrm>
          <a:custGeom>
            <a:avLst/>
            <a:gdLst/>
            <a:ahLst/>
            <a:cxnLst/>
            <a:rect l="l" t="t" r="r" b="b"/>
            <a:pathLst>
              <a:path w="1272540" h="685799">
                <a:moveTo>
                  <a:pt x="6095" y="685800"/>
                </a:moveTo>
                <a:lnTo>
                  <a:pt x="16763" y="679705"/>
                </a:lnTo>
                <a:lnTo>
                  <a:pt x="10668" y="667513"/>
                </a:lnTo>
                <a:lnTo>
                  <a:pt x="0" y="673609"/>
                </a:lnTo>
                <a:close/>
                <a:moveTo>
                  <a:pt x="28956" y="673609"/>
                </a:moveTo>
                <a:lnTo>
                  <a:pt x="39624" y="667513"/>
                </a:lnTo>
                <a:lnTo>
                  <a:pt x="33528" y="656845"/>
                </a:lnTo>
                <a:lnTo>
                  <a:pt x="22860" y="662941"/>
                </a:lnTo>
                <a:close/>
                <a:moveTo>
                  <a:pt x="50292" y="661417"/>
                </a:moveTo>
                <a:lnTo>
                  <a:pt x="62484" y="655321"/>
                </a:lnTo>
                <a:lnTo>
                  <a:pt x="56388" y="644653"/>
                </a:lnTo>
                <a:lnTo>
                  <a:pt x="44195" y="650749"/>
                </a:lnTo>
                <a:close/>
                <a:moveTo>
                  <a:pt x="73151" y="649225"/>
                </a:moveTo>
                <a:lnTo>
                  <a:pt x="83819" y="643129"/>
                </a:lnTo>
                <a:lnTo>
                  <a:pt x="79248" y="632461"/>
                </a:lnTo>
                <a:lnTo>
                  <a:pt x="67056" y="638556"/>
                </a:lnTo>
                <a:close/>
                <a:moveTo>
                  <a:pt x="96012" y="637033"/>
                </a:moveTo>
                <a:lnTo>
                  <a:pt x="106680" y="630937"/>
                </a:lnTo>
                <a:lnTo>
                  <a:pt x="100584" y="620269"/>
                </a:lnTo>
                <a:lnTo>
                  <a:pt x="89916" y="626365"/>
                </a:lnTo>
                <a:close/>
                <a:moveTo>
                  <a:pt x="117348" y="626365"/>
                </a:moveTo>
                <a:lnTo>
                  <a:pt x="129540" y="620269"/>
                </a:lnTo>
                <a:lnTo>
                  <a:pt x="123444" y="608077"/>
                </a:lnTo>
                <a:lnTo>
                  <a:pt x="112775" y="614173"/>
                </a:lnTo>
                <a:close/>
                <a:moveTo>
                  <a:pt x="140207" y="614173"/>
                </a:moveTo>
                <a:lnTo>
                  <a:pt x="152400" y="608077"/>
                </a:lnTo>
                <a:lnTo>
                  <a:pt x="146304" y="595885"/>
                </a:lnTo>
                <a:lnTo>
                  <a:pt x="134112" y="601981"/>
                </a:lnTo>
                <a:close/>
                <a:moveTo>
                  <a:pt x="163068" y="601981"/>
                </a:moveTo>
                <a:lnTo>
                  <a:pt x="173736" y="595885"/>
                </a:lnTo>
                <a:lnTo>
                  <a:pt x="167640" y="585217"/>
                </a:lnTo>
                <a:lnTo>
                  <a:pt x="156972" y="591313"/>
                </a:lnTo>
                <a:close/>
                <a:moveTo>
                  <a:pt x="185928" y="589789"/>
                </a:moveTo>
                <a:lnTo>
                  <a:pt x="196595" y="583693"/>
                </a:lnTo>
                <a:lnTo>
                  <a:pt x="190500" y="573025"/>
                </a:lnTo>
                <a:lnTo>
                  <a:pt x="179832" y="579121"/>
                </a:lnTo>
                <a:close/>
                <a:moveTo>
                  <a:pt x="207263" y="577597"/>
                </a:moveTo>
                <a:lnTo>
                  <a:pt x="219456" y="571500"/>
                </a:lnTo>
                <a:lnTo>
                  <a:pt x="213360" y="560833"/>
                </a:lnTo>
                <a:lnTo>
                  <a:pt x="201168" y="566929"/>
                </a:lnTo>
                <a:close/>
                <a:moveTo>
                  <a:pt x="230124" y="565405"/>
                </a:moveTo>
                <a:lnTo>
                  <a:pt x="240792" y="559309"/>
                </a:lnTo>
                <a:lnTo>
                  <a:pt x="234695" y="548641"/>
                </a:lnTo>
                <a:lnTo>
                  <a:pt x="224028" y="554737"/>
                </a:lnTo>
                <a:close/>
                <a:moveTo>
                  <a:pt x="252984" y="554737"/>
                </a:moveTo>
                <a:lnTo>
                  <a:pt x="263651" y="548641"/>
                </a:lnTo>
                <a:lnTo>
                  <a:pt x="257556" y="536449"/>
                </a:lnTo>
                <a:lnTo>
                  <a:pt x="246888" y="542545"/>
                </a:lnTo>
                <a:close/>
                <a:moveTo>
                  <a:pt x="274319" y="542545"/>
                </a:moveTo>
                <a:lnTo>
                  <a:pt x="286512" y="536449"/>
                </a:lnTo>
                <a:lnTo>
                  <a:pt x="280416" y="524256"/>
                </a:lnTo>
                <a:lnTo>
                  <a:pt x="269748" y="530353"/>
                </a:lnTo>
                <a:close/>
                <a:moveTo>
                  <a:pt x="297180" y="530353"/>
                </a:moveTo>
                <a:lnTo>
                  <a:pt x="309372" y="524256"/>
                </a:lnTo>
                <a:lnTo>
                  <a:pt x="303275" y="513589"/>
                </a:lnTo>
                <a:lnTo>
                  <a:pt x="291084" y="519685"/>
                </a:lnTo>
                <a:close/>
                <a:moveTo>
                  <a:pt x="320040" y="518161"/>
                </a:moveTo>
                <a:lnTo>
                  <a:pt x="330707" y="512065"/>
                </a:lnTo>
                <a:lnTo>
                  <a:pt x="324612" y="501397"/>
                </a:lnTo>
                <a:lnTo>
                  <a:pt x="313944" y="507493"/>
                </a:lnTo>
                <a:close/>
                <a:moveTo>
                  <a:pt x="342900" y="505969"/>
                </a:moveTo>
                <a:lnTo>
                  <a:pt x="353568" y="499873"/>
                </a:lnTo>
                <a:lnTo>
                  <a:pt x="347472" y="489205"/>
                </a:lnTo>
                <a:lnTo>
                  <a:pt x="336804" y="495300"/>
                </a:lnTo>
                <a:close/>
                <a:moveTo>
                  <a:pt x="364236" y="493777"/>
                </a:moveTo>
                <a:lnTo>
                  <a:pt x="376428" y="487681"/>
                </a:lnTo>
                <a:lnTo>
                  <a:pt x="370331" y="477013"/>
                </a:lnTo>
                <a:lnTo>
                  <a:pt x="358140" y="483109"/>
                </a:lnTo>
                <a:close/>
                <a:moveTo>
                  <a:pt x="387095" y="483109"/>
                </a:moveTo>
                <a:lnTo>
                  <a:pt x="397763" y="477013"/>
                </a:lnTo>
                <a:lnTo>
                  <a:pt x="391668" y="464821"/>
                </a:lnTo>
                <a:lnTo>
                  <a:pt x="381000" y="470917"/>
                </a:lnTo>
                <a:close/>
                <a:moveTo>
                  <a:pt x="409956" y="470917"/>
                </a:moveTo>
                <a:lnTo>
                  <a:pt x="420624" y="464821"/>
                </a:lnTo>
                <a:lnTo>
                  <a:pt x="414528" y="452629"/>
                </a:lnTo>
                <a:lnTo>
                  <a:pt x="403860" y="458725"/>
                </a:lnTo>
                <a:close/>
                <a:moveTo>
                  <a:pt x="431292" y="458725"/>
                </a:moveTo>
                <a:lnTo>
                  <a:pt x="443484" y="452629"/>
                </a:lnTo>
                <a:lnTo>
                  <a:pt x="437388" y="441961"/>
                </a:lnTo>
                <a:lnTo>
                  <a:pt x="426719" y="448056"/>
                </a:lnTo>
                <a:close/>
                <a:moveTo>
                  <a:pt x="454151" y="446533"/>
                </a:moveTo>
                <a:lnTo>
                  <a:pt x="466344" y="440437"/>
                </a:lnTo>
                <a:lnTo>
                  <a:pt x="460248" y="429769"/>
                </a:lnTo>
                <a:lnTo>
                  <a:pt x="448056" y="435865"/>
                </a:lnTo>
                <a:close/>
                <a:moveTo>
                  <a:pt x="477012" y="434341"/>
                </a:moveTo>
                <a:lnTo>
                  <a:pt x="487680" y="428245"/>
                </a:lnTo>
                <a:lnTo>
                  <a:pt x="481584" y="417577"/>
                </a:lnTo>
                <a:lnTo>
                  <a:pt x="470916" y="423673"/>
                </a:lnTo>
                <a:close/>
                <a:moveTo>
                  <a:pt x="499872" y="422149"/>
                </a:moveTo>
                <a:lnTo>
                  <a:pt x="510540" y="416053"/>
                </a:lnTo>
                <a:lnTo>
                  <a:pt x="504444" y="405385"/>
                </a:lnTo>
                <a:lnTo>
                  <a:pt x="493775" y="411481"/>
                </a:lnTo>
                <a:close/>
                <a:moveTo>
                  <a:pt x="521207" y="411481"/>
                </a:moveTo>
                <a:lnTo>
                  <a:pt x="533400" y="405385"/>
                </a:lnTo>
                <a:lnTo>
                  <a:pt x="527304" y="393193"/>
                </a:lnTo>
                <a:lnTo>
                  <a:pt x="515112" y="399289"/>
                </a:lnTo>
                <a:close/>
                <a:moveTo>
                  <a:pt x="544068" y="399289"/>
                </a:moveTo>
                <a:lnTo>
                  <a:pt x="554736" y="393193"/>
                </a:lnTo>
                <a:lnTo>
                  <a:pt x="548640" y="381000"/>
                </a:lnTo>
                <a:lnTo>
                  <a:pt x="537972" y="387097"/>
                </a:lnTo>
                <a:close/>
                <a:moveTo>
                  <a:pt x="566928" y="387097"/>
                </a:moveTo>
                <a:lnTo>
                  <a:pt x="577595" y="381000"/>
                </a:lnTo>
                <a:lnTo>
                  <a:pt x="571500" y="370332"/>
                </a:lnTo>
                <a:lnTo>
                  <a:pt x="560831" y="376429"/>
                </a:lnTo>
                <a:close/>
                <a:moveTo>
                  <a:pt x="588263" y="374905"/>
                </a:moveTo>
                <a:lnTo>
                  <a:pt x="600456" y="368808"/>
                </a:lnTo>
                <a:lnTo>
                  <a:pt x="594360" y="358141"/>
                </a:lnTo>
                <a:lnTo>
                  <a:pt x="583692" y="364237"/>
                </a:lnTo>
                <a:close/>
                <a:moveTo>
                  <a:pt x="611124" y="362713"/>
                </a:moveTo>
                <a:lnTo>
                  <a:pt x="621792" y="356617"/>
                </a:lnTo>
                <a:lnTo>
                  <a:pt x="617219" y="345949"/>
                </a:lnTo>
                <a:lnTo>
                  <a:pt x="605028" y="352044"/>
                </a:lnTo>
                <a:close/>
                <a:moveTo>
                  <a:pt x="633984" y="350520"/>
                </a:moveTo>
                <a:lnTo>
                  <a:pt x="644651" y="344425"/>
                </a:lnTo>
                <a:lnTo>
                  <a:pt x="638556" y="333756"/>
                </a:lnTo>
                <a:lnTo>
                  <a:pt x="627888" y="339852"/>
                </a:lnTo>
                <a:close/>
                <a:moveTo>
                  <a:pt x="656844" y="339852"/>
                </a:moveTo>
                <a:lnTo>
                  <a:pt x="667512" y="333756"/>
                </a:lnTo>
                <a:lnTo>
                  <a:pt x="661416" y="321564"/>
                </a:lnTo>
                <a:lnTo>
                  <a:pt x="650748" y="327661"/>
                </a:lnTo>
                <a:close/>
                <a:moveTo>
                  <a:pt x="678180" y="327661"/>
                </a:moveTo>
                <a:lnTo>
                  <a:pt x="690372" y="321564"/>
                </a:lnTo>
                <a:lnTo>
                  <a:pt x="684275" y="309373"/>
                </a:lnTo>
                <a:lnTo>
                  <a:pt x="672084" y="315469"/>
                </a:lnTo>
                <a:close/>
                <a:moveTo>
                  <a:pt x="701040" y="315469"/>
                </a:moveTo>
                <a:lnTo>
                  <a:pt x="711707" y="309373"/>
                </a:lnTo>
                <a:lnTo>
                  <a:pt x="705612" y="298705"/>
                </a:lnTo>
                <a:lnTo>
                  <a:pt x="694944" y="304800"/>
                </a:lnTo>
                <a:close/>
                <a:moveTo>
                  <a:pt x="723900" y="303276"/>
                </a:moveTo>
                <a:lnTo>
                  <a:pt x="734568" y="297181"/>
                </a:lnTo>
                <a:lnTo>
                  <a:pt x="728472" y="286513"/>
                </a:lnTo>
                <a:lnTo>
                  <a:pt x="717804" y="292608"/>
                </a:lnTo>
                <a:close/>
                <a:moveTo>
                  <a:pt x="745236" y="291085"/>
                </a:moveTo>
                <a:lnTo>
                  <a:pt x="757428" y="284988"/>
                </a:lnTo>
                <a:lnTo>
                  <a:pt x="751331" y="274320"/>
                </a:lnTo>
                <a:lnTo>
                  <a:pt x="739140" y="280417"/>
                </a:lnTo>
                <a:close/>
                <a:moveTo>
                  <a:pt x="768095" y="278893"/>
                </a:moveTo>
                <a:lnTo>
                  <a:pt x="778763" y="272797"/>
                </a:lnTo>
                <a:lnTo>
                  <a:pt x="774192" y="262129"/>
                </a:lnTo>
                <a:lnTo>
                  <a:pt x="762000" y="268225"/>
                </a:lnTo>
                <a:close/>
                <a:moveTo>
                  <a:pt x="790956" y="268225"/>
                </a:moveTo>
                <a:lnTo>
                  <a:pt x="801624" y="262129"/>
                </a:lnTo>
                <a:lnTo>
                  <a:pt x="795528" y="249937"/>
                </a:lnTo>
                <a:lnTo>
                  <a:pt x="784860" y="256032"/>
                </a:lnTo>
                <a:close/>
                <a:moveTo>
                  <a:pt x="813816" y="256032"/>
                </a:moveTo>
                <a:lnTo>
                  <a:pt x="824484" y="249937"/>
                </a:lnTo>
                <a:lnTo>
                  <a:pt x="818388" y="237744"/>
                </a:lnTo>
                <a:lnTo>
                  <a:pt x="807719" y="243841"/>
                </a:lnTo>
                <a:close/>
                <a:moveTo>
                  <a:pt x="835151" y="243841"/>
                </a:moveTo>
                <a:lnTo>
                  <a:pt x="847344" y="237744"/>
                </a:lnTo>
                <a:lnTo>
                  <a:pt x="841248" y="227076"/>
                </a:lnTo>
                <a:lnTo>
                  <a:pt x="829056" y="233173"/>
                </a:lnTo>
                <a:close/>
                <a:moveTo>
                  <a:pt x="858012" y="231649"/>
                </a:moveTo>
                <a:lnTo>
                  <a:pt x="868680" y="225552"/>
                </a:lnTo>
                <a:lnTo>
                  <a:pt x="862584" y="214885"/>
                </a:lnTo>
                <a:lnTo>
                  <a:pt x="851916" y="220981"/>
                </a:lnTo>
                <a:close/>
                <a:moveTo>
                  <a:pt x="880872" y="219456"/>
                </a:moveTo>
                <a:lnTo>
                  <a:pt x="891540" y="213361"/>
                </a:lnTo>
                <a:lnTo>
                  <a:pt x="885444" y="202693"/>
                </a:lnTo>
                <a:lnTo>
                  <a:pt x="874775" y="208788"/>
                </a:lnTo>
                <a:close/>
                <a:moveTo>
                  <a:pt x="902207" y="207264"/>
                </a:moveTo>
                <a:lnTo>
                  <a:pt x="914400" y="201169"/>
                </a:lnTo>
                <a:lnTo>
                  <a:pt x="908304" y="190500"/>
                </a:lnTo>
                <a:lnTo>
                  <a:pt x="896112" y="196597"/>
                </a:lnTo>
                <a:close/>
                <a:moveTo>
                  <a:pt x="925068" y="196597"/>
                </a:moveTo>
                <a:lnTo>
                  <a:pt x="935736" y="190500"/>
                </a:lnTo>
                <a:lnTo>
                  <a:pt x="931163" y="178308"/>
                </a:lnTo>
                <a:lnTo>
                  <a:pt x="918972" y="184405"/>
                </a:lnTo>
                <a:close/>
                <a:moveTo>
                  <a:pt x="947928" y="184405"/>
                </a:moveTo>
                <a:lnTo>
                  <a:pt x="958595" y="178308"/>
                </a:lnTo>
                <a:lnTo>
                  <a:pt x="952500" y="166117"/>
                </a:lnTo>
                <a:lnTo>
                  <a:pt x="941831" y="172213"/>
                </a:lnTo>
                <a:close/>
                <a:moveTo>
                  <a:pt x="969263" y="172213"/>
                </a:moveTo>
                <a:lnTo>
                  <a:pt x="981456" y="166117"/>
                </a:lnTo>
                <a:lnTo>
                  <a:pt x="975360" y="155449"/>
                </a:lnTo>
                <a:lnTo>
                  <a:pt x="964692" y="161544"/>
                </a:lnTo>
                <a:close/>
                <a:moveTo>
                  <a:pt x="992124" y="160020"/>
                </a:moveTo>
                <a:lnTo>
                  <a:pt x="1004316" y="153925"/>
                </a:lnTo>
                <a:lnTo>
                  <a:pt x="998219" y="143256"/>
                </a:lnTo>
                <a:lnTo>
                  <a:pt x="986028" y="149352"/>
                </a:lnTo>
                <a:close/>
                <a:moveTo>
                  <a:pt x="1014984" y="147829"/>
                </a:moveTo>
                <a:lnTo>
                  <a:pt x="1025651" y="141732"/>
                </a:lnTo>
                <a:lnTo>
                  <a:pt x="1019556" y="131064"/>
                </a:lnTo>
                <a:lnTo>
                  <a:pt x="1008887" y="137161"/>
                </a:lnTo>
                <a:close/>
                <a:moveTo>
                  <a:pt x="1037844" y="135637"/>
                </a:moveTo>
                <a:lnTo>
                  <a:pt x="1048512" y="129541"/>
                </a:lnTo>
                <a:lnTo>
                  <a:pt x="1042416" y="118873"/>
                </a:lnTo>
                <a:lnTo>
                  <a:pt x="1031748" y="124969"/>
                </a:lnTo>
                <a:close/>
                <a:moveTo>
                  <a:pt x="1059180" y="124969"/>
                </a:moveTo>
                <a:lnTo>
                  <a:pt x="1071372" y="118873"/>
                </a:lnTo>
                <a:lnTo>
                  <a:pt x="1065275" y="106681"/>
                </a:lnTo>
                <a:lnTo>
                  <a:pt x="1053084" y="112776"/>
                </a:lnTo>
                <a:close/>
                <a:moveTo>
                  <a:pt x="1082040" y="112776"/>
                </a:moveTo>
                <a:lnTo>
                  <a:pt x="1092707" y="106681"/>
                </a:lnTo>
                <a:lnTo>
                  <a:pt x="1086612" y="94488"/>
                </a:lnTo>
                <a:lnTo>
                  <a:pt x="1075944" y="100585"/>
                </a:lnTo>
                <a:close/>
                <a:moveTo>
                  <a:pt x="1104900" y="100585"/>
                </a:moveTo>
                <a:lnTo>
                  <a:pt x="1115568" y="94488"/>
                </a:lnTo>
                <a:lnTo>
                  <a:pt x="1109472" y="83820"/>
                </a:lnTo>
                <a:lnTo>
                  <a:pt x="1098804" y="88393"/>
                </a:lnTo>
                <a:close/>
                <a:moveTo>
                  <a:pt x="1126236" y="88393"/>
                </a:moveTo>
                <a:lnTo>
                  <a:pt x="1138428" y="82297"/>
                </a:lnTo>
                <a:lnTo>
                  <a:pt x="1132331" y="71629"/>
                </a:lnTo>
                <a:lnTo>
                  <a:pt x="1121663" y="77725"/>
                </a:lnTo>
                <a:close/>
                <a:moveTo>
                  <a:pt x="1149095" y="76200"/>
                </a:moveTo>
                <a:lnTo>
                  <a:pt x="1161287" y="70105"/>
                </a:lnTo>
                <a:lnTo>
                  <a:pt x="1155192" y="59437"/>
                </a:lnTo>
                <a:lnTo>
                  <a:pt x="1143000" y="65532"/>
                </a:lnTo>
                <a:close/>
                <a:moveTo>
                  <a:pt x="1171956" y="64008"/>
                </a:moveTo>
                <a:lnTo>
                  <a:pt x="1182624" y="57913"/>
                </a:lnTo>
                <a:lnTo>
                  <a:pt x="1176528" y="47244"/>
                </a:lnTo>
                <a:lnTo>
                  <a:pt x="1165860" y="53341"/>
                </a:lnTo>
                <a:close/>
                <a:moveTo>
                  <a:pt x="1194816" y="53341"/>
                </a:moveTo>
                <a:lnTo>
                  <a:pt x="1205484" y="47244"/>
                </a:lnTo>
                <a:lnTo>
                  <a:pt x="1199387" y="35052"/>
                </a:lnTo>
                <a:lnTo>
                  <a:pt x="1188719" y="41149"/>
                </a:lnTo>
                <a:close/>
                <a:moveTo>
                  <a:pt x="1216151" y="41149"/>
                </a:moveTo>
                <a:lnTo>
                  <a:pt x="1228344" y="35052"/>
                </a:lnTo>
                <a:lnTo>
                  <a:pt x="1222248" y="22861"/>
                </a:lnTo>
                <a:lnTo>
                  <a:pt x="1210056" y="28956"/>
                </a:lnTo>
                <a:close/>
                <a:moveTo>
                  <a:pt x="1239012" y="28956"/>
                </a:moveTo>
                <a:lnTo>
                  <a:pt x="1249680" y="22861"/>
                </a:lnTo>
                <a:lnTo>
                  <a:pt x="1243584" y="12193"/>
                </a:lnTo>
                <a:lnTo>
                  <a:pt x="1232916" y="16764"/>
                </a:lnTo>
                <a:close/>
                <a:moveTo>
                  <a:pt x="1261872" y="16764"/>
                </a:moveTo>
                <a:lnTo>
                  <a:pt x="1272540" y="10669"/>
                </a:lnTo>
                <a:lnTo>
                  <a:pt x="1266444" y="0"/>
                </a:lnTo>
                <a:lnTo>
                  <a:pt x="1255775" y="6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13410" y="1999488"/>
            <a:ext cx="246887" cy="348996"/>
          </a:xfrm>
          <a:custGeom>
            <a:avLst/>
            <a:gdLst/>
            <a:ahLst/>
            <a:cxnLst/>
            <a:rect l="l" t="t" r="r" b="b"/>
            <a:pathLst>
              <a:path w="246887" h="348996">
                <a:moveTo>
                  <a:pt x="214883" y="348996"/>
                </a:moveTo>
                <a:lnTo>
                  <a:pt x="38100" y="88391"/>
                </a:lnTo>
                <a:lnTo>
                  <a:pt x="68580" y="67056"/>
                </a:lnTo>
                <a:lnTo>
                  <a:pt x="246888" y="327660"/>
                </a:lnTo>
                <a:close/>
                <a:moveTo>
                  <a:pt x="16763" y="126492"/>
                </a:moveTo>
                <a:lnTo>
                  <a:pt x="0" y="0"/>
                </a:lnTo>
                <a:lnTo>
                  <a:pt x="111252" y="6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1713" y="1536192"/>
            <a:ext cx="248412" cy="348996"/>
          </a:xfrm>
          <a:custGeom>
            <a:avLst/>
            <a:gdLst/>
            <a:ahLst/>
            <a:cxnLst/>
            <a:rect l="l" t="t" r="r" b="b"/>
            <a:pathLst>
              <a:path w="248412" h="348996">
                <a:moveTo>
                  <a:pt x="32004" y="0"/>
                </a:moveTo>
                <a:lnTo>
                  <a:pt x="210313" y="259080"/>
                </a:lnTo>
                <a:lnTo>
                  <a:pt x="178309" y="280415"/>
                </a:lnTo>
                <a:lnTo>
                  <a:pt x="0" y="21336"/>
                </a:lnTo>
                <a:close/>
                <a:moveTo>
                  <a:pt x="230125" y="222504"/>
                </a:moveTo>
                <a:lnTo>
                  <a:pt x="248413" y="348996"/>
                </a:lnTo>
                <a:lnTo>
                  <a:pt x="137161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81322" y="1982724"/>
            <a:ext cx="1242060" cy="1030224"/>
          </a:xfrm>
          <a:custGeom>
            <a:avLst/>
            <a:gdLst/>
            <a:ahLst/>
            <a:cxnLst/>
            <a:rect l="l" t="t" r="r" b="b"/>
            <a:pathLst>
              <a:path w="1242060" h="1030224">
                <a:moveTo>
                  <a:pt x="3048" y="0"/>
                </a:moveTo>
                <a:lnTo>
                  <a:pt x="56388" y="4572"/>
                </a:lnTo>
                <a:lnTo>
                  <a:pt x="111252" y="9144"/>
                </a:lnTo>
                <a:lnTo>
                  <a:pt x="164591" y="16764"/>
                </a:lnTo>
                <a:lnTo>
                  <a:pt x="217931" y="27432"/>
                </a:lnTo>
                <a:lnTo>
                  <a:pt x="269748" y="39623"/>
                </a:lnTo>
                <a:lnTo>
                  <a:pt x="321564" y="53339"/>
                </a:lnTo>
                <a:lnTo>
                  <a:pt x="371855" y="70104"/>
                </a:lnTo>
                <a:lnTo>
                  <a:pt x="422148" y="88392"/>
                </a:lnTo>
                <a:lnTo>
                  <a:pt x="470916" y="108204"/>
                </a:lnTo>
                <a:lnTo>
                  <a:pt x="518160" y="129540"/>
                </a:lnTo>
                <a:lnTo>
                  <a:pt x="565404" y="153924"/>
                </a:lnTo>
                <a:lnTo>
                  <a:pt x="612648" y="179832"/>
                </a:lnTo>
                <a:lnTo>
                  <a:pt x="656843" y="207264"/>
                </a:lnTo>
                <a:lnTo>
                  <a:pt x="701040" y="236220"/>
                </a:lnTo>
                <a:lnTo>
                  <a:pt x="743712" y="268224"/>
                </a:lnTo>
                <a:lnTo>
                  <a:pt x="784860" y="300228"/>
                </a:lnTo>
                <a:lnTo>
                  <a:pt x="824483" y="335279"/>
                </a:lnTo>
                <a:lnTo>
                  <a:pt x="864107" y="371856"/>
                </a:lnTo>
                <a:lnTo>
                  <a:pt x="900683" y="408432"/>
                </a:lnTo>
                <a:lnTo>
                  <a:pt x="937260" y="448056"/>
                </a:lnTo>
                <a:lnTo>
                  <a:pt x="972312" y="487679"/>
                </a:lnTo>
                <a:lnTo>
                  <a:pt x="1005840" y="530351"/>
                </a:lnTo>
                <a:lnTo>
                  <a:pt x="1036319" y="573024"/>
                </a:lnTo>
                <a:lnTo>
                  <a:pt x="1066800" y="618744"/>
                </a:lnTo>
                <a:lnTo>
                  <a:pt x="1094231" y="664464"/>
                </a:lnTo>
                <a:lnTo>
                  <a:pt x="1121664" y="711707"/>
                </a:lnTo>
                <a:lnTo>
                  <a:pt x="1146048" y="760476"/>
                </a:lnTo>
                <a:lnTo>
                  <a:pt x="1168907" y="810768"/>
                </a:lnTo>
                <a:lnTo>
                  <a:pt x="1190243" y="861060"/>
                </a:lnTo>
                <a:lnTo>
                  <a:pt x="1208531" y="912876"/>
                </a:lnTo>
                <a:lnTo>
                  <a:pt x="1226819" y="966216"/>
                </a:lnTo>
                <a:lnTo>
                  <a:pt x="1242060" y="1019556"/>
                </a:lnTo>
                <a:lnTo>
                  <a:pt x="1203960" y="1030224"/>
                </a:lnTo>
                <a:lnTo>
                  <a:pt x="1190243" y="978407"/>
                </a:lnTo>
                <a:lnTo>
                  <a:pt x="1173479" y="926592"/>
                </a:lnTo>
                <a:lnTo>
                  <a:pt x="1155191" y="874776"/>
                </a:lnTo>
                <a:lnTo>
                  <a:pt x="1133855" y="826007"/>
                </a:lnTo>
                <a:lnTo>
                  <a:pt x="1112519" y="777240"/>
                </a:lnTo>
                <a:lnTo>
                  <a:pt x="1088136" y="729996"/>
                </a:lnTo>
                <a:lnTo>
                  <a:pt x="1062228" y="684276"/>
                </a:lnTo>
                <a:lnTo>
                  <a:pt x="1034795" y="640079"/>
                </a:lnTo>
                <a:lnTo>
                  <a:pt x="1005840" y="595884"/>
                </a:lnTo>
                <a:lnTo>
                  <a:pt x="975360" y="553212"/>
                </a:lnTo>
                <a:lnTo>
                  <a:pt x="943355" y="513588"/>
                </a:lnTo>
                <a:lnTo>
                  <a:pt x="909828" y="473964"/>
                </a:lnTo>
                <a:lnTo>
                  <a:pt x="874776" y="435864"/>
                </a:lnTo>
                <a:lnTo>
                  <a:pt x="838200" y="399288"/>
                </a:lnTo>
                <a:lnTo>
                  <a:pt x="800100" y="364236"/>
                </a:lnTo>
                <a:lnTo>
                  <a:pt x="762000" y="330707"/>
                </a:lnTo>
                <a:lnTo>
                  <a:pt x="720852" y="298704"/>
                </a:lnTo>
                <a:lnTo>
                  <a:pt x="679703" y="268224"/>
                </a:lnTo>
                <a:lnTo>
                  <a:pt x="637031" y="239268"/>
                </a:lnTo>
                <a:lnTo>
                  <a:pt x="592836" y="213360"/>
                </a:lnTo>
                <a:lnTo>
                  <a:pt x="548640" y="187451"/>
                </a:lnTo>
                <a:lnTo>
                  <a:pt x="502919" y="164592"/>
                </a:lnTo>
                <a:lnTo>
                  <a:pt x="455676" y="143256"/>
                </a:lnTo>
                <a:lnTo>
                  <a:pt x="408431" y="123444"/>
                </a:lnTo>
                <a:lnTo>
                  <a:pt x="359664" y="105155"/>
                </a:lnTo>
                <a:lnTo>
                  <a:pt x="310895" y="89916"/>
                </a:lnTo>
                <a:lnTo>
                  <a:pt x="260604" y="76200"/>
                </a:lnTo>
                <a:lnTo>
                  <a:pt x="210312" y="64008"/>
                </a:lnTo>
                <a:lnTo>
                  <a:pt x="158495" y="54864"/>
                </a:lnTo>
                <a:lnTo>
                  <a:pt x="106679" y="47244"/>
                </a:lnTo>
                <a:lnTo>
                  <a:pt x="54864" y="42672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33465" y="2910840"/>
            <a:ext cx="114300" cy="225552"/>
          </a:xfrm>
          <a:custGeom>
            <a:avLst/>
            <a:gdLst/>
            <a:ahLst/>
            <a:cxnLst/>
            <a:rect l="l" t="t" r="r" b="b"/>
            <a:pathLst>
              <a:path w="114300" h="225552">
                <a:moveTo>
                  <a:pt x="76200" y="0"/>
                </a:moveTo>
                <a:lnTo>
                  <a:pt x="76200" y="129540"/>
                </a:lnTo>
                <a:lnTo>
                  <a:pt x="38100" y="129540"/>
                </a:lnTo>
                <a:lnTo>
                  <a:pt x="38100" y="0"/>
                </a:lnTo>
                <a:close/>
                <a:moveTo>
                  <a:pt x="114300" y="111252"/>
                </a:moveTo>
                <a:lnTo>
                  <a:pt x="56388" y="225552"/>
                </a:lnTo>
                <a:lnTo>
                  <a:pt x="0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082936" y="646556"/>
            <a:ext cx="4589300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Modelo Prototipação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2024" y="2100994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94924" y="2092070"/>
            <a:ext cx="27428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Melhora a qualidade da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94924" y="2427350"/>
            <a:ext cx="360003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especificação do software a 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94924" y="2762629"/>
            <a:ext cx="314036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desenvolvido, contribuindo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94924" y="3097909"/>
            <a:ext cx="350492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para uma queda nos custos 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94923" y="3433189"/>
            <a:ext cx="22102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desenvolvimento 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94923" y="3768469"/>
            <a:ext cx="15534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manutenção.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52024" y="4179729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94923" y="4170804"/>
            <a:ext cx="321567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Antecipa o treinamento 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94923" y="4506084"/>
            <a:ext cx="108844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usuários.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52024" y="4917345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494923" y="4908420"/>
            <a:ext cx="7720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Partes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267885" y="4908420"/>
            <a:ext cx="277043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do protótipo podem 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94923" y="5243700"/>
            <a:ext cx="18762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aproveitadas no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494923" y="5578980"/>
            <a:ext cx="336370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desenvolvimento do sistema.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653923" y="2058322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996823" y="2049398"/>
            <a:ext cx="24765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6312260" y="2049398"/>
            <a:ext cx="6716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custo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052741" y="2049398"/>
            <a:ext cx="34281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na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465635" y="2049398"/>
            <a:ext cx="92486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maioria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996823" y="2384678"/>
            <a:ext cx="46600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985662" y="2384678"/>
            <a:ext cx="67795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casos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86455" y="2384678"/>
            <a:ext cx="20191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é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5996823" y="2719958"/>
            <a:ext cx="144868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considerado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654508" y="2719958"/>
            <a:ext cx="7325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muito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996823" y="3055237"/>
            <a:ext cx="568945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alto.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653923" y="3466498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996823" y="3457573"/>
            <a:ext cx="24765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377792" y="3457573"/>
            <a:ext cx="82196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cliente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333247" y="3457573"/>
            <a:ext cx="72456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tende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8191299" y="3457573"/>
            <a:ext cx="1966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996823" y="3792853"/>
            <a:ext cx="115485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confundir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8177088" y="3792853"/>
            <a:ext cx="21000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5996823" y="4128133"/>
            <a:ext cx="1137694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protótipo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7203307" y="4128133"/>
            <a:ext cx="54946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7822574" y="4128133"/>
            <a:ext cx="56689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uma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5996822" y="4463413"/>
            <a:ext cx="216476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versão do sistema.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1438540" y="1545944"/>
            <a:ext cx="1607515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Vantagens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5666114" y="1545944"/>
            <a:ext cx="2148536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Desvantagens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878" y="897635"/>
            <a:ext cx="1120140" cy="656843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46" y="707136"/>
            <a:ext cx="7469124" cy="622553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62056" y="443864"/>
            <a:ext cx="3265687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Modelo Espiral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67036" y="1371218"/>
            <a:ext cx="1738611" cy="1778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Aproveita as</a:t>
            </a:r>
            <a:endParaRPr sz="20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melhores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características</a:t>
            </a:r>
            <a:endParaRPr sz="20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do modelo</a:t>
            </a:r>
            <a:endParaRPr sz="20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cascata e da</a:t>
            </a:r>
            <a:endParaRPr sz="20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prototipação.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67036" y="3626738"/>
            <a:ext cx="1813252" cy="14637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latin typeface="Arial"/>
                <a:cs typeface="Arial"/>
              </a:rPr>
              <a:t>• </a:t>
            </a:r>
            <a:r>
              <a:rPr sz="1910" spc="10" dirty="0">
                <a:latin typeface="Calibri"/>
                <a:cs typeface="Calibri"/>
              </a:rPr>
              <a:t>Acrescentando</a:t>
            </a:r>
            <a:endParaRPr sz="19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um novo</a:t>
            </a:r>
            <a:endParaRPr sz="2000">
              <a:latin typeface="Calibri"/>
              <a:cs typeface="Calibri"/>
            </a:endParaRPr>
          </a:p>
          <a:p>
            <a:pPr marL="216407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elemento: </a:t>
            </a:r>
            <a:r>
              <a:rPr sz="2000" i="1" spc="1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216407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análise de</a:t>
            </a:r>
            <a:endParaRPr sz="2000">
              <a:latin typeface="Arial"/>
              <a:cs typeface="Arial"/>
            </a:endParaRPr>
          </a:p>
          <a:p>
            <a:pPr marL="216407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riscos.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1" y="1339596"/>
            <a:ext cx="9136379" cy="1850135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1" y="3189732"/>
            <a:ext cx="9136379" cy="1850136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1" y="5039867"/>
            <a:ext cx="9136379" cy="184861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662056" y="443864"/>
            <a:ext cx="3265687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Modelo Espiral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23272" y="550544"/>
            <a:ext cx="5430940" cy="487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Etapas do Modelo Espiral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95285" y="1523999"/>
            <a:ext cx="220602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Planejamento.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52484" y="1953386"/>
            <a:ext cx="587665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Definição dos objetivos, alternativas e restrições.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95285" y="2365246"/>
            <a:ext cx="271899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Análise dos Riscos.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52484" y="2794634"/>
            <a:ext cx="76492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Análise de alternativas e identificação dos riscos sob o ponto 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38996" y="3129913"/>
            <a:ext cx="311441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vista técnico e de gerência.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95284" y="3541774"/>
            <a:ext cx="187974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Engenharia.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52484" y="3971160"/>
            <a:ext cx="3727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Desenvolvimento do produto.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95284" y="4383021"/>
            <a:ext cx="297824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Avaliação do Cliente.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52484" y="4812408"/>
            <a:ext cx="487671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Avaliação dos resultados da engenharia.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44352" y="646556"/>
            <a:ext cx="3265687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Modelo Espiral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2024" y="2289970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94924" y="2281046"/>
            <a:ext cx="94435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Modelo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564201" y="2281046"/>
            <a:ext cx="110900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evolutivo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94924" y="2616326"/>
            <a:ext cx="120000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possibilita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36282" y="2616326"/>
            <a:ext cx="5653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uma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944523" y="2616326"/>
            <a:ext cx="72862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maior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94924" y="2951605"/>
            <a:ext cx="317852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integração entre as fases 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94923" y="3286885"/>
            <a:ext cx="808843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facilita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431759" y="3286885"/>
            <a:ext cx="19661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56370" y="3286885"/>
            <a:ext cx="1261503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depuração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146100" y="3286885"/>
            <a:ext cx="20191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76931" y="3286885"/>
            <a:ext cx="19661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94923" y="3622165"/>
            <a:ext cx="284102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manutenção do sistema.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152024" y="4033425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494923" y="4024500"/>
            <a:ext cx="286817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Permite que o projetista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71276" y="4024501"/>
            <a:ext cx="20191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494923" y="4359781"/>
            <a:ext cx="317808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cliente  possa  entender  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494923" y="4695060"/>
            <a:ext cx="3180540" cy="278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reagir aos riscos em cada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94923" y="5030340"/>
            <a:ext cx="186900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etapa evolutiva.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010795" y="2271682"/>
            <a:ext cx="175145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353695" y="2262758"/>
            <a:ext cx="113198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Avaliação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632196" y="2262758"/>
            <a:ext cx="46447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243083" y="2262758"/>
            <a:ext cx="70535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riscos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094843" y="2262758"/>
            <a:ext cx="6500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exige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5353695" y="2598038"/>
            <a:ext cx="21554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muita experiência.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5010795" y="3009298"/>
            <a:ext cx="175145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5353695" y="3000374"/>
            <a:ext cx="24765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725520" y="3000374"/>
            <a:ext cx="93068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modelo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781380" y="3000374"/>
            <a:ext cx="20191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é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106115" y="3000374"/>
            <a:ext cx="163916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relativamente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5353695" y="3335653"/>
            <a:ext cx="62594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novo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235885" y="3335653"/>
            <a:ext cx="20191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6694732" y="3335653"/>
            <a:ext cx="4918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não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7442811" y="3335653"/>
            <a:ext cx="51612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tem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8215766" y="3335653"/>
            <a:ext cx="53129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sido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353695" y="3670933"/>
            <a:ext cx="259839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amplamente utilizado.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1438541" y="1760828"/>
            <a:ext cx="1607515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Vantagens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930024" y="1760829"/>
            <a:ext cx="2148535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Desvantagens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311792" y="443864"/>
            <a:ext cx="5680148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b="1" spc="10" dirty="0">
                <a:latin typeface="Arial"/>
                <a:cs typeface="Arial"/>
              </a:rPr>
              <a:t>Fases Genéricas: Definição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920" y="1309115"/>
            <a:ext cx="331256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Concentra-se no </a:t>
            </a:r>
            <a:r>
              <a:rPr sz="2400" b="1" i="1" spc="10" dirty="0">
                <a:latin typeface="Arial"/>
                <a:cs typeface="Arial"/>
              </a:rPr>
              <a:t>“quê”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39120" y="1726310"/>
            <a:ext cx="467893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Que informações devem ser processadas?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39120" y="2092070"/>
            <a:ext cx="464534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Que funções devem ser desempenhadas?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9120" y="2457830"/>
            <a:ext cx="562574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Quais são as exigências fundamentais do software?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39120" y="2823590"/>
            <a:ext cx="394067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Quais são as restrições do projeto?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1920" y="3222115"/>
            <a:ext cx="958215" cy="330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Etapas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1920" y="3649978"/>
            <a:ext cx="281091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Análise do Sistema: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39119" y="4036693"/>
            <a:ext cx="573593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Define o papel que o software deverá desempenhar.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1920" y="4387594"/>
            <a:ext cx="5129243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Planejamento do Projeto de Software: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39119" y="4774309"/>
            <a:ext cx="7647497" cy="5288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Analisa os riscos, aloca os recursos, estima os custos e define as</a:t>
            </a:r>
            <a:endParaRPr sz="20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tarefas que serão realizadas.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1920" y="5399530"/>
            <a:ext cx="302504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Análise de Requisitos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39119" y="5778244"/>
            <a:ext cx="7156348" cy="228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–  </a:t>
            </a:r>
            <a:r>
              <a:rPr sz="1800" spc="10" dirty="0">
                <a:latin typeface="Calibri"/>
                <a:cs typeface="Calibri"/>
              </a:rPr>
              <a:t>Define detalhadamente o domínio da informação e a função do software.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9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89061" y="443864"/>
            <a:ext cx="7373354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b="1" spc="10" dirty="0">
                <a:latin typeface="Arial"/>
                <a:cs typeface="Arial"/>
              </a:rPr>
              <a:t>Fases Genéricas: Desenvolvimento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920" y="1309115"/>
            <a:ext cx="353659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Concentra-se no </a:t>
            </a:r>
            <a:r>
              <a:rPr sz="2400" b="1" spc="10" dirty="0">
                <a:latin typeface="Arial"/>
                <a:cs typeface="Arial"/>
              </a:rPr>
              <a:t>“</a:t>
            </a:r>
            <a:r>
              <a:rPr sz="2400" b="1" i="1" spc="10" dirty="0">
                <a:latin typeface="Arial"/>
                <a:cs typeface="Arial"/>
              </a:rPr>
              <a:t>como”</a:t>
            </a:r>
            <a:r>
              <a:rPr sz="2400" b="1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39119" y="1726310"/>
            <a:ext cx="722253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Como projetar as estruturas de dados e a arquitetura do software?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39120" y="2092070"/>
            <a:ext cx="534709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Como implementar os detalhes procedimentais?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9120" y="2457830"/>
            <a:ext cx="683609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Como traduzir o projeto para uma linguagem de programação?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39120" y="2823590"/>
            <a:ext cx="284380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Como realizar os testes?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1920" y="3222115"/>
            <a:ext cx="958215" cy="330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Etapas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1920" y="3686555"/>
            <a:ext cx="295484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Projeto de Software: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39119" y="4103749"/>
            <a:ext cx="738846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Traduz os requisitos do software em um conjunto de representações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1920" y="4491226"/>
            <a:ext cx="191470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Codificação: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39119" y="4908421"/>
            <a:ext cx="7990047" cy="5593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Converte  as  representações  do  projeto  em  uma  linguagem  artificial</a:t>
            </a:r>
            <a:endParaRPr sz="20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executada pelo computador.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1920" y="5600698"/>
            <a:ext cx="455485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Realização de Testes de Software: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39119" y="6017893"/>
            <a:ext cx="744162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Procura por defeitos de função, lógica e implementação do software.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95028" y="443864"/>
            <a:ext cx="6362078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Fases Genéricas: Manutenção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1920" y="1272539"/>
            <a:ext cx="678371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Concentra-se nas </a:t>
            </a:r>
            <a:r>
              <a:rPr sz="2400" b="1" spc="10" dirty="0">
                <a:latin typeface="Arial"/>
                <a:cs typeface="Arial"/>
              </a:rPr>
              <a:t>mudanças </a:t>
            </a:r>
            <a:r>
              <a:rPr sz="2400" spc="10" dirty="0">
                <a:latin typeface="Calibri"/>
                <a:cs typeface="Calibri"/>
              </a:rPr>
              <a:t>sofridas pelo software.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1919" y="2077211"/>
            <a:ext cx="2536320" cy="3047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Tipos de Mudanças: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1919" y="2479546"/>
            <a:ext cx="152972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Correção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9119" y="2866261"/>
            <a:ext cx="713521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Corrige defeitos encontrados pelo cliente (manutenção corretiva).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1920" y="3217162"/>
            <a:ext cx="173211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Adaptação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39119" y="3603877"/>
            <a:ext cx="7989883" cy="528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Acomoda mudanças ocorridas no ambiente do software (manutenção</a:t>
            </a:r>
            <a:endParaRPr sz="20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adaptativa).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1920" y="4229098"/>
            <a:ext cx="353633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Melhoramento Funcional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39119" y="4615813"/>
            <a:ext cx="7988556" cy="5288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Estende o software para além de suas exigências funcionais originais</a:t>
            </a:r>
            <a:endParaRPr sz="20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(manutenção perfectiva).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89872" y="715898"/>
            <a:ext cx="7089913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Desenvolvimento Incremental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3300" y="1775459"/>
            <a:ext cx="8534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•  </a:t>
            </a:r>
            <a:r>
              <a:rPr sz="2340" spc="10" dirty="0">
                <a:latin typeface="Calibri"/>
                <a:cs typeface="Calibri"/>
              </a:rPr>
              <a:t>Em vez de entregar o sistema como um todo, </a:t>
            </a:r>
            <a:r>
              <a:rPr sz="2340" spc="10" dirty="0" smtClean="0">
                <a:latin typeface="Calibri"/>
                <a:cs typeface="Calibri"/>
              </a:rPr>
              <a:t>o</a:t>
            </a:r>
            <a:r>
              <a:rPr lang="pt-BR" sz="2340" spc="10" dirty="0" smtClean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desenvolvimento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 a entrega são </a:t>
            </a:r>
            <a:r>
              <a:rPr sz="2400" spc="10" dirty="0" err="1">
                <a:latin typeface="Calibri"/>
                <a:cs typeface="Calibri"/>
              </a:rPr>
              <a:t>divididos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em</a:t>
            </a:r>
            <a:r>
              <a:rPr lang="pt-BR" sz="2400" spc="10" dirty="0" smtClean="0">
                <a:latin typeface="Calibri"/>
                <a:cs typeface="Calibri"/>
              </a:rPr>
              <a:t> </a:t>
            </a:r>
            <a:r>
              <a:rPr sz="2340" spc="10" dirty="0" err="1" smtClean="0">
                <a:latin typeface="Calibri"/>
                <a:cs typeface="Calibri"/>
              </a:rPr>
              <a:t>incrementos</a:t>
            </a:r>
            <a:r>
              <a:rPr sz="2340" spc="10" dirty="0">
                <a:latin typeface="Calibri"/>
                <a:cs typeface="Calibri"/>
              </a:rPr>
              <a:t>, com cada </a:t>
            </a:r>
            <a:r>
              <a:rPr sz="2340" spc="10" dirty="0" err="1">
                <a:latin typeface="Calibri"/>
                <a:cs typeface="Calibri"/>
              </a:rPr>
              <a:t>incremento</a:t>
            </a:r>
            <a:r>
              <a:rPr sz="2340" spc="10" dirty="0">
                <a:latin typeface="Calibri"/>
                <a:cs typeface="Calibri"/>
              </a:rPr>
              <a:t> </a:t>
            </a:r>
            <a:r>
              <a:rPr sz="2340" spc="10" dirty="0" err="1" smtClean="0">
                <a:latin typeface="Calibri"/>
                <a:cs typeface="Calibri"/>
              </a:rPr>
              <a:t>entregando</a:t>
            </a:r>
            <a:r>
              <a:rPr lang="pt-BR" sz="2340" spc="10" dirty="0" smtClean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parte </a:t>
            </a:r>
            <a:r>
              <a:rPr sz="2400" spc="10" dirty="0">
                <a:latin typeface="Calibri"/>
                <a:cs typeface="Calibri"/>
              </a:rPr>
              <a:t>da funcionalidade requerida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3300" y="3171492"/>
            <a:ext cx="8534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Requisitos dos usuários são priorizados e </a:t>
            </a:r>
            <a:r>
              <a:rPr sz="2400" spc="10" dirty="0" err="1" smtClean="0">
                <a:latin typeface="Calibri"/>
                <a:cs typeface="Calibri"/>
              </a:rPr>
              <a:t>os</a:t>
            </a:r>
            <a:r>
              <a:rPr lang="pt-BR" sz="2400" spc="10" dirty="0" smtClean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requisitos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 mais alta prioridade são </a:t>
            </a:r>
            <a:r>
              <a:rPr sz="2400" spc="10" dirty="0" err="1">
                <a:latin typeface="Calibri"/>
                <a:cs typeface="Calibri"/>
              </a:rPr>
              <a:t>incluídos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nas</a:t>
            </a:r>
            <a:r>
              <a:rPr lang="pt-BR" sz="2400" spc="10" dirty="0" smtClean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iterações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iniciais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3300" y="4464050"/>
            <a:ext cx="8534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•  </a:t>
            </a:r>
            <a:r>
              <a:rPr sz="2340" spc="10" dirty="0">
                <a:latin typeface="Calibri"/>
                <a:cs typeface="Calibri"/>
              </a:rPr>
              <a:t>Uma vez que o desenvolvimento de um </a:t>
            </a:r>
            <a:r>
              <a:rPr sz="2340" spc="10" dirty="0" err="1" smtClean="0">
                <a:latin typeface="Calibri"/>
                <a:cs typeface="Calibri"/>
              </a:rPr>
              <a:t>incremento</a:t>
            </a:r>
            <a:r>
              <a:rPr lang="pt-BR" sz="2340" spc="10" dirty="0" smtClean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é </a:t>
            </a:r>
            <a:r>
              <a:rPr sz="2400" spc="10" dirty="0">
                <a:latin typeface="Calibri"/>
                <a:cs typeface="Calibri"/>
              </a:rPr>
              <a:t>iniciado, os requisitos são "congelados". </a:t>
            </a:r>
            <a:r>
              <a:rPr sz="2400" spc="10" dirty="0" err="1" smtClean="0">
                <a:latin typeface="Calibri"/>
                <a:cs typeface="Calibri"/>
              </a:rPr>
              <a:t>Embora</a:t>
            </a:r>
            <a:r>
              <a:rPr lang="pt-BR" sz="2400" spc="10" dirty="0" smtClean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os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requisitos possam continuar a </a:t>
            </a:r>
            <a:r>
              <a:rPr sz="2400" spc="10" dirty="0" err="1">
                <a:latin typeface="Calibri"/>
                <a:cs typeface="Calibri"/>
              </a:rPr>
              <a:t>evoluir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0" dirty="0" smtClean="0">
                <a:latin typeface="Calibri"/>
                <a:cs typeface="Calibri"/>
              </a:rPr>
              <a:t>para</a:t>
            </a:r>
            <a:r>
              <a:rPr lang="pt-BR" sz="2400" spc="10" dirty="0" smtClean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incrementos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posteriores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31960" y="681608"/>
            <a:ext cx="6319770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Paradigmas de Engenharia de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283848" y="1291208"/>
            <a:ext cx="2013047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700" b="1" spc="10" dirty="0">
                <a:latin typeface="Arial"/>
                <a:cs typeface="Arial"/>
              </a:rPr>
              <a:t>Software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1940813"/>
            <a:ext cx="3893809" cy="380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• </a:t>
            </a:r>
            <a:r>
              <a:rPr sz="3000" spc="10" dirty="0">
                <a:latin typeface="Calibri"/>
                <a:cs typeface="Calibri"/>
              </a:rPr>
              <a:t>Principais paradigmas: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386964"/>
            <a:ext cx="4419038" cy="19156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Cascata.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Prototipação.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Espiral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Fases Genéricas [Pressman]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RUP - Rational Unified Process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0" y="4379213"/>
            <a:ext cx="1251825" cy="3810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– </a:t>
            </a:r>
            <a:r>
              <a:rPr sz="3000" spc="10" dirty="0">
                <a:latin typeface="Calibri"/>
                <a:cs typeface="Calibri"/>
              </a:rPr>
              <a:t>Ágeis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1440" y="4825364"/>
            <a:ext cx="3544534" cy="1123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XP eXtreme Programing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OpenUP</a:t>
            </a:r>
            <a:endParaRPr sz="26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SCRUM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003688" y="964310"/>
            <a:ext cx="4588246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Visão Geral do RUP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1840894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635376"/>
            <a:ext cx="710511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Depois desta aula você terá uma visão geral do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67952" y="3062095"/>
            <a:ext cx="714321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RUP (uma metodologia para desenvolvimento 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52" y="3488815"/>
            <a:ext cx="677721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software), incluindo suas características e seus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67952" y="3915535"/>
            <a:ext cx="360679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componentes principais.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475117" y="492633"/>
            <a:ext cx="7999928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80" b="1" spc="10" dirty="0">
                <a:latin typeface="Arial"/>
                <a:cs typeface="Arial"/>
              </a:rPr>
              <a:t>Desenvolvimento Iterativo e Incremental</a:t>
            </a:r>
            <a:r>
              <a:rPr sz="3580" b="1" spc="10" dirty="0">
                <a:latin typeface="Arial"/>
                <a:cs typeface="Arial"/>
              </a:rPr>
              <a:t>: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174633" y="1102232"/>
            <a:ext cx="6601600" cy="487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b="1" spc="10" dirty="0">
                <a:latin typeface="Arial"/>
                <a:cs typeface="Arial"/>
              </a:rPr>
              <a:t>RUP – Rational Unified Process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8" y="1522476"/>
            <a:ext cx="9153143" cy="60309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41076" y="964310"/>
            <a:ext cx="3712001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O que é o RUP?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8010895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 </a:t>
            </a:r>
            <a:r>
              <a:rPr sz="3170" spc="10" dirty="0">
                <a:latin typeface="Calibri"/>
                <a:cs typeface="Calibri"/>
              </a:rPr>
              <a:t>O nome é uma abreviação de Rational Unified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3123055"/>
            <a:ext cx="291045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mas na verdade é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38640" y="3613402"/>
            <a:ext cx="526467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</a:t>
            </a:r>
            <a:r>
              <a:rPr sz="2400" spc="10" dirty="0">
                <a:latin typeface="Calibri"/>
                <a:cs typeface="Calibri"/>
              </a:rPr>
              <a:t>Processo + Métodos + Linguagem (UML)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4074031"/>
            <a:ext cx="495404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e os autores argumentam que é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38640" y="4564379"/>
            <a:ext cx="4352720" cy="292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20" spc="10" dirty="0">
                <a:latin typeface="Arial"/>
                <a:cs typeface="Arial"/>
              </a:rPr>
              <a:t>• </a:t>
            </a:r>
            <a:r>
              <a:rPr sz="2220" i="1" spc="10" dirty="0">
                <a:latin typeface="Arial"/>
                <a:cs typeface="Arial"/>
              </a:rPr>
              <a:t>Framework para gerar processos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41076" y="964310"/>
            <a:ext cx="3712093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O que é o RUP?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52827"/>
            <a:ext cx="3253333" cy="3047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Conjunto de atividades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482214"/>
            <a:ext cx="195378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bem definidas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884550"/>
            <a:ext cx="235738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com responsáveis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3286885"/>
            <a:ext cx="40643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com artefatos de entrada e saída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0" y="3689221"/>
            <a:ext cx="692960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com dependências entre as mesmas e ordem de execução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4091556"/>
            <a:ext cx="357299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com modelo de ciclo de vida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0" y="4493893"/>
            <a:ext cx="622987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descrição sistemática de como devem ser realizadas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0" y="4896229"/>
            <a:ext cx="50011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guias (de ferramentas ou não), </a:t>
            </a:r>
            <a:r>
              <a:rPr sz="2200" i="1" spc="10" dirty="0">
                <a:latin typeface="Arial"/>
                <a:cs typeface="Arial"/>
              </a:rPr>
              <a:t>templates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1440" y="5298564"/>
            <a:ext cx="3634245" cy="278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utilizando diagramas de UML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462925" y="964310"/>
            <a:ext cx="7668144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710" b="1" spc="10" dirty="0">
                <a:latin typeface="Arial"/>
                <a:cs typeface="Arial"/>
              </a:rPr>
              <a:t>Características Principais do RUP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7552208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latin typeface="Arial"/>
                <a:cs typeface="Arial"/>
              </a:rPr>
              <a:t>• </a:t>
            </a:r>
            <a:r>
              <a:rPr sz="3140" spc="10" dirty="0">
                <a:latin typeface="Calibri"/>
                <a:cs typeface="Calibri"/>
              </a:rPr>
              <a:t>O desenvolvimento de sistemas seguindo o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RUP é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3123055"/>
            <a:ext cx="363513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Iterativo e incremental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3635119"/>
            <a:ext cx="554043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Guiado por casos de uso (use cases)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4147183"/>
            <a:ext cx="537169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Baseado na arquitetura do sistema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96196" y="483107"/>
            <a:ext cx="5946840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b="1" spc="10" dirty="0">
                <a:solidFill>
                  <a:srgbClr val="1F497C"/>
                </a:solidFill>
                <a:latin typeface="Arial"/>
                <a:cs typeface="Arial"/>
              </a:rPr>
              <a:t>RUP – Rational Unified Process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167012" y="3988306"/>
            <a:ext cx="534306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46C0A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Concepção (define o escopo do projeto)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167012" y="4543042"/>
            <a:ext cx="6342726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46C0A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Elaboração (define os requisitos e a arquitetura)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67012" y="5097777"/>
            <a:ext cx="4699153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46C0A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Construção (desenvolve o sistema)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67012" y="5652513"/>
            <a:ext cx="4154555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46C0A"/>
                </a:solidFill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Transição (implanta o sistema)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04963"/>
            <a:ext cx="7848600" cy="28419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93989" y="964310"/>
            <a:ext cx="7406536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O RUP é iterativo e incremental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705240" y="2364866"/>
            <a:ext cx="7258013" cy="7970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latin typeface="Arial"/>
                <a:cs typeface="Arial"/>
              </a:rPr>
              <a:t>• </a:t>
            </a:r>
            <a:r>
              <a:rPr sz="3110" spc="10" dirty="0">
                <a:latin typeface="Calibri"/>
                <a:cs typeface="Calibri"/>
              </a:rPr>
              <a:t>O ciclo de vida de um sistema consiste de</a:t>
            </a:r>
            <a:endParaRPr sz="31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quatro fases: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57640" y="4899963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00540" y="4817972"/>
            <a:ext cx="5511089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Concepção (define o escopo do projeto)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57640" y="5338874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00540" y="5256883"/>
            <a:ext cx="3222650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Elaboração (detalha 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23799" y="5256884"/>
            <a:ext cx="1387754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requisitos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813688" y="5256884"/>
            <a:ext cx="2150666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 a arquitetura)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857640" y="5777786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00540" y="5695795"/>
            <a:ext cx="4864912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Construção (desenvolve o sistema)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857640" y="6216698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00540" y="6134707"/>
            <a:ext cx="4243121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Transição (implanta o sistema)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12270" y="4044695"/>
            <a:ext cx="7924800" cy="76200"/>
          </a:xfrm>
          <a:custGeom>
            <a:avLst/>
            <a:gdLst/>
            <a:ahLst/>
            <a:cxnLst/>
            <a:rect l="l" t="t" r="r" b="b"/>
            <a:pathLst>
              <a:path w="7924800" h="76200">
                <a:moveTo>
                  <a:pt x="0" y="32005"/>
                </a:moveTo>
                <a:lnTo>
                  <a:pt x="7862316" y="32005"/>
                </a:lnTo>
                <a:lnTo>
                  <a:pt x="7862316" y="45720"/>
                </a:lnTo>
                <a:lnTo>
                  <a:pt x="0" y="45720"/>
                </a:lnTo>
                <a:close/>
                <a:moveTo>
                  <a:pt x="7848600" y="0"/>
                </a:moveTo>
                <a:lnTo>
                  <a:pt x="7924800" y="38100"/>
                </a:lnTo>
                <a:lnTo>
                  <a:pt x="7848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2314840" y="4118684"/>
            <a:ext cx="628649" cy="2055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tempo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88470" y="3396995"/>
            <a:ext cx="7696200" cy="533400"/>
          </a:xfrm>
          <a:custGeom>
            <a:avLst/>
            <a:gdLst/>
            <a:ahLst/>
            <a:cxnLst/>
            <a:rect l="l" t="t" r="r" b="b"/>
            <a:pathLst>
              <a:path w="7696200" h="533400">
                <a:moveTo>
                  <a:pt x="0" y="0"/>
                </a:moveTo>
                <a:lnTo>
                  <a:pt x="7696200" y="0"/>
                </a:lnTo>
                <a:lnTo>
                  <a:pt x="76962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82374" y="3390900"/>
            <a:ext cx="7709915" cy="547115"/>
          </a:xfrm>
          <a:custGeom>
            <a:avLst/>
            <a:gdLst/>
            <a:ahLst/>
            <a:cxnLst/>
            <a:rect l="l" t="t" r="r" b="b"/>
            <a:pathLst>
              <a:path w="7709915" h="547115">
                <a:moveTo>
                  <a:pt x="0" y="0"/>
                </a:moveTo>
                <a:lnTo>
                  <a:pt x="7709915" y="0"/>
                </a:lnTo>
                <a:lnTo>
                  <a:pt x="7709915" y="547115"/>
                </a:lnTo>
                <a:lnTo>
                  <a:pt x="0" y="547115"/>
                </a:lnTo>
                <a:close/>
                <a:moveTo>
                  <a:pt x="13716" y="539495"/>
                </a:moveTo>
                <a:lnTo>
                  <a:pt x="6096" y="533400"/>
                </a:lnTo>
                <a:lnTo>
                  <a:pt x="7702296" y="533400"/>
                </a:lnTo>
                <a:lnTo>
                  <a:pt x="7696200" y="539495"/>
                </a:lnTo>
                <a:lnTo>
                  <a:pt x="7696200" y="6095"/>
                </a:lnTo>
                <a:lnTo>
                  <a:pt x="7702296" y="13715"/>
                </a:lnTo>
                <a:lnTo>
                  <a:pt x="6096" y="13715"/>
                </a:lnTo>
                <a:lnTo>
                  <a:pt x="137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1174" y="3396995"/>
            <a:ext cx="13716" cy="533400"/>
          </a:xfrm>
          <a:custGeom>
            <a:avLst/>
            <a:gdLst/>
            <a:ahLst/>
            <a:cxnLst/>
            <a:rect l="l" t="t" r="r" b="b"/>
            <a:pathLst>
              <a:path w="13716" h="533400">
                <a:moveTo>
                  <a:pt x="0" y="0"/>
                </a:moveTo>
                <a:lnTo>
                  <a:pt x="13716" y="0"/>
                </a:lnTo>
                <a:lnTo>
                  <a:pt x="13716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68573" y="3396995"/>
            <a:ext cx="13716" cy="533400"/>
          </a:xfrm>
          <a:custGeom>
            <a:avLst/>
            <a:gdLst/>
            <a:ahLst/>
            <a:cxnLst/>
            <a:rect l="l" t="t" r="r" b="b"/>
            <a:pathLst>
              <a:path w="13716" h="533400">
                <a:moveTo>
                  <a:pt x="0" y="0"/>
                </a:moveTo>
                <a:lnTo>
                  <a:pt x="13717" y="0"/>
                </a:lnTo>
                <a:lnTo>
                  <a:pt x="13717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73574" y="3396995"/>
            <a:ext cx="13715" cy="533400"/>
          </a:xfrm>
          <a:custGeom>
            <a:avLst/>
            <a:gdLst/>
            <a:ahLst/>
            <a:cxnLst/>
            <a:rect l="l" t="t" r="r" b="b"/>
            <a:pathLst>
              <a:path w="13715" h="533400">
                <a:moveTo>
                  <a:pt x="0" y="0"/>
                </a:moveTo>
                <a:lnTo>
                  <a:pt x="13715" y="0"/>
                </a:lnTo>
                <a:lnTo>
                  <a:pt x="13715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993276" y="3623384"/>
            <a:ext cx="1024890" cy="2055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concepção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991240" y="3585284"/>
            <a:ext cx="1050797" cy="2055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elaboração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896239" y="3585285"/>
            <a:ext cx="1049272" cy="2055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construção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801236" y="3585285"/>
            <a:ext cx="884680" cy="2055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transição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3" y="1658382"/>
            <a:ext cx="9153143" cy="1717547"/>
          </a:xfrm>
          <a:prstGeom prst="rect">
            <a:avLst/>
          </a:prstGeom>
        </p:spPr>
      </p:pic>
      <p:pic>
        <p:nvPicPr>
          <p:cNvPr id="1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93989" y="964310"/>
            <a:ext cx="7406536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O RUP é iterativo e incremental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705240" y="2453258"/>
            <a:ext cx="6031189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Cada fase é dividida em iterações: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762639" y="6099883"/>
            <a:ext cx="2733824" cy="2055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Times New Roman"/>
                <a:cs typeface="Times New Roman"/>
              </a:rPr>
              <a:t>Minor Milestones: Releases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22" y="3089148"/>
            <a:ext cx="7626096" cy="646176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912498" y="3087624"/>
            <a:ext cx="7630668" cy="649224"/>
          </a:xfrm>
          <a:custGeom>
            <a:avLst/>
            <a:gdLst/>
            <a:ahLst/>
            <a:cxnLst/>
            <a:rect l="l" t="t" r="r" b="b"/>
            <a:pathLst>
              <a:path w="7630668" h="649224">
                <a:moveTo>
                  <a:pt x="0" y="0"/>
                </a:moveTo>
                <a:lnTo>
                  <a:pt x="7630668" y="0"/>
                </a:lnTo>
                <a:lnTo>
                  <a:pt x="7630668" y="649224"/>
                </a:lnTo>
                <a:lnTo>
                  <a:pt x="0" y="649224"/>
                </a:lnTo>
                <a:close/>
                <a:moveTo>
                  <a:pt x="10668" y="644652"/>
                </a:moveTo>
                <a:lnTo>
                  <a:pt x="4572" y="640079"/>
                </a:lnTo>
                <a:lnTo>
                  <a:pt x="7624572" y="640079"/>
                </a:lnTo>
                <a:lnTo>
                  <a:pt x="7620000" y="644652"/>
                </a:lnTo>
                <a:lnTo>
                  <a:pt x="7620000" y="4572"/>
                </a:lnTo>
                <a:lnTo>
                  <a:pt x="7624572" y="10668"/>
                </a:lnTo>
                <a:lnTo>
                  <a:pt x="4572" y="10668"/>
                </a:lnTo>
                <a:lnTo>
                  <a:pt x="106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58190" y="3092196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8" y="0"/>
                </a:lnTo>
                <a:lnTo>
                  <a:pt x="25908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66593" y="3092196"/>
            <a:ext cx="25908" cy="655319"/>
          </a:xfrm>
          <a:custGeom>
            <a:avLst/>
            <a:gdLst/>
            <a:ahLst/>
            <a:cxnLst/>
            <a:rect l="l" t="t" r="r" b="b"/>
            <a:pathLst>
              <a:path w="25908" h="655319">
                <a:moveTo>
                  <a:pt x="0" y="0"/>
                </a:moveTo>
                <a:lnTo>
                  <a:pt x="25909" y="0"/>
                </a:lnTo>
                <a:lnTo>
                  <a:pt x="25909" y="655319"/>
                </a:lnTo>
                <a:lnTo>
                  <a:pt x="0" y="655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1486" y="3092196"/>
            <a:ext cx="24384" cy="655319"/>
          </a:xfrm>
          <a:custGeom>
            <a:avLst/>
            <a:gdLst/>
            <a:ahLst/>
            <a:cxnLst/>
            <a:rect l="l" t="t" r="r" b="b"/>
            <a:pathLst>
              <a:path w="24384" h="655319">
                <a:moveTo>
                  <a:pt x="0" y="0"/>
                </a:moveTo>
                <a:lnTo>
                  <a:pt x="24384" y="0"/>
                </a:lnTo>
                <a:lnTo>
                  <a:pt x="24384" y="655319"/>
                </a:lnTo>
                <a:lnTo>
                  <a:pt x="0" y="655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200540" y="3235229"/>
            <a:ext cx="902413" cy="29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EEECE1"/>
                </a:solidFill>
                <a:latin typeface="Arial Narrow"/>
                <a:cs typeface="Arial Narrow"/>
              </a:rPr>
              <a:t>Inception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613133" y="3235229"/>
            <a:ext cx="1111245" cy="291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EEECE1"/>
                </a:solidFill>
                <a:latin typeface="Arial Narrow"/>
                <a:cs typeface="Arial Narrow"/>
              </a:rPr>
              <a:t>Elaboration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687184" y="3235230"/>
            <a:ext cx="1227048" cy="291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EEECE1"/>
                </a:solidFill>
                <a:latin typeface="Arial Narrow"/>
                <a:cs typeface="Arial Narrow"/>
              </a:rPr>
              <a:t>Construction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003930" y="3251994"/>
            <a:ext cx="964904" cy="29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EEECE1"/>
                </a:solidFill>
                <a:latin typeface="Arial Narrow"/>
                <a:cs typeface="Arial Narrow"/>
              </a:rPr>
              <a:t>Transition</a:t>
            </a:r>
            <a:endParaRPr sz="1900">
              <a:latin typeface="Arial Narrow"/>
              <a:cs typeface="Arial Narrow"/>
            </a:endParaRPr>
          </a:p>
        </p:txBody>
      </p:sp>
      <p:pic>
        <p:nvPicPr>
          <p:cNvPr id="14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22" y="4219956"/>
            <a:ext cx="7626096" cy="646176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912498" y="4218432"/>
            <a:ext cx="7630668" cy="649224"/>
          </a:xfrm>
          <a:custGeom>
            <a:avLst/>
            <a:gdLst/>
            <a:ahLst/>
            <a:cxnLst/>
            <a:rect l="l" t="t" r="r" b="b"/>
            <a:pathLst>
              <a:path w="7630668" h="649224">
                <a:moveTo>
                  <a:pt x="0" y="0"/>
                </a:moveTo>
                <a:lnTo>
                  <a:pt x="7630668" y="0"/>
                </a:lnTo>
                <a:lnTo>
                  <a:pt x="7630668" y="649224"/>
                </a:lnTo>
                <a:lnTo>
                  <a:pt x="0" y="649224"/>
                </a:lnTo>
                <a:close/>
                <a:moveTo>
                  <a:pt x="10668" y="644652"/>
                </a:moveTo>
                <a:lnTo>
                  <a:pt x="4572" y="640080"/>
                </a:lnTo>
                <a:lnTo>
                  <a:pt x="7624572" y="640080"/>
                </a:lnTo>
                <a:lnTo>
                  <a:pt x="7620000" y="644652"/>
                </a:lnTo>
                <a:lnTo>
                  <a:pt x="7620000" y="4572"/>
                </a:lnTo>
                <a:lnTo>
                  <a:pt x="7624572" y="9144"/>
                </a:lnTo>
                <a:lnTo>
                  <a:pt x="4572" y="9144"/>
                </a:lnTo>
                <a:lnTo>
                  <a:pt x="106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8190" y="4223004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8" y="0"/>
                </a:lnTo>
                <a:lnTo>
                  <a:pt x="25908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66593" y="4223004"/>
            <a:ext cx="25908" cy="653796"/>
          </a:xfrm>
          <a:custGeom>
            <a:avLst/>
            <a:gdLst/>
            <a:ahLst/>
            <a:cxnLst/>
            <a:rect l="l" t="t" r="r" b="b"/>
            <a:pathLst>
              <a:path w="25908" h="653796">
                <a:moveTo>
                  <a:pt x="0" y="0"/>
                </a:moveTo>
                <a:lnTo>
                  <a:pt x="25909" y="0"/>
                </a:lnTo>
                <a:lnTo>
                  <a:pt x="25909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1486" y="4223004"/>
            <a:ext cx="24384" cy="653796"/>
          </a:xfrm>
          <a:custGeom>
            <a:avLst/>
            <a:gdLst/>
            <a:ahLst/>
            <a:cxnLst/>
            <a:rect l="l" t="t" r="r" b="b"/>
            <a:pathLst>
              <a:path w="24384" h="653796">
                <a:moveTo>
                  <a:pt x="0" y="0"/>
                </a:moveTo>
                <a:lnTo>
                  <a:pt x="24384" y="0"/>
                </a:lnTo>
                <a:lnTo>
                  <a:pt x="24384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6522" y="4223004"/>
            <a:ext cx="25907" cy="653796"/>
          </a:xfrm>
          <a:custGeom>
            <a:avLst/>
            <a:gdLst/>
            <a:ahLst/>
            <a:cxnLst/>
            <a:rect l="l" t="t" r="r" b="b"/>
            <a:pathLst>
              <a:path w="25907" h="653796">
                <a:moveTo>
                  <a:pt x="0" y="0"/>
                </a:moveTo>
                <a:lnTo>
                  <a:pt x="25907" y="0"/>
                </a:lnTo>
                <a:lnTo>
                  <a:pt x="25907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49929" y="4223004"/>
            <a:ext cx="25908" cy="653796"/>
          </a:xfrm>
          <a:custGeom>
            <a:avLst/>
            <a:gdLst/>
            <a:ahLst/>
            <a:cxnLst/>
            <a:rect l="l" t="t" r="r" b="b"/>
            <a:pathLst>
              <a:path w="25908" h="653796">
                <a:moveTo>
                  <a:pt x="0" y="0"/>
                </a:moveTo>
                <a:lnTo>
                  <a:pt x="25909" y="0"/>
                </a:lnTo>
                <a:lnTo>
                  <a:pt x="25909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28182" y="4223004"/>
            <a:ext cx="25907" cy="653796"/>
          </a:xfrm>
          <a:custGeom>
            <a:avLst/>
            <a:gdLst/>
            <a:ahLst/>
            <a:cxnLst/>
            <a:rect l="l" t="t" r="r" b="b"/>
            <a:pathLst>
              <a:path w="25907" h="653796">
                <a:moveTo>
                  <a:pt x="0" y="0"/>
                </a:moveTo>
                <a:lnTo>
                  <a:pt x="25907" y="0"/>
                </a:lnTo>
                <a:lnTo>
                  <a:pt x="25907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13154" y="4223004"/>
            <a:ext cx="24383" cy="653796"/>
          </a:xfrm>
          <a:custGeom>
            <a:avLst/>
            <a:gdLst/>
            <a:ahLst/>
            <a:cxnLst/>
            <a:rect l="l" t="t" r="r" b="b"/>
            <a:pathLst>
              <a:path w="24383" h="653796">
                <a:moveTo>
                  <a:pt x="0" y="0"/>
                </a:moveTo>
                <a:lnTo>
                  <a:pt x="24383" y="0"/>
                </a:lnTo>
                <a:lnTo>
                  <a:pt x="24383" y="653796"/>
                </a:lnTo>
                <a:lnTo>
                  <a:pt x="0" y="6537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7706750" y="4364870"/>
            <a:ext cx="773813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EEECE1"/>
                </a:solidFill>
                <a:latin typeface="Times New Roman"/>
                <a:cs typeface="Times New Roman"/>
              </a:rPr>
              <a:t>Transition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706750" y="4578230"/>
            <a:ext cx="641227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23400" y="4364869"/>
            <a:ext cx="886587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Preliminary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23400" y="4578229"/>
            <a:ext cx="641223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216791" y="4364869"/>
            <a:ext cx="75514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Architect.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16791" y="4578229"/>
            <a:ext cx="641223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363351" y="4364869"/>
            <a:ext cx="75514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Architect.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363351" y="4578229"/>
            <a:ext cx="64122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851786" y="4364870"/>
            <a:ext cx="56007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Devel..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851786" y="4578230"/>
            <a:ext cx="641226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926719" y="4364870"/>
            <a:ext cx="560070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Devel..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926719" y="4578230"/>
            <a:ext cx="64122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071755" y="4364870"/>
            <a:ext cx="560070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Devel..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071755" y="4578230"/>
            <a:ext cx="641222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703445" y="4364870"/>
            <a:ext cx="773815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EEECE1"/>
                </a:solidFill>
                <a:latin typeface="Times New Roman"/>
                <a:cs typeface="Times New Roman"/>
              </a:rPr>
              <a:t>Transition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703445" y="4578230"/>
            <a:ext cx="641227" cy="160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EEECE1"/>
                </a:solidFill>
                <a:latin typeface="Times New Roman"/>
                <a:cs typeface="Times New Roman"/>
              </a:rPr>
              <a:t>iteration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58190" y="3657600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8" y="0"/>
                </a:lnTo>
                <a:lnTo>
                  <a:pt x="25908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76522" y="3733800"/>
            <a:ext cx="25907" cy="643128"/>
          </a:xfrm>
          <a:custGeom>
            <a:avLst/>
            <a:gdLst/>
            <a:ahLst/>
            <a:cxnLst/>
            <a:rect l="l" t="t" r="r" b="b"/>
            <a:pathLst>
              <a:path w="25907" h="643128">
                <a:moveTo>
                  <a:pt x="0" y="0"/>
                </a:moveTo>
                <a:lnTo>
                  <a:pt x="25907" y="0"/>
                </a:lnTo>
                <a:lnTo>
                  <a:pt x="25907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49929" y="3733800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9" y="0"/>
                </a:lnTo>
                <a:lnTo>
                  <a:pt x="25909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13154" y="3733800"/>
            <a:ext cx="24383" cy="643128"/>
          </a:xfrm>
          <a:custGeom>
            <a:avLst/>
            <a:gdLst/>
            <a:ahLst/>
            <a:cxnLst/>
            <a:rect l="l" t="t" r="r" b="b"/>
            <a:pathLst>
              <a:path w="24383" h="643128">
                <a:moveTo>
                  <a:pt x="0" y="0"/>
                </a:moveTo>
                <a:lnTo>
                  <a:pt x="24383" y="0"/>
                </a:lnTo>
                <a:lnTo>
                  <a:pt x="24383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66593" y="3657600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9" y="0"/>
                </a:lnTo>
                <a:lnTo>
                  <a:pt x="25909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31486" y="3657600"/>
            <a:ext cx="24384" cy="643128"/>
          </a:xfrm>
          <a:custGeom>
            <a:avLst/>
            <a:gdLst/>
            <a:ahLst/>
            <a:cxnLst/>
            <a:rect l="l" t="t" r="r" b="b"/>
            <a:pathLst>
              <a:path w="24384" h="643128">
                <a:moveTo>
                  <a:pt x="0" y="0"/>
                </a:moveTo>
                <a:lnTo>
                  <a:pt x="24384" y="0"/>
                </a:lnTo>
                <a:lnTo>
                  <a:pt x="24384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28182" y="3733800"/>
            <a:ext cx="25907" cy="643128"/>
          </a:xfrm>
          <a:custGeom>
            <a:avLst/>
            <a:gdLst/>
            <a:ahLst/>
            <a:cxnLst/>
            <a:rect l="l" t="t" r="r" b="b"/>
            <a:pathLst>
              <a:path w="25907" h="643128">
                <a:moveTo>
                  <a:pt x="0" y="0"/>
                </a:moveTo>
                <a:lnTo>
                  <a:pt x="25907" y="0"/>
                </a:lnTo>
                <a:lnTo>
                  <a:pt x="25907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24878" y="3657600"/>
            <a:ext cx="25908" cy="643128"/>
          </a:xfrm>
          <a:custGeom>
            <a:avLst/>
            <a:gdLst/>
            <a:ahLst/>
            <a:cxnLst/>
            <a:rect l="l" t="t" r="r" b="b"/>
            <a:pathLst>
              <a:path w="25908" h="643128">
                <a:moveTo>
                  <a:pt x="0" y="0"/>
                </a:moveTo>
                <a:lnTo>
                  <a:pt x="25908" y="0"/>
                </a:lnTo>
                <a:lnTo>
                  <a:pt x="25908" y="643128"/>
                </a:lnTo>
                <a:lnTo>
                  <a:pt x="0" y="6431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3870" y="4997196"/>
            <a:ext cx="1001267" cy="1001267"/>
          </a:xfrm>
          <a:custGeom>
            <a:avLst/>
            <a:gdLst/>
            <a:ahLst/>
            <a:cxnLst/>
            <a:rect l="l" t="t" r="r" b="b"/>
            <a:pathLst>
              <a:path w="1001267" h="1001267">
                <a:moveTo>
                  <a:pt x="981455" y="1001267"/>
                </a:moveTo>
                <a:lnTo>
                  <a:pt x="41148" y="60960"/>
                </a:lnTo>
                <a:lnTo>
                  <a:pt x="60960" y="41148"/>
                </a:lnTo>
                <a:lnTo>
                  <a:pt x="1001267" y="981455"/>
                </a:lnTo>
                <a:close/>
                <a:moveTo>
                  <a:pt x="30480" y="91440"/>
                </a:moveTo>
                <a:lnTo>
                  <a:pt x="0" y="0"/>
                </a:lnTo>
                <a:lnTo>
                  <a:pt x="9144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76934" y="4920996"/>
            <a:ext cx="265176" cy="995172"/>
          </a:xfrm>
          <a:custGeom>
            <a:avLst/>
            <a:gdLst/>
            <a:ahLst/>
            <a:cxnLst/>
            <a:rect l="l" t="t" r="r" b="b"/>
            <a:pathLst>
              <a:path w="265176" h="995172">
                <a:moveTo>
                  <a:pt x="236220" y="995172"/>
                </a:moveTo>
                <a:lnTo>
                  <a:pt x="24383" y="73152"/>
                </a:lnTo>
                <a:lnTo>
                  <a:pt x="51815" y="67055"/>
                </a:lnTo>
                <a:lnTo>
                  <a:pt x="265176" y="987552"/>
                </a:lnTo>
                <a:close/>
                <a:moveTo>
                  <a:pt x="0" y="94488"/>
                </a:moveTo>
                <a:lnTo>
                  <a:pt x="21335" y="0"/>
                </a:lnTo>
                <a:lnTo>
                  <a:pt x="83820" y="74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7078" y="4920996"/>
            <a:ext cx="472439" cy="996696"/>
          </a:xfrm>
          <a:custGeom>
            <a:avLst/>
            <a:gdLst/>
            <a:ahLst/>
            <a:cxnLst/>
            <a:rect l="l" t="t" r="r" b="b"/>
            <a:pathLst>
              <a:path w="472439" h="996696">
                <a:moveTo>
                  <a:pt x="25908" y="996696"/>
                </a:moveTo>
                <a:lnTo>
                  <a:pt x="452627" y="71628"/>
                </a:lnTo>
                <a:lnTo>
                  <a:pt x="426720" y="59436"/>
                </a:lnTo>
                <a:lnTo>
                  <a:pt x="0" y="986028"/>
                </a:lnTo>
                <a:close/>
                <a:moveTo>
                  <a:pt x="472439" y="96011"/>
                </a:moveTo>
                <a:lnTo>
                  <a:pt x="469392" y="0"/>
                </a:lnTo>
                <a:lnTo>
                  <a:pt x="394715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8202" y="4920996"/>
            <a:ext cx="696468" cy="923544"/>
          </a:xfrm>
          <a:custGeom>
            <a:avLst/>
            <a:gdLst/>
            <a:ahLst/>
            <a:cxnLst/>
            <a:rect l="l" t="t" r="r" b="b"/>
            <a:pathLst>
              <a:path w="696468" h="923544">
                <a:moveTo>
                  <a:pt x="22859" y="923544"/>
                </a:moveTo>
                <a:lnTo>
                  <a:pt x="665988" y="67055"/>
                </a:lnTo>
                <a:lnTo>
                  <a:pt x="643127" y="48767"/>
                </a:lnTo>
                <a:lnTo>
                  <a:pt x="0" y="906780"/>
                </a:lnTo>
                <a:close/>
                <a:moveTo>
                  <a:pt x="679703" y="94488"/>
                </a:moveTo>
                <a:lnTo>
                  <a:pt x="696468" y="0"/>
                </a:lnTo>
                <a:lnTo>
                  <a:pt x="611124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9326" y="4920996"/>
            <a:ext cx="999744" cy="1001267"/>
          </a:xfrm>
          <a:custGeom>
            <a:avLst/>
            <a:gdLst/>
            <a:ahLst/>
            <a:cxnLst/>
            <a:rect l="l" t="t" r="r" b="b"/>
            <a:pathLst>
              <a:path w="999744" h="1001267">
                <a:moveTo>
                  <a:pt x="19812" y="1001267"/>
                </a:moveTo>
                <a:lnTo>
                  <a:pt x="960120" y="60960"/>
                </a:lnTo>
                <a:lnTo>
                  <a:pt x="940308" y="41148"/>
                </a:lnTo>
                <a:lnTo>
                  <a:pt x="0" y="981455"/>
                </a:lnTo>
                <a:close/>
                <a:moveTo>
                  <a:pt x="970788" y="91440"/>
                </a:moveTo>
                <a:lnTo>
                  <a:pt x="999744" y="0"/>
                </a:lnTo>
                <a:lnTo>
                  <a:pt x="909828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6922" y="4860036"/>
            <a:ext cx="1370076" cy="1048512"/>
          </a:xfrm>
          <a:custGeom>
            <a:avLst/>
            <a:gdLst/>
            <a:ahLst/>
            <a:cxnLst/>
            <a:rect l="l" t="t" r="r" b="b"/>
            <a:pathLst>
              <a:path w="1370076" h="1048512">
                <a:moveTo>
                  <a:pt x="16763" y="1048512"/>
                </a:moveTo>
                <a:lnTo>
                  <a:pt x="1322831" y="54864"/>
                </a:lnTo>
                <a:lnTo>
                  <a:pt x="1304543" y="32004"/>
                </a:lnTo>
                <a:lnTo>
                  <a:pt x="0" y="1027176"/>
                </a:lnTo>
                <a:close/>
                <a:moveTo>
                  <a:pt x="1328928" y="85344"/>
                </a:moveTo>
                <a:lnTo>
                  <a:pt x="1370076" y="0"/>
                </a:lnTo>
                <a:lnTo>
                  <a:pt x="1275588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82973" y="4920996"/>
            <a:ext cx="2063496" cy="1080516"/>
          </a:xfrm>
          <a:custGeom>
            <a:avLst/>
            <a:gdLst/>
            <a:ahLst/>
            <a:cxnLst/>
            <a:rect l="l" t="t" r="r" b="b"/>
            <a:pathLst>
              <a:path w="2063496" h="1080516">
                <a:moveTo>
                  <a:pt x="13717" y="1080516"/>
                </a:moveTo>
                <a:lnTo>
                  <a:pt x="2007109" y="45720"/>
                </a:lnTo>
                <a:lnTo>
                  <a:pt x="1994916" y="21336"/>
                </a:lnTo>
                <a:lnTo>
                  <a:pt x="0" y="1054608"/>
                </a:lnTo>
                <a:close/>
                <a:moveTo>
                  <a:pt x="2007109" y="77724"/>
                </a:moveTo>
                <a:lnTo>
                  <a:pt x="2063497" y="0"/>
                </a:lnTo>
                <a:lnTo>
                  <a:pt x="196900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93989" y="964310"/>
            <a:ext cx="7406536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O RUP é iterativo e incremental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2684071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Cada iteração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635376"/>
            <a:ext cx="203606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é planejada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3147439"/>
            <a:ext cx="754342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realiza uma seqüência de atividades (de elicitação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52" y="3574159"/>
            <a:ext cx="699387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de requisitos, análise e projeto, implementação,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67952" y="4000879"/>
            <a:ext cx="200606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etc.) distintas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4512943"/>
            <a:ext cx="742965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geralmente resulta em uma versão executável do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67952" y="4939663"/>
            <a:ext cx="1179955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sistema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0" y="5451727"/>
            <a:ext cx="601691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é avaliada segundo critérios de sucesso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67952" y="5878446"/>
            <a:ext cx="3316905" cy="355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previamente definidos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28457" y="681608"/>
            <a:ext cx="7526079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O RUP é baseado na arquitetura do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427104" y="1291208"/>
            <a:ext cx="1727834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sistema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021585"/>
            <a:ext cx="2210170" cy="380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• </a:t>
            </a:r>
            <a:r>
              <a:rPr sz="3000" spc="10" dirty="0">
                <a:latin typeface="Calibri"/>
                <a:cs typeface="Calibri"/>
              </a:rPr>
              <a:t>Arquitetura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508884"/>
            <a:ext cx="6056051" cy="6873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latin typeface="Arial"/>
                <a:cs typeface="Arial"/>
              </a:rPr>
              <a:t>– </a:t>
            </a:r>
            <a:r>
              <a:rPr sz="2510" spc="10" dirty="0">
                <a:latin typeface="Calibri"/>
                <a:cs typeface="Calibri"/>
              </a:rPr>
              <a:t>visão geral do sistema em termos dos seus</a:t>
            </a:r>
            <a:endParaRPr sz="25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subsistemas e como estes se relacionam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0" y="3316984"/>
            <a:ext cx="7660052" cy="7924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latin typeface="Arial"/>
                <a:cs typeface="Arial"/>
              </a:rPr>
              <a:t>• </a:t>
            </a:r>
            <a:r>
              <a:rPr sz="2940" spc="10" dirty="0">
                <a:latin typeface="Calibri"/>
                <a:cs typeface="Calibri"/>
              </a:rPr>
              <a:t>A arquitetura é prototipada e definida logo nas</a:t>
            </a:r>
            <a:endParaRPr sz="29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primeiras iterações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0" y="4231384"/>
            <a:ext cx="7958600" cy="7924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latin typeface="Arial"/>
                <a:cs typeface="Arial"/>
              </a:rPr>
              <a:t>• </a:t>
            </a:r>
            <a:r>
              <a:rPr sz="2940" spc="10" dirty="0">
                <a:latin typeface="Calibri"/>
                <a:cs typeface="Calibri"/>
              </a:rPr>
              <a:t>O desenvolvimento consiste em complementar a</a:t>
            </a:r>
            <a:endParaRPr sz="29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arquitetura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24240" y="5145783"/>
            <a:ext cx="7929591" cy="12039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40" spc="10" dirty="0">
                <a:latin typeface="Arial"/>
                <a:cs typeface="Arial"/>
              </a:rPr>
              <a:t>• </a:t>
            </a:r>
            <a:r>
              <a:rPr sz="2940" spc="10" dirty="0">
                <a:latin typeface="Calibri"/>
                <a:cs typeface="Calibri"/>
              </a:rPr>
              <a:t>A arquitetura serve para definir a organização da</a:t>
            </a:r>
            <a:endParaRPr sz="29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equipe de desenvolvimento e identificar</a:t>
            </a:r>
            <a:endParaRPr sz="30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000" spc="10" dirty="0">
                <a:latin typeface="Calibri"/>
                <a:cs typeface="Calibri"/>
              </a:rPr>
              <a:t>oportunidades de reuso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703204" y="443864"/>
            <a:ext cx="3470488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Modelo Cascata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1"/>
          <p:cNvSpPr/>
          <p:nvPr/>
        </p:nvSpPr>
        <p:spPr>
          <a:xfrm>
            <a:off x="1346335" y="992886"/>
            <a:ext cx="7714488" cy="5286756"/>
          </a:xfrm>
          <a:custGeom>
            <a:avLst/>
            <a:gdLst/>
            <a:ahLst/>
            <a:cxnLst/>
            <a:rect l="l" t="t" r="r" b="b"/>
            <a:pathLst>
              <a:path w="7714488" h="5286756">
                <a:moveTo>
                  <a:pt x="0" y="0"/>
                </a:moveTo>
                <a:lnTo>
                  <a:pt x="7714488" y="0"/>
                </a:lnTo>
                <a:lnTo>
                  <a:pt x="7714488" y="5286756"/>
                </a:lnTo>
                <a:lnTo>
                  <a:pt x="0" y="52867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71" y="992123"/>
            <a:ext cx="7716011" cy="528828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520833" y="3831336"/>
            <a:ext cx="733041" cy="1120140"/>
          </a:xfrm>
          <a:custGeom>
            <a:avLst/>
            <a:gdLst/>
            <a:ahLst/>
            <a:cxnLst/>
            <a:rect l="l" t="t" r="r" b="b"/>
            <a:pathLst>
              <a:path w="733041" h="1120140">
                <a:moveTo>
                  <a:pt x="123441" y="1120140"/>
                </a:moveTo>
                <a:lnTo>
                  <a:pt x="0" y="969264"/>
                </a:lnTo>
                <a:lnTo>
                  <a:pt x="13713" y="947927"/>
                </a:lnTo>
                <a:lnTo>
                  <a:pt x="208785" y="972312"/>
                </a:lnTo>
                <a:lnTo>
                  <a:pt x="195069" y="996696"/>
                </a:lnTo>
                <a:lnTo>
                  <a:pt x="135633" y="987552"/>
                </a:lnTo>
                <a:lnTo>
                  <a:pt x="99057" y="1053084"/>
                </a:lnTo>
                <a:lnTo>
                  <a:pt x="137157" y="1098804"/>
                </a:lnTo>
                <a:close/>
                <a:moveTo>
                  <a:pt x="85341" y="1037844"/>
                </a:moveTo>
                <a:lnTo>
                  <a:pt x="115821" y="984504"/>
                </a:lnTo>
                <a:lnTo>
                  <a:pt x="62481" y="975360"/>
                </a:lnTo>
                <a:cubicBezTo>
                  <a:pt x="45717" y="973836"/>
                  <a:pt x="33525" y="970788"/>
                  <a:pt x="22857" y="967740"/>
                </a:cubicBezTo>
                <a:cubicBezTo>
                  <a:pt x="32001" y="976884"/>
                  <a:pt x="41145" y="984504"/>
                  <a:pt x="48765" y="993648"/>
                </a:cubicBezTo>
                <a:close/>
                <a:moveTo>
                  <a:pt x="216405" y="958596"/>
                </a:moveTo>
                <a:lnTo>
                  <a:pt x="100581" y="893064"/>
                </a:lnTo>
                <a:lnTo>
                  <a:pt x="111249" y="876300"/>
                </a:lnTo>
                <a:lnTo>
                  <a:pt x="128013" y="885444"/>
                </a:lnTo>
                <a:cubicBezTo>
                  <a:pt x="123441" y="876300"/>
                  <a:pt x="120393" y="870204"/>
                  <a:pt x="118869" y="864108"/>
                </a:cubicBezTo>
                <a:cubicBezTo>
                  <a:pt x="118869" y="859536"/>
                  <a:pt x="120393" y="854964"/>
                  <a:pt x="121917" y="850392"/>
                </a:cubicBezTo>
                <a:cubicBezTo>
                  <a:pt x="126489" y="842771"/>
                  <a:pt x="132585" y="838200"/>
                  <a:pt x="140205" y="833627"/>
                </a:cubicBezTo>
                <a:lnTo>
                  <a:pt x="153921" y="850392"/>
                </a:lnTo>
                <a:cubicBezTo>
                  <a:pt x="149349" y="853440"/>
                  <a:pt x="144777" y="858012"/>
                  <a:pt x="141729" y="862584"/>
                </a:cubicBezTo>
                <a:cubicBezTo>
                  <a:pt x="140205" y="867156"/>
                  <a:pt x="138681" y="870204"/>
                  <a:pt x="140205" y="876300"/>
                </a:cubicBezTo>
                <a:cubicBezTo>
                  <a:pt x="140205" y="880871"/>
                  <a:pt x="141729" y="885444"/>
                  <a:pt x="146301" y="888492"/>
                </a:cubicBezTo>
                <a:cubicBezTo>
                  <a:pt x="152397" y="894588"/>
                  <a:pt x="158493" y="900684"/>
                  <a:pt x="167637" y="905256"/>
                </a:cubicBezTo>
                <a:lnTo>
                  <a:pt x="227073" y="938784"/>
                </a:lnTo>
                <a:close/>
                <a:moveTo>
                  <a:pt x="344421" y="836676"/>
                </a:moveTo>
                <a:lnTo>
                  <a:pt x="288033" y="804671"/>
                </a:lnTo>
                <a:cubicBezTo>
                  <a:pt x="289557" y="809244"/>
                  <a:pt x="291081" y="815340"/>
                  <a:pt x="291081" y="822960"/>
                </a:cubicBezTo>
                <a:cubicBezTo>
                  <a:pt x="291081" y="830580"/>
                  <a:pt x="288033" y="836676"/>
                  <a:pt x="284985" y="842771"/>
                </a:cubicBezTo>
                <a:cubicBezTo>
                  <a:pt x="277365" y="856488"/>
                  <a:pt x="265173" y="865632"/>
                  <a:pt x="248409" y="868680"/>
                </a:cubicBezTo>
                <a:cubicBezTo>
                  <a:pt x="233169" y="871727"/>
                  <a:pt x="214881" y="868680"/>
                  <a:pt x="195069" y="858012"/>
                </a:cubicBezTo>
                <a:cubicBezTo>
                  <a:pt x="184401" y="851915"/>
                  <a:pt x="175257" y="844296"/>
                  <a:pt x="167637" y="833627"/>
                </a:cubicBezTo>
                <a:cubicBezTo>
                  <a:pt x="161541" y="824484"/>
                  <a:pt x="156969" y="815340"/>
                  <a:pt x="156969" y="804671"/>
                </a:cubicBezTo>
                <a:cubicBezTo>
                  <a:pt x="156969" y="795527"/>
                  <a:pt x="158493" y="784860"/>
                  <a:pt x="164589" y="775715"/>
                </a:cubicBezTo>
                <a:cubicBezTo>
                  <a:pt x="172209" y="762000"/>
                  <a:pt x="184401" y="754380"/>
                  <a:pt x="201165" y="752856"/>
                </a:cubicBezTo>
                <a:lnTo>
                  <a:pt x="185925" y="743712"/>
                </a:lnTo>
                <a:lnTo>
                  <a:pt x="196593" y="726948"/>
                </a:lnTo>
                <a:lnTo>
                  <a:pt x="355089" y="816864"/>
                </a:lnTo>
                <a:close/>
                <a:moveTo>
                  <a:pt x="207261" y="838200"/>
                </a:moveTo>
                <a:cubicBezTo>
                  <a:pt x="222501" y="847344"/>
                  <a:pt x="236217" y="850392"/>
                  <a:pt x="246885" y="847344"/>
                </a:cubicBezTo>
                <a:cubicBezTo>
                  <a:pt x="257553" y="845820"/>
                  <a:pt x="265173" y="841248"/>
                  <a:pt x="269745" y="832104"/>
                </a:cubicBezTo>
                <a:cubicBezTo>
                  <a:pt x="274317" y="822960"/>
                  <a:pt x="275841" y="813815"/>
                  <a:pt x="271269" y="804671"/>
                </a:cubicBezTo>
                <a:cubicBezTo>
                  <a:pt x="268221" y="794004"/>
                  <a:pt x="259077" y="784860"/>
                  <a:pt x="245361" y="777240"/>
                </a:cubicBezTo>
                <a:cubicBezTo>
                  <a:pt x="230121" y="768096"/>
                  <a:pt x="216405" y="765048"/>
                  <a:pt x="204213" y="766571"/>
                </a:cubicBezTo>
                <a:cubicBezTo>
                  <a:pt x="193545" y="769620"/>
                  <a:pt x="185925" y="774192"/>
                  <a:pt x="181353" y="783336"/>
                </a:cubicBezTo>
                <a:cubicBezTo>
                  <a:pt x="175257" y="790956"/>
                  <a:pt x="175257" y="800100"/>
                  <a:pt x="179829" y="810768"/>
                </a:cubicBezTo>
                <a:cubicBezTo>
                  <a:pt x="182877" y="819912"/>
                  <a:pt x="192021" y="829056"/>
                  <a:pt x="207261" y="838200"/>
                </a:cubicBezTo>
                <a:close/>
                <a:moveTo>
                  <a:pt x="370329" y="685800"/>
                </a:moveTo>
                <a:lnTo>
                  <a:pt x="353565" y="676656"/>
                </a:lnTo>
                <a:cubicBezTo>
                  <a:pt x="361185" y="691896"/>
                  <a:pt x="361185" y="708660"/>
                  <a:pt x="352041" y="723900"/>
                </a:cubicBezTo>
                <a:cubicBezTo>
                  <a:pt x="348993" y="729996"/>
                  <a:pt x="344421" y="736092"/>
                  <a:pt x="338325" y="740664"/>
                </a:cubicBezTo>
                <a:cubicBezTo>
                  <a:pt x="332229" y="745236"/>
                  <a:pt x="326133" y="746760"/>
                  <a:pt x="321561" y="748284"/>
                </a:cubicBezTo>
                <a:cubicBezTo>
                  <a:pt x="315465" y="748284"/>
                  <a:pt x="309369" y="748284"/>
                  <a:pt x="303273" y="745236"/>
                </a:cubicBezTo>
                <a:cubicBezTo>
                  <a:pt x="298701" y="743712"/>
                  <a:pt x="292605" y="740664"/>
                  <a:pt x="283461" y="736092"/>
                </a:cubicBezTo>
                <a:lnTo>
                  <a:pt x="213357" y="696468"/>
                </a:lnTo>
                <a:lnTo>
                  <a:pt x="224025" y="676656"/>
                </a:lnTo>
                <a:lnTo>
                  <a:pt x="288033" y="713232"/>
                </a:lnTo>
                <a:cubicBezTo>
                  <a:pt x="297177" y="719327"/>
                  <a:pt x="304797" y="722376"/>
                  <a:pt x="309369" y="723900"/>
                </a:cubicBezTo>
                <a:cubicBezTo>
                  <a:pt x="315465" y="725424"/>
                  <a:pt x="320037" y="725424"/>
                  <a:pt x="326133" y="722376"/>
                </a:cubicBezTo>
                <a:cubicBezTo>
                  <a:pt x="330705" y="720852"/>
                  <a:pt x="335277" y="716280"/>
                  <a:pt x="338325" y="710184"/>
                </a:cubicBezTo>
                <a:cubicBezTo>
                  <a:pt x="341373" y="704088"/>
                  <a:pt x="342897" y="697992"/>
                  <a:pt x="342897" y="691896"/>
                </a:cubicBezTo>
                <a:cubicBezTo>
                  <a:pt x="342897" y="684276"/>
                  <a:pt x="341373" y="678180"/>
                  <a:pt x="336801" y="673608"/>
                </a:cubicBezTo>
                <a:cubicBezTo>
                  <a:pt x="333753" y="669036"/>
                  <a:pt x="326133" y="662940"/>
                  <a:pt x="316989" y="658368"/>
                </a:cubicBezTo>
                <a:lnTo>
                  <a:pt x="254505" y="623315"/>
                </a:lnTo>
                <a:lnTo>
                  <a:pt x="265173" y="603504"/>
                </a:lnTo>
                <a:lnTo>
                  <a:pt x="380997" y="669036"/>
                </a:lnTo>
                <a:close/>
                <a:moveTo>
                  <a:pt x="262125" y="560832"/>
                </a:moveTo>
                <a:lnTo>
                  <a:pt x="239265" y="547115"/>
                </a:lnTo>
                <a:lnTo>
                  <a:pt x="249933" y="528828"/>
                </a:lnTo>
                <a:lnTo>
                  <a:pt x="272793" y="541020"/>
                </a:lnTo>
                <a:close/>
                <a:moveTo>
                  <a:pt x="397761" y="637032"/>
                </a:moveTo>
                <a:lnTo>
                  <a:pt x="283461" y="573024"/>
                </a:lnTo>
                <a:lnTo>
                  <a:pt x="294129" y="553212"/>
                </a:lnTo>
                <a:lnTo>
                  <a:pt x="408429" y="618744"/>
                </a:lnTo>
                <a:close/>
                <a:moveTo>
                  <a:pt x="432813" y="536448"/>
                </a:moveTo>
                <a:lnTo>
                  <a:pt x="451101" y="542544"/>
                </a:lnTo>
                <a:cubicBezTo>
                  <a:pt x="449577" y="550164"/>
                  <a:pt x="446529" y="554736"/>
                  <a:pt x="445005" y="559308"/>
                </a:cubicBezTo>
                <a:cubicBezTo>
                  <a:pt x="440433" y="565404"/>
                  <a:pt x="435861" y="571500"/>
                  <a:pt x="432813" y="573024"/>
                </a:cubicBezTo>
                <a:cubicBezTo>
                  <a:pt x="428241" y="576071"/>
                  <a:pt x="423669" y="577596"/>
                  <a:pt x="419097" y="576071"/>
                </a:cubicBezTo>
                <a:cubicBezTo>
                  <a:pt x="414525" y="576071"/>
                  <a:pt x="405381" y="573024"/>
                  <a:pt x="394713" y="565404"/>
                </a:cubicBezTo>
                <a:lnTo>
                  <a:pt x="327657" y="528828"/>
                </a:lnTo>
                <a:lnTo>
                  <a:pt x="320037" y="542544"/>
                </a:lnTo>
                <a:lnTo>
                  <a:pt x="304797" y="534924"/>
                </a:lnTo>
                <a:lnTo>
                  <a:pt x="312417" y="519684"/>
                </a:lnTo>
                <a:lnTo>
                  <a:pt x="284985" y="504444"/>
                </a:lnTo>
                <a:lnTo>
                  <a:pt x="283461" y="478536"/>
                </a:lnTo>
                <a:lnTo>
                  <a:pt x="324609" y="501396"/>
                </a:lnTo>
                <a:lnTo>
                  <a:pt x="335277" y="481584"/>
                </a:lnTo>
                <a:lnTo>
                  <a:pt x="350517" y="489204"/>
                </a:lnTo>
                <a:lnTo>
                  <a:pt x="339849" y="509015"/>
                </a:lnTo>
                <a:lnTo>
                  <a:pt x="406905" y="547115"/>
                </a:lnTo>
                <a:cubicBezTo>
                  <a:pt x="411477" y="550164"/>
                  <a:pt x="416049" y="551688"/>
                  <a:pt x="417573" y="551688"/>
                </a:cubicBezTo>
                <a:cubicBezTo>
                  <a:pt x="419097" y="553212"/>
                  <a:pt x="422145" y="551688"/>
                  <a:pt x="423669" y="551688"/>
                </a:cubicBezTo>
                <a:cubicBezTo>
                  <a:pt x="425193" y="550164"/>
                  <a:pt x="426717" y="548640"/>
                  <a:pt x="428241" y="545592"/>
                </a:cubicBezTo>
                <a:cubicBezTo>
                  <a:pt x="429765" y="542544"/>
                  <a:pt x="431289" y="539496"/>
                  <a:pt x="432813" y="536448"/>
                </a:cubicBezTo>
                <a:close/>
                <a:moveTo>
                  <a:pt x="467865" y="428244"/>
                </a:moveTo>
                <a:lnTo>
                  <a:pt x="481581" y="409956"/>
                </a:lnTo>
                <a:cubicBezTo>
                  <a:pt x="492249" y="419100"/>
                  <a:pt x="498345" y="429768"/>
                  <a:pt x="499869" y="441960"/>
                </a:cubicBezTo>
                <a:cubicBezTo>
                  <a:pt x="501393" y="454152"/>
                  <a:pt x="498345" y="467868"/>
                  <a:pt x="490725" y="481584"/>
                </a:cubicBezTo>
                <a:cubicBezTo>
                  <a:pt x="481581" y="498348"/>
                  <a:pt x="467865" y="507492"/>
                  <a:pt x="452625" y="512064"/>
                </a:cubicBezTo>
                <a:cubicBezTo>
                  <a:pt x="435861" y="516636"/>
                  <a:pt x="419097" y="512064"/>
                  <a:pt x="400809" y="502920"/>
                </a:cubicBezTo>
                <a:cubicBezTo>
                  <a:pt x="380997" y="490728"/>
                  <a:pt x="368805" y="478536"/>
                  <a:pt x="364233" y="461771"/>
                </a:cubicBezTo>
                <a:cubicBezTo>
                  <a:pt x="358137" y="446532"/>
                  <a:pt x="361185" y="429768"/>
                  <a:pt x="370329" y="414528"/>
                </a:cubicBezTo>
                <a:cubicBezTo>
                  <a:pt x="377949" y="399288"/>
                  <a:pt x="390141" y="388620"/>
                  <a:pt x="406905" y="385571"/>
                </a:cubicBezTo>
                <a:cubicBezTo>
                  <a:pt x="422145" y="381000"/>
                  <a:pt x="440433" y="385571"/>
                  <a:pt x="458721" y="396240"/>
                </a:cubicBezTo>
                <a:cubicBezTo>
                  <a:pt x="460245" y="396240"/>
                  <a:pt x="461769" y="397764"/>
                  <a:pt x="464817" y="399288"/>
                </a:cubicBezTo>
                <a:lnTo>
                  <a:pt x="416049" y="484632"/>
                </a:lnTo>
                <a:cubicBezTo>
                  <a:pt x="428241" y="490728"/>
                  <a:pt x="440433" y="492252"/>
                  <a:pt x="451101" y="490728"/>
                </a:cubicBezTo>
                <a:cubicBezTo>
                  <a:pt x="461769" y="487680"/>
                  <a:pt x="469389" y="481584"/>
                  <a:pt x="473961" y="472440"/>
                </a:cubicBezTo>
                <a:cubicBezTo>
                  <a:pt x="478533" y="464820"/>
                  <a:pt x="480057" y="457200"/>
                  <a:pt x="478533" y="451104"/>
                </a:cubicBezTo>
                <a:cubicBezTo>
                  <a:pt x="478533" y="443484"/>
                  <a:pt x="473961" y="435864"/>
                  <a:pt x="467865" y="428244"/>
                </a:cubicBezTo>
                <a:close/>
                <a:moveTo>
                  <a:pt x="400809" y="473964"/>
                </a:moveTo>
                <a:lnTo>
                  <a:pt x="437385" y="409956"/>
                </a:lnTo>
                <a:cubicBezTo>
                  <a:pt x="426717" y="405384"/>
                  <a:pt x="417573" y="403860"/>
                  <a:pt x="411477" y="405384"/>
                </a:cubicBezTo>
                <a:cubicBezTo>
                  <a:pt x="399285" y="406908"/>
                  <a:pt x="391665" y="413004"/>
                  <a:pt x="385569" y="422148"/>
                </a:cubicBezTo>
                <a:cubicBezTo>
                  <a:pt x="380997" y="431292"/>
                  <a:pt x="379473" y="440436"/>
                  <a:pt x="382521" y="451104"/>
                </a:cubicBezTo>
                <a:cubicBezTo>
                  <a:pt x="384045" y="460248"/>
                  <a:pt x="390141" y="467868"/>
                  <a:pt x="400809" y="473964"/>
                </a:cubicBezTo>
                <a:close/>
                <a:moveTo>
                  <a:pt x="536445" y="352044"/>
                </a:moveTo>
                <a:lnTo>
                  <a:pt x="556257" y="359664"/>
                </a:lnTo>
                <a:cubicBezTo>
                  <a:pt x="553209" y="365760"/>
                  <a:pt x="551685" y="370332"/>
                  <a:pt x="548637" y="374904"/>
                </a:cubicBezTo>
                <a:cubicBezTo>
                  <a:pt x="545589" y="382524"/>
                  <a:pt x="541017" y="387096"/>
                  <a:pt x="536445" y="388620"/>
                </a:cubicBezTo>
                <a:cubicBezTo>
                  <a:pt x="531873" y="391668"/>
                  <a:pt x="527301" y="393192"/>
                  <a:pt x="522729" y="393192"/>
                </a:cubicBezTo>
                <a:cubicBezTo>
                  <a:pt x="518157" y="391668"/>
                  <a:pt x="510537" y="388620"/>
                  <a:pt x="498345" y="382524"/>
                </a:cubicBezTo>
                <a:lnTo>
                  <a:pt x="432813" y="344423"/>
                </a:lnTo>
                <a:lnTo>
                  <a:pt x="425193" y="358140"/>
                </a:lnTo>
                <a:lnTo>
                  <a:pt x="409953" y="350520"/>
                </a:lnTo>
                <a:lnTo>
                  <a:pt x="417573" y="335279"/>
                </a:lnTo>
                <a:lnTo>
                  <a:pt x="388617" y="320040"/>
                </a:lnTo>
                <a:lnTo>
                  <a:pt x="388617" y="294132"/>
                </a:lnTo>
                <a:lnTo>
                  <a:pt x="428241" y="316991"/>
                </a:lnTo>
                <a:lnTo>
                  <a:pt x="440433" y="297179"/>
                </a:lnTo>
                <a:lnTo>
                  <a:pt x="454149" y="304800"/>
                </a:lnTo>
                <a:lnTo>
                  <a:pt x="443481" y="324612"/>
                </a:lnTo>
                <a:lnTo>
                  <a:pt x="510537" y="362712"/>
                </a:lnTo>
                <a:cubicBezTo>
                  <a:pt x="516633" y="365760"/>
                  <a:pt x="519681" y="367284"/>
                  <a:pt x="522729" y="368808"/>
                </a:cubicBezTo>
                <a:cubicBezTo>
                  <a:pt x="524253" y="368808"/>
                  <a:pt x="525777" y="367284"/>
                  <a:pt x="527301" y="367284"/>
                </a:cubicBezTo>
                <a:cubicBezTo>
                  <a:pt x="530349" y="365760"/>
                  <a:pt x="531873" y="364236"/>
                  <a:pt x="533397" y="361188"/>
                </a:cubicBezTo>
                <a:cubicBezTo>
                  <a:pt x="534921" y="359664"/>
                  <a:pt x="534921" y="356615"/>
                  <a:pt x="536445" y="352044"/>
                </a:cubicBezTo>
                <a:close/>
                <a:moveTo>
                  <a:pt x="608073" y="268223"/>
                </a:moveTo>
                <a:lnTo>
                  <a:pt x="591309" y="259079"/>
                </a:lnTo>
                <a:cubicBezTo>
                  <a:pt x="598929" y="274320"/>
                  <a:pt x="598929" y="291084"/>
                  <a:pt x="589785" y="306323"/>
                </a:cubicBezTo>
                <a:cubicBezTo>
                  <a:pt x="585213" y="312420"/>
                  <a:pt x="580641" y="318515"/>
                  <a:pt x="574545" y="323088"/>
                </a:cubicBezTo>
                <a:cubicBezTo>
                  <a:pt x="568449" y="327659"/>
                  <a:pt x="563877" y="329184"/>
                  <a:pt x="557781" y="330708"/>
                </a:cubicBezTo>
                <a:cubicBezTo>
                  <a:pt x="551685" y="330708"/>
                  <a:pt x="545589" y="330708"/>
                  <a:pt x="539493" y="327659"/>
                </a:cubicBezTo>
                <a:cubicBezTo>
                  <a:pt x="534921" y="326135"/>
                  <a:pt x="528825" y="323088"/>
                  <a:pt x="521205" y="318515"/>
                </a:cubicBezTo>
                <a:lnTo>
                  <a:pt x="449577" y="278891"/>
                </a:lnTo>
                <a:lnTo>
                  <a:pt x="460245" y="259079"/>
                </a:lnTo>
                <a:lnTo>
                  <a:pt x="524253" y="295656"/>
                </a:lnTo>
                <a:cubicBezTo>
                  <a:pt x="534921" y="301752"/>
                  <a:pt x="542541" y="304800"/>
                  <a:pt x="545589" y="306323"/>
                </a:cubicBezTo>
                <a:cubicBezTo>
                  <a:pt x="551685" y="307847"/>
                  <a:pt x="557781" y="307847"/>
                  <a:pt x="562353" y="304800"/>
                </a:cubicBezTo>
                <a:cubicBezTo>
                  <a:pt x="566925" y="303276"/>
                  <a:pt x="571497" y="298703"/>
                  <a:pt x="574545" y="292608"/>
                </a:cubicBezTo>
                <a:cubicBezTo>
                  <a:pt x="577593" y="286512"/>
                  <a:pt x="580641" y="280415"/>
                  <a:pt x="579117" y="274320"/>
                </a:cubicBezTo>
                <a:cubicBezTo>
                  <a:pt x="579117" y="266700"/>
                  <a:pt x="577593" y="260603"/>
                  <a:pt x="574545" y="256032"/>
                </a:cubicBezTo>
                <a:cubicBezTo>
                  <a:pt x="569973" y="251459"/>
                  <a:pt x="562353" y="245364"/>
                  <a:pt x="553209" y="240791"/>
                </a:cubicBezTo>
                <a:lnTo>
                  <a:pt x="492249" y="205740"/>
                </a:lnTo>
                <a:lnTo>
                  <a:pt x="502917" y="185928"/>
                </a:lnTo>
                <a:lnTo>
                  <a:pt x="617217" y="251459"/>
                </a:lnTo>
                <a:close/>
                <a:moveTo>
                  <a:pt x="635505" y="220979"/>
                </a:moveTo>
                <a:lnTo>
                  <a:pt x="519681" y="155447"/>
                </a:lnTo>
                <a:lnTo>
                  <a:pt x="530349" y="137159"/>
                </a:lnTo>
                <a:lnTo>
                  <a:pt x="547113" y="147828"/>
                </a:lnTo>
                <a:cubicBezTo>
                  <a:pt x="541017" y="138684"/>
                  <a:pt x="537969" y="131064"/>
                  <a:pt x="537969" y="126491"/>
                </a:cubicBezTo>
                <a:cubicBezTo>
                  <a:pt x="537969" y="120396"/>
                  <a:pt x="539493" y="115823"/>
                  <a:pt x="541017" y="111252"/>
                </a:cubicBezTo>
                <a:cubicBezTo>
                  <a:pt x="545589" y="105156"/>
                  <a:pt x="551685" y="99059"/>
                  <a:pt x="559305" y="94488"/>
                </a:cubicBezTo>
                <a:lnTo>
                  <a:pt x="573021" y="111252"/>
                </a:lnTo>
                <a:cubicBezTo>
                  <a:pt x="568449" y="115823"/>
                  <a:pt x="563877" y="118871"/>
                  <a:pt x="560829" y="123444"/>
                </a:cubicBezTo>
                <a:cubicBezTo>
                  <a:pt x="559305" y="128015"/>
                  <a:pt x="557781" y="132588"/>
                  <a:pt x="557781" y="137159"/>
                </a:cubicBezTo>
                <a:cubicBezTo>
                  <a:pt x="559305" y="141732"/>
                  <a:pt x="560829" y="146303"/>
                  <a:pt x="565401" y="150876"/>
                </a:cubicBezTo>
                <a:cubicBezTo>
                  <a:pt x="569973" y="156971"/>
                  <a:pt x="577593" y="161544"/>
                  <a:pt x="585213" y="166115"/>
                </a:cubicBezTo>
                <a:lnTo>
                  <a:pt x="646173" y="201167"/>
                </a:lnTo>
                <a:close/>
                <a:moveTo>
                  <a:pt x="705609" y="62484"/>
                </a:moveTo>
                <a:cubicBezTo>
                  <a:pt x="707133" y="73152"/>
                  <a:pt x="707133" y="83820"/>
                  <a:pt x="707133" y="91440"/>
                </a:cubicBezTo>
                <a:cubicBezTo>
                  <a:pt x="705609" y="99059"/>
                  <a:pt x="702561" y="106679"/>
                  <a:pt x="697989" y="114300"/>
                </a:cubicBezTo>
                <a:cubicBezTo>
                  <a:pt x="690369" y="128015"/>
                  <a:pt x="682749" y="135635"/>
                  <a:pt x="672081" y="138684"/>
                </a:cubicBezTo>
                <a:cubicBezTo>
                  <a:pt x="662937" y="141732"/>
                  <a:pt x="652269" y="140208"/>
                  <a:pt x="643125" y="135635"/>
                </a:cubicBezTo>
                <a:cubicBezTo>
                  <a:pt x="637029" y="132588"/>
                  <a:pt x="632457" y="128015"/>
                  <a:pt x="629409" y="123444"/>
                </a:cubicBezTo>
                <a:cubicBezTo>
                  <a:pt x="626361" y="117347"/>
                  <a:pt x="624837" y="112776"/>
                  <a:pt x="624837" y="106679"/>
                </a:cubicBezTo>
                <a:cubicBezTo>
                  <a:pt x="623313" y="100584"/>
                  <a:pt x="624837" y="94488"/>
                  <a:pt x="626361" y="88391"/>
                </a:cubicBezTo>
                <a:cubicBezTo>
                  <a:pt x="626361" y="83820"/>
                  <a:pt x="629409" y="77723"/>
                  <a:pt x="632457" y="70103"/>
                </a:cubicBezTo>
                <a:cubicBezTo>
                  <a:pt x="640077" y="53340"/>
                  <a:pt x="644649" y="39623"/>
                  <a:pt x="646173" y="32003"/>
                </a:cubicBezTo>
                <a:cubicBezTo>
                  <a:pt x="643125" y="30479"/>
                  <a:pt x="641601" y="28956"/>
                  <a:pt x="640077" y="28956"/>
                </a:cubicBezTo>
                <a:cubicBezTo>
                  <a:pt x="632457" y="24384"/>
                  <a:pt x="626361" y="22859"/>
                  <a:pt x="620265" y="24384"/>
                </a:cubicBezTo>
                <a:cubicBezTo>
                  <a:pt x="614169" y="27432"/>
                  <a:pt x="606549" y="33528"/>
                  <a:pt x="601977" y="42671"/>
                </a:cubicBezTo>
                <a:cubicBezTo>
                  <a:pt x="595881" y="51815"/>
                  <a:pt x="594357" y="59435"/>
                  <a:pt x="594357" y="65532"/>
                </a:cubicBezTo>
                <a:cubicBezTo>
                  <a:pt x="595881" y="71628"/>
                  <a:pt x="598929" y="77723"/>
                  <a:pt x="606549" y="85344"/>
                </a:cubicBezTo>
                <a:lnTo>
                  <a:pt x="592833" y="102108"/>
                </a:lnTo>
                <a:cubicBezTo>
                  <a:pt x="585213" y="96012"/>
                  <a:pt x="580641" y="89915"/>
                  <a:pt x="577593" y="82296"/>
                </a:cubicBezTo>
                <a:cubicBezTo>
                  <a:pt x="576069" y="76200"/>
                  <a:pt x="574545" y="68579"/>
                  <a:pt x="576069" y="59435"/>
                </a:cubicBezTo>
                <a:cubicBezTo>
                  <a:pt x="577593" y="50291"/>
                  <a:pt x="582165" y="41147"/>
                  <a:pt x="586737" y="30479"/>
                </a:cubicBezTo>
                <a:cubicBezTo>
                  <a:pt x="592833" y="21335"/>
                  <a:pt x="598929" y="13715"/>
                  <a:pt x="603501" y="9144"/>
                </a:cubicBezTo>
                <a:cubicBezTo>
                  <a:pt x="609597" y="4571"/>
                  <a:pt x="615693" y="1523"/>
                  <a:pt x="620265" y="0"/>
                </a:cubicBezTo>
                <a:cubicBezTo>
                  <a:pt x="626361" y="0"/>
                  <a:pt x="630933" y="0"/>
                  <a:pt x="637029" y="1523"/>
                </a:cubicBezTo>
                <a:cubicBezTo>
                  <a:pt x="641601" y="3047"/>
                  <a:pt x="647697" y="6096"/>
                  <a:pt x="655317" y="10667"/>
                </a:cubicBezTo>
                <a:lnTo>
                  <a:pt x="681225" y="25908"/>
                </a:lnTo>
                <a:cubicBezTo>
                  <a:pt x="699513" y="36576"/>
                  <a:pt x="711705" y="42671"/>
                  <a:pt x="716277" y="44196"/>
                </a:cubicBezTo>
                <a:cubicBezTo>
                  <a:pt x="722373" y="45720"/>
                  <a:pt x="726945" y="47244"/>
                  <a:pt x="733041" y="47244"/>
                </a:cubicBezTo>
                <a:lnTo>
                  <a:pt x="722373" y="67056"/>
                </a:lnTo>
                <a:cubicBezTo>
                  <a:pt x="716277" y="67056"/>
                  <a:pt x="711705" y="65532"/>
                  <a:pt x="705609" y="62484"/>
                </a:cubicBezTo>
                <a:close/>
                <a:moveTo>
                  <a:pt x="661413" y="39623"/>
                </a:moveTo>
                <a:cubicBezTo>
                  <a:pt x="659889" y="48767"/>
                  <a:pt x="656841" y="60959"/>
                  <a:pt x="650745" y="76200"/>
                </a:cubicBezTo>
                <a:cubicBezTo>
                  <a:pt x="646173" y="85344"/>
                  <a:pt x="644649" y="91440"/>
                  <a:pt x="644649" y="94488"/>
                </a:cubicBezTo>
                <a:cubicBezTo>
                  <a:pt x="644649" y="99059"/>
                  <a:pt x="644649" y="103632"/>
                  <a:pt x="646173" y="106679"/>
                </a:cubicBezTo>
                <a:cubicBezTo>
                  <a:pt x="647697" y="109728"/>
                  <a:pt x="650745" y="112776"/>
                  <a:pt x="653793" y="114300"/>
                </a:cubicBezTo>
                <a:cubicBezTo>
                  <a:pt x="659889" y="117347"/>
                  <a:pt x="664461" y="117347"/>
                  <a:pt x="670557" y="115823"/>
                </a:cubicBezTo>
                <a:cubicBezTo>
                  <a:pt x="676653" y="114300"/>
                  <a:pt x="681225" y="109728"/>
                  <a:pt x="685797" y="102108"/>
                </a:cubicBezTo>
                <a:cubicBezTo>
                  <a:pt x="690369" y="94488"/>
                  <a:pt x="691893" y="86867"/>
                  <a:pt x="691893" y="79247"/>
                </a:cubicBezTo>
                <a:cubicBezTo>
                  <a:pt x="691893" y="71628"/>
                  <a:pt x="690369" y="64008"/>
                  <a:pt x="685797" y="57912"/>
                </a:cubicBezTo>
                <a:cubicBezTo>
                  <a:pt x="682749" y="53340"/>
                  <a:pt x="676653" y="48767"/>
                  <a:pt x="667509" y="44196"/>
                </a:cubicBez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6862" y="4191000"/>
            <a:ext cx="608076" cy="880872"/>
          </a:xfrm>
          <a:custGeom>
            <a:avLst/>
            <a:gdLst/>
            <a:ahLst/>
            <a:cxnLst/>
            <a:rect l="l" t="t" r="r" b="b"/>
            <a:pathLst>
              <a:path w="608076" h="880872">
                <a:moveTo>
                  <a:pt x="88392" y="871728"/>
                </a:moveTo>
                <a:lnTo>
                  <a:pt x="97536" y="851916"/>
                </a:lnTo>
                <a:cubicBezTo>
                  <a:pt x="106680" y="854963"/>
                  <a:pt x="114300" y="856488"/>
                  <a:pt x="120396" y="856488"/>
                </a:cubicBezTo>
                <a:cubicBezTo>
                  <a:pt x="128016" y="854963"/>
                  <a:pt x="135636" y="851916"/>
                  <a:pt x="141732" y="847344"/>
                </a:cubicBezTo>
                <a:cubicBezTo>
                  <a:pt x="149352" y="841248"/>
                  <a:pt x="155448" y="833628"/>
                  <a:pt x="160020" y="826007"/>
                </a:cubicBezTo>
                <a:cubicBezTo>
                  <a:pt x="164592" y="816863"/>
                  <a:pt x="167640" y="809244"/>
                  <a:pt x="169164" y="801624"/>
                </a:cubicBezTo>
                <a:cubicBezTo>
                  <a:pt x="170688" y="794004"/>
                  <a:pt x="169164" y="787907"/>
                  <a:pt x="167640" y="783336"/>
                </a:cubicBezTo>
                <a:cubicBezTo>
                  <a:pt x="164592" y="777240"/>
                  <a:pt x="161544" y="774192"/>
                  <a:pt x="155448" y="771144"/>
                </a:cubicBezTo>
                <a:cubicBezTo>
                  <a:pt x="150876" y="768096"/>
                  <a:pt x="146304" y="766572"/>
                  <a:pt x="140208" y="768096"/>
                </a:cubicBezTo>
                <a:cubicBezTo>
                  <a:pt x="135636" y="768096"/>
                  <a:pt x="129540" y="771144"/>
                  <a:pt x="123444" y="777240"/>
                </a:cubicBezTo>
                <a:cubicBezTo>
                  <a:pt x="118872" y="780288"/>
                  <a:pt x="111252" y="787907"/>
                  <a:pt x="99060" y="800100"/>
                </a:cubicBezTo>
                <a:cubicBezTo>
                  <a:pt x="88392" y="812292"/>
                  <a:pt x="79248" y="821436"/>
                  <a:pt x="71628" y="826007"/>
                </a:cubicBezTo>
                <a:cubicBezTo>
                  <a:pt x="64008" y="830580"/>
                  <a:pt x="56388" y="833628"/>
                  <a:pt x="47244" y="833628"/>
                </a:cubicBezTo>
                <a:cubicBezTo>
                  <a:pt x="39624" y="833628"/>
                  <a:pt x="32004" y="832104"/>
                  <a:pt x="24384" y="829056"/>
                </a:cubicBezTo>
                <a:cubicBezTo>
                  <a:pt x="16764" y="824484"/>
                  <a:pt x="10668" y="816863"/>
                  <a:pt x="6096" y="809244"/>
                </a:cubicBezTo>
                <a:cubicBezTo>
                  <a:pt x="1524" y="800100"/>
                  <a:pt x="0" y="790956"/>
                  <a:pt x="1524" y="780288"/>
                </a:cubicBezTo>
                <a:cubicBezTo>
                  <a:pt x="3048" y="769620"/>
                  <a:pt x="7620" y="758951"/>
                  <a:pt x="12192" y="748284"/>
                </a:cubicBezTo>
                <a:cubicBezTo>
                  <a:pt x="19812" y="736092"/>
                  <a:pt x="27432" y="726948"/>
                  <a:pt x="36576" y="719328"/>
                </a:cubicBezTo>
                <a:cubicBezTo>
                  <a:pt x="45720" y="713232"/>
                  <a:pt x="54864" y="708660"/>
                  <a:pt x="64008" y="708660"/>
                </a:cubicBezTo>
                <a:cubicBezTo>
                  <a:pt x="74676" y="708660"/>
                  <a:pt x="83820" y="710184"/>
                  <a:pt x="94488" y="714756"/>
                </a:cubicBezTo>
                <a:lnTo>
                  <a:pt x="83820" y="736092"/>
                </a:lnTo>
                <a:cubicBezTo>
                  <a:pt x="73152" y="731520"/>
                  <a:pt x="64008" y="731520"/>
                  <a:pt x="54864" y="734568"/>
                </a:cubicBezTo>
                <a:cubicBezTo>
                  <a:pt x="47244" y="737616"/>
                  <a:pt x="38100" y="745236"/>
                  <a:pt x="32004" y="757428"/>
                </a:cubicBezTo>
                <a:cubicBezTo>
                  <a:pt x="24384" y="769620"/>
                  <a:pt x="21336" y="780288"/>
                  <a:pt x="22860" y="789432"/>
                </a:cubicBezTo>
                <a:cubicBezTo>
                  <a:pt x="24384" y="797051"/>
                  <a:pt x="28956" y="803148"/>
                  <a:pt x="35052" y="807720"/>
                </a:cubicBezTo>
                <a:cubicBezTo>
                  <a:pt x="41148" y="810768"/>
                  <a:pt x="47244" y="810768"/>
                  <a:pt x="53340" y="809244"/>
                </a:cubicBezTo>
                <a:cubicBezTo>
                  <a:pt x="57912" y="807720"/>
                  <a:pt x="68580" y="798576"/>
                  <a:pt x="82296" y="783336"/>
                </a:cubicBezTo>
                <a:cubicBezTo>
                  <a:pt x="96012" y="769620"/>
                  <a:pt x="105156" y="758951"/>
                  <a:pt x="111252" y="754380"/>
                </a:cubicBezTo>
                <a:cubicBezTo>
                  <a:pt x="121920" y="748284"/>
                  <a:pt x="131064" y="743712"/>
                  <a:pt x="140208" y="743712"/>
                </a:cubicBezTo>
                <a:cubicBezTo>
                  <a:pt x="147828" y="742188"/>
                  <a:pt x="156972" y="745236"/>
                  <a:pt x="166116" y="749807"/>
                </a:cubicBezTo>
                <a:cubicBezTo>
                  <a:pt x="173736" y="754380"/>
                  <a:pt x="181356" y="760476"/>
                  <a:pt x="185928" y="769620"/>
                </a:cubicBezTo>
                <a:cubicBezTo>
                  <a:pt x="190500" y="778763"/>
                  <a:pt x="192024" y="789432"/>
                  <a:pt x="190500" y="801624"/>
                </a:cubicBezTo>
                <a:cubicBezTo>
                  <a:pt x="190500" y="812292"/>
                  <a:pt x="185928" y="822960"/>
                  <a:pt x="179832" y="835151"/>
                </a:cubicBezTo>
                <a:cubicBezTo>
                  <a:pt x="172212" y="848868"/>
                  <a:pt x="163068" y="859536"/>
                  <a:pt x="153924" y="867156"/>
                </a:cubicBezTo>
                <a:cubicBezTo>
                  <a:pt x="143256" y="874776"/>
                  <a:pt x="132588" y="879348"/>
                  <a:pt x="121920" y="879348"/>
                </a:cubicBezTo>
                <a:cubicBezTo>
                  <a:pt x="109728" y="880872"/>
                  <a:pt x="99060" y="877824"/>
                  <a:pt x="88392" y="871728"/>
                </a:cubicBezTo>
                <a:close/>
                <a:moveTo>
                  <a:pt x="163068" y="723900"/>
                </a:moveTo>
                <a:cubicBezTo>
                  <a:pt x="141732" y="711707"/>
                  <a:pt x="129540" y="696468"/>
                  <a:pt x="126492" y="679704"/>
                </a:cubicBezTo>
                <a:cubicBezTo>
                  <a:pt x="123444" y="664463"/>
                  <a:pt x="126492" y="650748"/>
                  <a:pt x="134112" y="635507"/>
                </a:cubicBezTo>
                <a:cubicBezTo>
                  <a:pt x="143256" y="620268"/>
                  <a:pt x="155448" y="609600"/>
                  <a:pt x="172212" y="606551"/>
                </a:cubicBezTo>
                <a:cubicBezTo>
                  <a:pt x="187452" y="601980"/>
                  <a:pt x="204216" y="605028"/>
                  <a:pt x="222504" y="615696"/>
                </a:cubicBezTo>
                <a:cubicBezTo>
                  <a:pt x="237744" y="623316"/>
                  <a:pt x="248412" y="632460"/>
                  <a:pt x="254508" y="641604"/>
                </a:cubicBezTo>
                <a:cubicBezTo>
                  <a:pt x="260604" y="650748"/>
                  <a:pt x="263652" y="661416"/>
                  <a:pt x="262128" y="672084"/>
                </a:cubicBezTo>
                <a:cubicBezTo>
                  <a:pt x="262128" y="684276"/>
                  <a:pt x="260604" y="693420"/>
                  <a:pt x="254508" y="704088"/>
                </a:cubicBezTo>
                <a:cubicBezTo>
                  <a:pt x="245364" y="720851"/>
                  <a:pt x="233172" y="729996"/>
                  <a:pt x="216408" y="734568"/>
                </a:cubicBezTo>
                <a:cubicBezTo>
                  <a:pt x="201168" y="739140"/>
                  <a:pt x="182880" y="734568"/>
                  <a:pt x="163068" y="723900"/>
                </a:cubicBezTo>
                <a:close/>
                <a:moveTo>
                  <a:pt x="175260" y="704088"/>
                </a:moveTo>
                <a:cubicBezTo>
                  <a:pt x="188976" y="711707"/>
                  <a:pt x="202692" y="714756"/>
                  <a:pt x="213360" y="713232"/>
                </a:cubicBezTo>
                <a:cubicBezTo>
                  <a:pt x="224028" y="710184"/>
                  <a:pt x="233172" y="704088"/>
                  <a:pt x="237744" y="694944"/>
                </a:cubicBezTo>
                <a:cubicBezTo>
                  <a:pt x="243840" y="685800"/>
                  <a:pt x="243840" y="675132"/>
                  <a:pt x="240792" y="664463"/>
                </a:cubicBezTo>
                <a:cubicBezTo>
                  <a:pt x="237744" y="653796"/>
                  <a:pt x="227076" y="644651"/>
                  <a:pt x="213360" y="635507"/>
                </a:cubicBezTo>
                <a:cubicBezTo>
                  <a:pt x="198120" y="627888"/>
                  <a:pt x="185928" y="624840"/>
                  <a:pt x="175260" y="627888"/>
                </a:cubicBezTo>
                <a:cubicBezTo>
                  <a:pt x="164592" y="629412"/>
                  <a:pt x="155448" y="635507"/>
                  <a:pt x="150876" y="644651"/>
                </a:cubicBezTo>
                <a:cubicBezTo>
                  <a:pt x="144780" y="655320"/>
                  <a:pt x="143256" y="664463"/>
                  <a:pt x="147828" y="675132"/>
                </a:cubicBezTo>
                <a:cubicBezTo>
                  <a:pt x="150876" y="685800"/>
                  <a:pt x="160020" y="694944"/>
                  <a:pt x="175260" y="704088"/>
                </a:cubicBezTo>
                <a:close/>
                <a:moveTo>
                  <a:pt x="297180" y="621792"/>
                </a:moveTo>
                <a:lnTo>
                  <a:pt x="198120" y="565404"/>
                </a:lnTo>
                <a:lnTo>
                  <a:pt x="188976" y="582168"/>
                </a:lnTo>
                <a:lnTo>
                  <a:pt x="173736" y="573024"/>
                </a:lnTo>
                <a:lnTo>
                  <a:pt x="182880" y="556260"/>
                </a:lnTo>
                <a:lnTo>
                  <a:pt x="170688" y="548640"/>
                </a:lnTo>
                <a:cubicBezTo>
                  <a:pt x="163068" y="545592"/>
                  <a:pt x="156972" y="541020"/>
                  <a:pt x="153924" y="537972"/>
                </a:cubicBezTo>
                <a:cubicBezTo>
                  <a:pt x="150876" y="533400"/>
                  <a:pt x="147828" y="527304"/>
                  <a:pt x="147828" y="521207"/>
                </a:cubicBezTo>
                <a:cubicBezTo>
                  <a:pt x="147828" y="513588"/>
                  <a:pt x="149352" y="505968"/>
                  <a:pt x="153924" y="498348"/>
                </a:cubicBezTo>
                <a:cubicBezTo>
                  <a:pt x="156972" y="492251"/>
                  <a:pt x="161544" y="487680"/>
                  <a:pt x="166116" y="481584"/>
                </a:cubicBezTo>
                <a:lnTo>
                  <a:pt x="182880" y="493776"/>
                </a:lnTo>
                <a:cubicBezTo>
                  <a:pt x="179832" y="496824"/>
                  <a:pt x="176784" y="501396"/>
                  <a:pt x="175260" y="504444"/>
                </a:cubicBezTo>
                <a:cubicBezTo>
                  <a:pt x="170688" y="510540"/>
                  <a:pt x="170688" y="515112"/>
                  <a:pt x="170688" y="519684"/>
                </a:cubicBezTo>
                <a:cubicBezTo>
                  <a:pt x="172212" y="522732"/>
                  <a:pt x="176784" y="527304"/>
                  <a:pt x="182880" y="530351"/>
                </a:cubicBezTo>
                <a:lnTo>
                  <a:pt x="193548" y="536448"/>
                </a:lnTo>
                <a:lnTo>
                  <a:pt x="207264" y="515112"/>
                </a:lnTo>
                <a:lnTo>
                  <a:pt x="220980" y="522732"/>
                </a:lnTo>
                <a:lnTo>
                  <a:pt x="208788" y="545592"/>
                </a:lnTo>
                <a:lnTo>
                  <a:pt x="309372" y="601980"/>
                </a:lnTo>
                <a:close/>
                <a:moveTo>
                  <a:pt x="336804" y="512063"/>
                </a:moveTo>
                <a:lnTo>
                  <a:pt x="355092" y="519684"/>
                </a:lnTo>
                <a:cubicBezTo>
                  <a:pt x="353568" y="525780"/>
                  <a:pt x="350520" y="530351"/>
                  <a:pt x="348996" y="534924"/>
                </a:cubicBezTo>
                <a:cubicBezTo>
                  <a:pt x="344424" y="542544"/>
                  <a:pt x="339852" y="547116"/>
                  <a:pt x="335280" y="550163"/>
                </a:cubicBezTo>
                <a:cubicBezTo>
                  <a:pt x="330708" y="551688"/>
                  <a:pt x="327660" y="553212"/>
                  <a:pt x="323088" y="553212"/>
                </a:cubicBezTo>
                <a:cubicBezTo>
                  <a:pt x="318516" y="553212"/>
                  <a:pt x="309372" y="548640"/>
                  <a:pt x="298704" y="542544"/>
                </a:cubicBezTo>
                <a:lnTo>
                  <a:pt x="231648" y="504444"/>
                </a:lnTo>
                <a:lnTo>
                  <a:pt x="224028" y="519684"/>
                </a:lnTo>
                <a:lnTo>
                  <a:pt x="208788" y="510540"/>
                </a:lnTo>
                <a:lnTo>
                  <a:pt x="216408" y="496824"/>
                </a:lnTo>
                <a:lnTo>
                  <a:pt x="188976" y="480060"/>
                </a:lnTo>
                <a:lnTo>
                  <a:pt x="187452" y="454151"/>
                </a:lnTo>
                <a:lnTo>
                  <a:pt x="228600" y="477012"/>
                </a:lnTo>
                <a:lnTo>
                  <a:pt x="239268" y="457200"/>
                </a:lnTo>
                <a:lnTo>
                  <a:pt x="254508" y="466344"/>
                </a:lnTo>
                <a:lnTo>
                  <a:pt x="242316" y="486156"/>
                </a:lnTo>
                <a:lnTo>
                  <a:pt x="309372" y="524256"/>
                </a:lnTo>
                <a:cubicBezTo>
                  <a:pt x="315468" y="527304"/>
                  <a:pt x="320040" y="528828"/>
                  <a:pt x="321564" y="528828"/>
                </a:cubicBezTo>
                <a:cubicBezTo>
                  <a:pt x="323088" y="528828"/>
                  <a:pt x="324612" y="528828"/>
                  <a:pt x="327660" y="527304"/>
                </a:cubicBezTo>
                <a:cubicBezTo>
                  <a:pt x="329184" y="525780"/>
                  <a:pt x="330708" y="524256"/>
                  <a:pt x="332232" y="521207"/>
                </a:cubicBezTo>
                <a:cubicBezTo>
                  <a:pt x="333756" y="519684"/>
                  <a:pt x="335280" y="516636"/>
                  <a:pt x="336804" y="512063"/>
                </a:cubicBezTo>
                <a:close/>
                <a:moveTo>
                  <a:pt x="376428" y="483107"/>
                </a:moveTo>
                <a:lnTo>
                  <a:pt x="242316" y="452628"/>
                </a:lnTo>
                <a:lnTo>
                  <a:pt x="252984" y="432816"/>
                </a:lnTo>
                <a:lnTo>
                  <a:pt x="329184" y="452628"/>
                </a:lnTo>
                <a:lnTo>
                  <a:pt x="358140" y="458724"/>
                </a:lnTo>
                <a:cubicBezTo>
                  <a:pt x="356616" y="458724"/>
                  <a:pt x="350520" y="451104"/>
                  <a:pt x="338328" y="440436"/>
                </a:cubicBezTo>
                <a:lnTo>
                  <a:pt x="280416" y="384048"/>
                </a:lnTo>
                <a:lnTo>
                  <a:pt x="292608" y="362712"/>
                </a:lnTo>
                <a:lnTo>
                  <a:pt x="368808" y="384048"/>
                </a:lnTo>
                <a:lnTo>
                  <a:pt x="393192" y="390144"/>
                </a:lnTo>
                <a:lnTo>
                  <a:pt x="374904" y="371856"/>
                </a:lnTo>
                <a:lnTo>
                  <a:pt x="320040" y="313944"/>
                </a:lnTo>
                <a:lnTo>
                  <a:pt x="330708" y="295656"/>
                </a:lnTo>
                <a:lnTo>
                  <a:pt x="425196" y="396240"/>
                </a:lnTo>
                <a:lnTo>
                  <a:pt x="414528" y="416051"/>
                </a:lnTo>
                <a:lnTo>
                  <a:pt x="335280" y="396240"/>
                </a:lnTo>
                <a:lnTo>
                  <a:pt x="312420" y="388620"/>
                </a:lnTo>
                <a:lnTo>
                  <a:pt x="387096" y="461772"/>
                </a:lnTo>
                <a:close/>
                <a:moveTo>
                  <a:pt x="483108" y="260604"/>
                </a:moveTo>
                <a:cubicBezTo>
                  <a:pt x="486156" y="271272"/>
                  <a:pt x="486156" y="280416"/>
                  <a:pt x="484632" y="289560"/>
                </a:cubicBezTo>
                <a:cubicBezTo>
                  <a:pt x="483108" y="297180"/>
                  <a:pt x="480060" y="304800"/>
                  <a:pt x="477012" y="312420"/>
                </a:cubicBezTo>
                <a:cubicBezTo>
                  <a:pt x="469392" y="324612"/>
                  <a:pt x="460248" y="333756"/>
                  <a:pt x="451104" y="336804"/>
                </a:cubicBezTo>
                <a:cubicBezTo>
                  <a:pt x="440436" y="339851"/>
                  <a:pt x="431292" y="338328"/>
                  <a:pt x="420624" y="333756"/>
                </a:cubicBezTo>
                <a:cubicBezTo>
                  <a:pt x="416052" y="329184"/>
                  <a:pt x="411480" y="326136"/>
                  <a:pt x="408432" y="320040"/>
                </a:cubicBezTo>
                <a:cubicBezTo>
                  <a:pt x="405384" y="315468"/>
                  <a:pt x="402336" y="309372"/>
                  <a:pt x="402336" y="304800"/>
                </a:cubicBezTo>
                <a:cubicBezTo>
                  <a:pt x="402336" y="298704"/>
                  <a:pt x="402336" y="292607"/>
                  <a:pt x="403860" y="286512"/>
                </a:cubicBezTo>
                <a:cubicBezTo>
                  <a:pt x="405384" y="281940"/>
                  <a:pt x="406908" y="275844"/>
                  <a:pt x="411480" y="268224"/>
                </a:cubicBezTo>
                <a:cubicBezTo>
                  <a:pt x="417576" y="251460"/>
                  <a:pt x="422148" y="237744"/>
                  <a:pt x="423672" y="228600"/>
                </a:cubicBezTo>
                <a:cubicBezTo>
                  <a:pt x="420624" y="227076"/>
                  <a:pt x="419100" y="227076"/>
                  <a:pt x="419100" y="225551"/>
                </a:cubicBezTo>
                <a:cubicBezTo>
                  <a:pt x="411480" y="220980"/>
                  <a:pt x="403860" y="219456"/>
                  <a:pt x="399288" y="222504"/>
                </a:cubicBezTo>
                <a:cubicBezTo>
                  <a:pt x="391668" y="224028"/>
                  <a:pt x="385572" y="230124"/>
                  <a:pt x="379476" y="240792"/>
                </a:cubicBezTo>
                <a:cubicBezTo>
                  <a:pt x="374904" y="249936"/>
                  <a:pt x="371856" y="257556"/>
                  <a:pt x="373380" y="263651"/>
                </a:cubicBezTo>
                <a:cubicBezTo>
                  <a:pt x="373380" y="269748"/>
                  <a:pt x="377952" y="275844"/>
                  <a:pt x="384048" y="283464"/>
                </a:cubicBezTo>
                <a:lnTo>
                  <a:pt x="371856" y="300228"/>
                </a:lnTo>
                <a:cubicBezTo>
                  <a:pt x="364236" y="294132"/>
                  <a:pt x="359664" y="288036"/>
                  <a:pt x="356616" y="280416"/>
                </a:cubicBezTo>
                <a:cubicBezTo>
                  <a:pt x="353568" y="274320"/>
                  <a:pt x="353568" y="265176"/>
                  <a:pt x="355092" y="257556"/>
                </a:cubicBezTo>
                <a:cubicBezTo>
                  <a:pt x="356616" y="248412"/>
                  <a:pt x="359664" y="237744"/>
                  <a:pt x="365760" y="228600"/>
                </a:cubicBezTo>
                <a:cubicBezTo>
                  <a:pt x="370332" y="219456"/>
                  <a:pt x="376428" y="211836"/>
                  <a:pt x="382524" y="207264"/>
                </a:cubicBezTo>
                <a:cubicBezTo>
                  <a:pt x="388620" y="201168"/>
                  <a:pt x="393192" y="199644"/>
                  <a:pt x="399288" y="198120"/>
                </a:cubicBezTo>
                <a:cubicBezTo>
                  <a:pt x="403860" y="196596"/>
                  <a:pt x="409956" y="198120"/>
                  <a:pt x="416052" y="199644"/>
                </a:cubicBezTo>
                <a:cubicBezTo>
                  <a:pt x="419100" y="201168"/>
                  <a:pt x="425196" y="204216"/>
                  <a:pt x="434340" y="208788"/>
                </a:cubicBezTo>
                <a:lnTo>
                  <a:pt x="460248" y="224028"/>
                </a:lnTo>
                <a:cubicBezTo>
                  <a:pt x="478536" y="233172"/>
                  <a:pt x="489204" y="239268"/>
                  <a:pt x="495300" y="242316"/>
                </a:cubicBezTo>
                <a:cubicBezTo>
                  <a:pt x="499872" y="243840"/>
                  <a:pt x="505968" y="243840"/>
                  <a:pt x="512064" y="243840"/>
                </a:cubicBezTo>
                <a:lnTo>
                  <a:pt x="499872" y="265176"/>
                </a:lnTo>
                <a:cubicBezTo>
                  <a:pt x="495300" y="265176"/>
                  <a:pt x="489204" y="263651"/>
                  <a:pt x="483108" y="260604"/>
                </a:cubicBezTo>
                <a:close/>
                <a:moveTo>
                  <a:pt x="438912" y="237744"/>
                </a:moveTo>
                <a:cubicBezTo>
                  <a:pt x="437388" y="246888"/>
                  <a:pt x="434340" y="259080"/>
                  <a:pt x="428244" y="274320"/>
                </a:cubicBezTo>
                <a:cubicBezTo>
                  <a:pt x="425196" y="281940"/>
                  <a:pt x="423672" y="288036"/>
                  <a:pt x="422148" y="292607"/>
                </a:cubicBezTo>
                <a:cubicBezTo>
                  <a:pt x="422148" y="297180"/>
                  <a:pt x="423672" y="300228"/>
                  <a:pt x="425196" y="304800"/>
                </a:cubicBezTo>
                <a:cubicBezTo>
                  <a:pt x="426720" y="307848"/>
                  <a:pt x="429768" y="309372"/>
                  <a:pt x="432816" y="312420"/>
                </a:cubicBezTo>
                <a:cubicBezTo>
                  <a:pt x="437388" y="315468"/>
                  <a:pt x="443484" y="315468"/>
                  <a:pt x="448056" y="313944"/>
                </a:cubicBezTo>
                <a:cubicBezTo>
                  <a:pt x="454152" y="310896"/>
                  <a:pt x="458724" y="306324"/>
                  <a:pt x="463296" y="298704"/>
                </a:cubicBezTo>
                <a:cubicBezTo>
                  <a:pt x="467868" y="291084"/>
                  <a:pt x="469392" y="283464"/>
                  <a:pt x="470916" y="275844"/>
                </a:cubicBezTo>
                <a:cubicBezTo>
                  <a:pt x="470916" y="268224"/>
                  <a:pt x="467868" y="262128"/>
                  <a:pt x="463296" y="256032"/>
                </a:cubicBezTo>
                <a:cubicBezTo>
                  <a:pt x="460248" y="251460"/>
                  <a:pt x="455676" y="246888"/>
                  <a:pt x="446532" y="242316"/>
                </a:cubicBezTo>
                <a:close/>
                <a:moveTo>
                  <a:pt x="525780" y="220980"/>
                </a:moveTo>
                <a:lnTo>
                  <a:pt x="409956" y="155448"/>
                </a:lnTo>
                <a:lnTo>
                  <a:pt x="420624" y="138684"/>
                </a:lnTo>
                <a:lnTo>
                  <a:pt x="437388" y="147828"/>
                </a:lnTo>
                <a:cubicBezTo>
                  <a:pt x="431292" y="138684"/>
                  <a:pt x="428244" y="131064"/>
                  <a:pt x="428244" y="126492"/>
                </a:cubicBezTo>
                <a:cubicBezTo>
                  <a:pt x="428244" y="120396"/>
                  <a:pt x="429768" y="115824"/>
                  <a:pt x="431292" y="111251"/>
                </a:cubicBezTo>
                <a:cubicBezTo>
                  <a:pt x="435864" y="105156"/>
                  <a:pt x="441960" y="99060"/>
                  <a:pt x="449580" y="94488"/>
                </a:cubicBezTo>
                <a:lnTo>
                  <a:pt x="463296" y="112776"/>
                </a:lnTo>
                <a:cubicBezTo>
                  <a:pt x="458724" y="115824"/>
                  <a:pt x="454152" y="118872"/>
                  <a:pt x="451104" y="123444"/>
                </a:cubicBezTo>
                <a:cubicBezTo>
                  <a:pt x="449580" y="128016"/>
                  <a:pt x="448056" y="132588"/>
                  <a:pt x="448056" y="137160"/>
                </a:cubicBezTo>
                <a:cubicBezTo>
                  <a:pt x="449580" y="141732"/>
                  <a:pt x="451104" y="146304"/>
                  <a:pt x="455676" y="150876"/>
                </a:cubicBezTo>
                <a:cubicBezTo>
                  <a:pt x="460248" y="156972"/>
                  <a:pt x="467868" y="163068"/>
                  <a:pt x="475488" y="167640"/>
                </a:cubicBezTo>
                <a:lnTo>
                  <a:pt x="536448" y="201168"/>
                </a:lnTo>
                <a:close/>
                <a:moveTo>
                  <a:pt x="574548" y="47244"/>
                </a:moveTo>
                <a:lnTo>
                  <a:pt x="588264" y="27432"/>
                </a:lnTo>
                <a:cubicBezTo>
                  <a:pt x="598932" y="38100"/>
                  <a:pt x="605028" y="48768"/>
                  <a:pt x="606552" y="60960"/>
                </a:cubicBezTo>
                <a:cubicBezTo>
                  <a:pt x="608076" y="73151"/>
                  <a:pt x="605028" y="85344"/>
                  <a:pt x="597408" y="99060"/>
                </a:cubicBezTo>
                <a:cubicBezTo>
                  <a:pt x="588264" y="115824"/>
                  <a:pt x="574548" y="126492"/>
                  <a:pt x="559308" y="131064"/>
                </a:cubicBezTo>
                <a:cubicBezTo>
                  <a:pt x="542544" y="134112"/>
                  <a:pt x="525780" y="131064"/>
                  <a:pt x="507492" y="120396"/>
                </a:cubicBezTo>
                <a:cubicBezTo>
                  <a:pt x="487680" y="109728"/>
                  <a:pt x="475488" y="96012"/>
                  <a:pt x="470916" y="80772"/>
                </a:cubicBezTo>
                <a:cubicBezTo>
                  <a:pt x="466344" y="64007"/>
                  <a:pt x="467868" y="48768"/>
                  <a:pt x="477012" y="32004"/>
                </a:cubicBezTo>
                <a:cubicBezTo>
                  <a:pt x="484632" y="16764"/>
                  <a:pt x="498348" y="7620"/>
                  <a:pt x="513588" y="3048"/>
                </a:cubicBezTo>
                <a:cubicBezTo>
                  <a:pt x="530352" y="0"/>
                  <a:pt x="547116" y="3048"/>
                  <a:pt x="565404" y="13716"/>
                </a:cubicBezTo>
                <a:cubicBezTo>
                  <a:pt x="566928" y="15240"/>
                  <a:pt x="568452" y="15240"/>
                  <a:pt x="571500" y="16764"/>
                </a:cubicBezTo>
                <a:lnTo>
                  <a:pt x="522732" y="102107"/>
                </a:lnTo>
                <a:cubicBezTo>
                  <a:pt x="534924" y="109728"/>
                  <a:pt x="547116" y="111251"/>
                  <a:pt x="557784" y="108204"/>
                </a:cubicBezTo>
                <a:cubicBezTo>
                  <a:pt x="568452" y="105156"/>
                  <a:pt x="576072" y="99060"/>
                  <a:pt x="580644" y="89916"/>
                </a:cubicBezTo>
                <a:cubicBezTo>
                  <a:pt x="585216" y="83820"/>
                  <a:pt x="586740" y="76200"/>
                  <a:pt x="586740" y="68580"/>
                </a:cubicBezTo>
                <a:cubicBezTo>
                  <a:pt x="585216" y="60960"/>
                  <a:pt x="582168" y="54864"/>
                  <a:pt x="574548" y="47244"/>
                </a:cubicBezTo>
                <a:close/>
                <a:moveTo>
                  <a:pt x="507492" y="92964"/>
                </a:moveTo>
                <a:lnTo>
                  <a:pt x="544068" y="28956"/>
                </a:lnTo>
                <a:cubicBezTo>
                  <a:pt x="533400" y="24384"/>
                  <a:pt x="524256" y="22860"/>
                  <a:pt x="518160" y="22860"/>
                </a:cubicBezTo>
                <a:cubicBezTo>
                  <a:pt x="505968" y="25907"/>
                  <a:pt x="498348" y="32004"/>
                  <a:pt x="492252" y="41148"/>
                </a:cubicBezTo>
                <a:cubicBezTo>
                  <a:pt x="487680" y="50292"/>
                  <a:pt x="486156" y="59436"/>
                  <a:pt x="489204" y="68580"/>
                </a:cubicBezTo>
                <a:cubicBezTo>
                  <a:pt x="490728" y="77724"/>
                  <a:pt x="496824" y="86868"/>
                  <a:pt x="507492" y="92964"/>
                </a:cubicBez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4354" y="3169920"/>
            <a:ext cx="579119" cy="673607"/>
          </a:xfrm>
          <a:custGeom>
            <a:avLst/>
            <a:gdLst/>
            <a:ahLst/>
            <a:cxnLst/>
            <a:rect l="l" t="t" r="r" b="b"/>
            <a:pathLst>
              <a:path w="579119" h="673607">
                <a:moveTo>
                  <a:pt x="0" y="528828"/>
                </a:moveTo>
                <a:lnTo>
                  <a:pt x="208788" y="173736"/>
                </a:lnTo>
                <a:lnTo>
                  <a:pt x="86868" y="100583"/>
                </a:lnTo>
                <a:lnTo>
                  <a:pt x="478536" y="0"/>
                </a:lnTo>
                <a:lnTo>
                  <a:pt x="579120" y="391668"/>
                </a:lnTo>
                <a:lnTo>
                  <a:pt x="455676" y="318516"/>
                </a:lnTo>
                <a:lnTo>
                  <a:pt x="245364" y="673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066" y="3154680"/>
            <a:ext cx="617219" cy="707135"/>
          </a:xfrm>
          <a:custGeom>
            <a:avLst/>
            <a:gdLst/>
            <a:ahLst/>
            <a:cxnLst/>
            <a:rect l="l" t="t" r="r" b="b"/>
            <a:pathLst>
              <a:path w="617219" h="707135">
                <a:moveTo>
                  <a:pt x="0" y="548640"/>
                </a:moveTo>
                <a:lnTo>
                  <a:pt x="216408" y="182879"/>
                </a:lnTo>
                <a:lnTo>
                  <a:pt x="220980" y="199644"/>
                </a:lnTo>
                <a:lnTo>
                  <a:pt x="71628" y="111252"/>
                </a:lnTo>
                <a:lnTo>
                  <a:pt x="505968" y="0"/>
                </a:lnTo>
                <a:lnTo>
                  <a:pt x="617220" y="432815"/>
                </a:lnTo>
                <a:lnTo>
                  <a:pt x="467868" y="344423"/>
                </a:lnTo>
                <a:lnTo>
                  <a:pt x="484632" y="339852"/>
                </a:lnTo>
                <a:lnTo>
                  <a:pt x="268224" y="707135"/>
                </a:lnTo>
                <a:close/>
                <a:moveTo>
                  <a:pt x="269748" y="678179"/>
                </a:moveTo>
                <a:lnTo>
                  <a:pt x="252984" y="682752"/>
                </a:lnTo>
                <a:lnTo>
                  <a:pt x="469392" y="316991"/>
                </a:lnTo>
                <a:lnTo>
                  <a:pt x="603504" y="396240"/>
                </a:lnTo>
                <a:lnTo>
                  <a:pt x="585216" y="409956"/>
                </a:lnTo>
                <a:lnTo>
                  <a:pt x="483108" y="18288"/>
                </a:lnTo>
                <a:lnTo>
                  <a:pt x="499872" y="27432"/>
                </a:lnTo>
                <a:lnTo>
                  <a:pt x="108204" y="128015"/>
                </a:lnTo>
                <a:lnTo>
                  <a:pt x="111252" y="105156"/>
                </a:lnTo>
                <a:lnTo>
                  <a:pt x="245364" y="184403"/>
                </a:lnTo>
                <a:lnTo>
                  <a:pt x="28956" y="550164"/>
                </a:lnTo>
                <a:lnTo>
                  <a:pt x="24384" y="53340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155701" y="478916"/>
            <a:ext cx="7898836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O RUP é baseado na arquitetura do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427104" y="1291208"/>
            <a:ext cx="1727834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sistema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7194" y="2935224"/>
            <a:ext cx="3310127" cy="1947672"/>
          </a:xfrm>
          <a:custGeom>
            <a:avLst/>
            <a:gdLst/>
            <a:ahLst/>
            <a:cxnLst/>
            <a:rect l="l" t="t" r="r" b="b"/>
            <a:pathLst>
              <a:path w="3310127" h="1947672">
                <a:moveTo>
                  <a:pt x="0" y="0"/>
                </a:moveTo>
                <a:lnTo>
                  <a:pt x="3310128" y="0"/>
                </a:lnTo>
                <a:lnTo>
                  <a:pt x="3310128" y="1947672"/>
                </a:lnTo>
                <a:lnTo>
                  <a:pt x="0" y="1947672"/>
                </a:lnTo>
                <a:close/>
                <a:moveTo>
                  <a:pt x="10668" y="1943100"/>
                </a:moveTo>
                <a:lnTo>
                  <a:pt x="6096" y="1937004"/>
                </a:lnTo>
                <a:lnTo>
                  <a:pt x="3305555" y="1937004"/>
                </a:lnTo>
                <a:lnTo>
                  <a:pt x="3300984" y="1943100"/>
                </a:lnTo>
                <a:lnTo>
                  <a:pt x="3300984" y="4572"/>
                </a:lnTo>
                <a:lnTo>
                  <a:pt x="3305555" y="10668"/>
                </a:lnTo>
                <a:lnTo>
                  <a:pt x="6096" y="10668"/>
                </a:lnTo>
                <a:lnTo>
                  <a:pt x="106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30473" y="2935224"/>
            <a:ext cx="3308604" cy="1947672"/>
          </a:xfrm>
          <a:custGeom>
            <a:avLst/>
            <a:gdLst/>
            <a:ahLst/>
            <a:cxnLst/>
            <a:rect l="l" t="t" r="r" b="b"/>
            <a:pathLst>
              <a:path w="3308604" h="1947672">
                <a:moveTo>
                  <a:pt x="0" y="0"/>
                </a:moveTo>
                <a:lnTo>
                  <a:pt x="3308605" y="0"/>
                </a:lnTo>
                <a:lnTo>
                  <a:pt x="3308605" y="1947672"/>
                </a:lnTo>
                <a:lnTo>
                  <a:pt x="0" y="1947672"/>
                </a:lnTo>
                <a:close/>
                <a:moveTo>
                  <a:pt x="9144" y="1943100"/>
                </a:moveTo>
                <a:lnTo>
                  <a:pt x="4573" y="1937004"/>
                </a:lnTo>
                <a:lnTo>
                  <a:pt x="3304033" y="1937004"/>
                </a:lnTo>
                <a:lnTo>
                  <a:pt x="3299461" y="1943100"/>
                </a:lnTo>
                <a:lnTo>
                  <a:pt x="3299461" y="4572"/>
                </a:lnTo>
                <a:lnTo>
                  <a:pt x="3304033" y="10668"/>
                </a:lnTo>
                <a:lnTo>
                  <a:pt x="4573" y="10668"/>
                </a:lnTo>
                <a:lnTo>
                  <a:pt x="9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30473" y="4953000"/>
            <a:ext cx="3308604" cy="1947672"/>
          </a:xfrm>
          <a:custGeom>
            <a:avLst/>
            <a:gdLst/>
            <a:ahLst/>
            <a:cxnLst/>
            <a:rect l="l" t="t" r="r" b="b"/>
            <a:pathLst>
              <a:path w="3308604" h="1947672">
                <a:moveTo>
                  <a:pt x="0" y="0"/>
                </a:moveTo>
                <a:lnTo>
                  <a:pt x="3308605" y="0"/>
                </a:lnTo>
                <a:lnTo>
                  <a:pt x="3308605" y="1947672"/>
                </a:lnTo>
                <a:lnTo>
                  <a:pt x="0" y="1947672"/>
                </a:lnTo>
                <a:close/>
                <a:moveTo>
                  <a:pt x="9144" y="1943100"/>
                </a:moveTo>
                <a:lnTo>
                  <a:pt x="4573" y="1937003"/>
                </a:lnTo>
                <a:lnTo>
                  <a:pt x="3304033" y="1937003"/>
                </a:lnTo>
                <a:lnTo>
                  <a:pt x="3299461" y="1943100"/>
                </a:lnTo>
                <a:lnTo>
                  <a:pt x="3299461" y="4572"/>
                </a:lnTo>
                <a:lnTo>
                  <a:pt x="3304033" y="10668"/>
                </a:lnTo>
                <a:lnTo>
                  <a:pt x="4573" y="10668"/>
                </a:lnTo>
                <a:lnTo>
                  <a:pt x="9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097920" y="3381661"/>
            <a:ext cx="841515" cy="228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Logical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218316" y="3686461"/>
            <a:ext cx="599426" cy="2288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180215" y="5722524"/>
            <a:ext cx="842335" cy="2288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00611" y="6027324"/>
            <a:ext cx="599426" cy="2288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768223" y="5641753"/>
            <a:ext cx="1320053" cy="228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127887" y="5946552"/>
            <a:ext cx="599425" cy="228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6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38" y="3020568"/>
            <a:ext cx="1566672" cy="1094232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70" y="4995672"/>
            <a:ext cx="1568196" cy="1092708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5781939" y="3284126"/>
            <a:ext cx="1669163" cy="228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Times New Roman"/>
                <a:cs typeface="Times New Roman"/>
              </a:rPr>
              <a:t>Implementation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316863" y="3588926"/>
            <a:ext cx="599425" cy="2288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imes New Roman"/>
                <a:cs typeface="Times New Roman"/>
              </a:rPr>
              <a:t>View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47194" y="4953000"/>
            <a:ext cx="3310127" cy="1947672"/>
          </a:xfrm>
          <a:custGeom>
            <a:avLst/>
            <a:gdLst/>
            <a:ahLst/>
            <a:cxnLst/>
            <a:rect l="l" t="t" r="r" b="b"/>
            <a:pathLst>
              <a:path w="3310127" h="1947672">
                <a:moveTo>
                  <a:pt x="0" y="0"/>
                </a:moveTo>
                <a:lnTo>
                  <a:pt x="3310128" y="0"/>
                </a:lnTo>
                <a:lnTo>
                  <a:pt x="3310128" y="1947672"/>
                </a:lnTo>
                <a:lnTo>
                  <a:pt x="0" y="1947672"/>
                </a:lnTo>
                <a:close/>
                <a:moveTo>
                  <a:pt x="10668" y="1943100"/>
                </a:moveTo>
                <a:lnTo>
                  <a:pt x="6096" y="1937003"/>
                </a:lnTo>
                <a:lnTo>
                  <a:pt x="3305555" y="1937003"/>
                </a:lnTo>
                <a:lnTo>
                  <a:pt x="3300984" y="1943100"/>
                </a:lnTo>
                <a:lnTo>
                  <a:pt x="3300984" y="4572"/>
                </a:lnTo>
                <a:lnTo>
                  <a:pt x="3305555" y="10668"/>
                </a:lnTo>
                <a:lnTo>
                  <a:pt x="6096" y="10668"/>
                </a:lnTo>
                <a:lnTo>
                  <a:pt x="106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2" y="5036820"/>
            <a:ext cx="307847" cy="259080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2" y="5318760"/>
            <a:ext cx="307847" cy="256032"/>
          </a:xfrm>
          <a:prstGeom prst="rect">
            <a:avLst/>
          </a:prstGeom>
        </p:spPr>
      </p:pic>
      <p:pic>
        <p:nvPicPr>
          <p:cNvPr id="16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17" y="5431536"/>
            <a:ext cx="309371" cy="254508"/>
          </a:xfrm>
          <a:prstGeom prst="rect">
            <a:avLst/>
          </a:prstGeom>
        </p:spPr>
      </p:pic>
      <p:pic>
        <p:nvPicPr>
          <p:cNvPr id="16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2" y="5597651"/>
            <a:ext cx="307847" cy="254508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17" y="5094731"/>
            <a:ext cx="309371" cy="254508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8217286" y="5562600"/>
            <a:ext cx="152400" cy="120396"/>
          </a:xfrm>
          <a:custGeom>
            <a:avLst/>
            <a:gdLst/>
            <a:ahLst/>
            <a:cxnLst/>
            <a:rect l="l" t="t" r="r" b="b"/>
            <a:pathLst>
              <a:path w="152400" h="120396">
                <a:moveTo>
                  <a:pt x="6096" y="120396"/>
                </a:moveTo>
                <a:lnTo>
                  <a:pt x="152400" y="7619"/>
                </a:lnTo>
                <a:lnTo>
                  <a:pt x="147827" y="0"/>
                </a:lnTo>
                <a:lnTo>
                  <a:pt x="0" y="112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17286" y="5228844"/>
            <a:ext cx="153924" cy="173736"/>
          </a:xfrm>
          <a:custGeom>
            <a:avLst/>
            <a:gdLst/>
            <a:ahLst/>
            <a:cxnLst/>
            <a:rect l="l" t="t" r="r" b="b"/>
            <a:pathLst>
              <a:path w="153924" h="173736">
                <a:moveTo>
                  <a:pt x="7619" y="173736"/>
                </a:moveTo>
                <a:lnTo>
                  <a:pt x="153924" y="6096"/>
                </a:lnTo>
                <a:lnTo>
                  <a:pt x="146303" y="0"/>
                </a:lnTo>
                <a:lnTo>
                  <a:pt x="0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18810" y="5170932"/>
            <a:ext cx="150876" cy="65531"/>
          </a:xfrm>
          <a:custGeom>
            <a:avLst/>
            <a:gdLst/>
            <a:ahLst/>
            <a:cxnLst/>
            <a:rect l="l" t="t" r="r" b="b"/>
            <a:pathLst>
              <a:path w="150876" h="65531">
                <a:moveTo>
                  <a:pt x="146303" y="65531"/>
                </a:moveTo>
                <a:lnTo>
                  <a:pt x="0" y="9144"/>
                </a:lnTo>
                <a:lnTo>
                  <a:pt x="3048" y="0"/>
                </a:lnTo>
                <a:lnTo>
                  <a:pt x="150876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7668650" y="4336024"/>
            <a:ext cx="1141456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Programmers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953895" y="4579864"/>
            <a:ext cx="1856572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Software management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244737" y="4188196"/>
            <a:ext cx="817205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Analysts/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244737" y="4432036"/>
            <a:ext cx="862564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Designers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44737" y="4675876"/>
            <a:ext cx="800559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Structure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098675" y="5949940"/>
            <a:ext cx="1694307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System Engineering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368423" y="6193780"/>
            <a:ext cx="1426081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System topology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077339" y="6437619"/>
            <a:ext cx="1715641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Delivery,installation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443099" y="6681459"/>
            <a:ext cx="1349881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244737" y="6125200"/>
            <a:ext cx="1569699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System integrators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244737" y="6369039"/>
            <a:ext cx="2011301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Performance Scalability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244736" y="6612879"/>
            <a:ext cx="1006180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Throughput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32966" y="4070603"/>
            <a:ext cx="2557272" cy="1371600"/>
          </a:xfrm>
          <a:custGeom>
            <a:avLst/>
            <a:gdLst/>
            <a:ahLst/>
            <a:cxnLst/>
            <a:rect l="l" t="t" r="r" b="b"/>
            <a:pathLst>
              <a:path w="2557272" h="1371600">
                <a:moveTo>
                  <a:pt x="0" y="685801"/>
                </a:moveTo>
                <a:cubicBezTo>
                  <a:pt x="0" y="306325"/>
                  <a:pt x="571500" y="0"/>
                  <a:pt x="1278636" y="0"/>
                </a:cubicBezTo>
                <a:cubicBezTo>
                  <a:pt x="1984248" y="0"/>
                  <a:pt x="2557272" y="306325"/>
                  <a:pt x="2557272" y="685801"/>
                </a:cubicBezTo>
                <a:cubicBezTo>
                  <a:pt x="2557272" y="1065277"/>
                  <a:pt x="1984248" y="1371601"/>
                  <a:pt x="1278636" y="1371601"/>
                </a:cubicBezTo>
                <a:cubicBezTo>
                  <a:pt x="571500" y="1371601"/>
                  <a:pt x="0" y="1065277"/>
                  <a:pt x="0" y="68580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28393" y="4066032"/>
            <a:ext cx="2566416" cy="1380744"/>
          </a:xfrm>
          <a:custGeom>
            <a:avLst/>
            <a:gdLst/>
            <a:ahLst/>
            <a:cxnLst/>
            <a:rect l="l" t="t" r="r" b="b"/>
            <a:pathLst>
              <a:path w="2566416" h="1380744">
                <a:moveTo>
                  <a:pt x="0" y="690372"/>
                </a:moveTo>
                <a:lnTo>
                  <a:pt x="0" y="672084"/>
                </a:lnTo>
                <a:lnTo>
                  <a:pt x="1524" y="655319"/>
                </a:lnTo>
                <a:lnTo>
                  <a:pt x="3049" y="637031"/>
                </a:lnTo>
                <a:lnTo>
                  <a:pt x="6097" y="620268"/>
                </a:lnTo>
                <a:lnTo>
                  <a:pt x="9144" y="601980"/>
                </a:lnTo>
                <a:lnTo>
                  <a:pt x="13717" y="585216"/>
                </a:lnTo>
                <a:lnTo>
                  <a:pt x="19812" y="568452"/>
                </a:lnTo>
                <a:lnTo>
                  <a:pt x="25908" y="550164"/>
                </a:lnTo>
                <a:lnTo>
                  <a:pt x="32005" y="533400"/>
                </a:lnTo>
                <a:lnTo>
                  <a:pt x="39624" y="516636"/>
                </a:lnTo>
                <a:lnTo>
                  <a:pt x="48768" y="499872"/>
                </a:lnTo>
                <a:lnTo>
                  <a:pt x="57912" y="484631"/>
                </a:lnTo>
                <a:lnTo>
                  <a:pt x="67056" y="467868"/>
                </a:lnTo>
                <a:lnTo>
                  <a:pt x="77724" y="452628"/>
                </a:lnTo>
                <a:lnTo>
                  <a:pt x="88393" y="435864"/>
                </a:lnTo>
                <a:lnTo>
                  <a:pt x="100585" y="420624"/>
                </a:lnTo>
                <a:lnTo>
                  <a:pt x="112777" y="405384"/>
                </a:lnTo>
                <a:lnTo>
                  <a:pt x="126493" y="390144"/>
                </a:lnTo>
                <a:lnTo>
                  <a:pt x="140209" y="374904"/>
                </a:lnTo>
                <a:lnTo>
                  <a:pt x="155449" y="359664"/>
                </a:lnTo>
                <a:lnTo>
                  <a:pt x="170689" y="345948"/>
                </a:lnTo>
                <a:lnTo>
                  <a:pt x="185929" y="330708"/>
                </a:lnTo>
                <a:lnTo>
                  <a:pt x="202693" y="316992"/>
                </a:lnTo>
                <a:lnTo>
                  <a:pt x="219456" y="303275"/>
                </a:lnTo>
                <a:lnTo>
                  <a:pt x="237745" y="289560"/>
                </a:lnTo>
                <a:lnTo>
                  <a:pt x="256033" y="275844"/>
                </a:lnTo>
                <a:lnTo>
                  <a:pt x="274321" y="263652"/>
                </a:lnTo>
                <a:lnTo>
                  <a:pt x="294133" y="249936"/>
                </a:lnTo>
                <a:lnTo>
                  <a:pt x="333756" y="225552"/>
                </a:lnTo>
                <a:lnTo>
                  <a:pt x="376429" y="201168"/>
                </a:lnTo>
                <a:lnTo>
                  <a:pt x="420624" y="178308"/>
                </a:lnTo>
                <a:lnTo>
                  <a:pt x="467868" y="156972"/>
                </a:lnTo>
                <a:lnTo>
                  <a:pt x="516637" y="135636"/>
                </a:lnTo>
                <a:lnTo>
                  <a:pt x="566929" y="117348"/>
                </a:lnTo>
                <a:lnTo>
                  <a:pt x="618745" y="99060"/>
                </a:lnTo>
                <a:lnTo>
                  <a:pt x="672085" y="82295"/>
                </a:lnTo>
                <a:lnTo>
                  <a:pt x="726949" y="67056"/>
                </a:lnTo>
                <a:lnTo>
                  <a:pt x="784861" y="53339"/>
                </a:lnTo>
                <a:lnTo>
                  <a:pt x="842773" y="41148"/>
                </a:lnTo>
                <a:lnTo>
                  <a:pt x="902209" y="30480"/>
                </a:lnTo>
                <a:lnTo>
                  <a:pt x="963168" y="21336"/>
                </a:lnTo>
                <a:lnTo>
                  <a:pt x="1024129" y="13716"/>
                </a:lnTo>
                <a:lnTo>
                  <a:pt x="1088136" y="7619"/>
                </a:lnTo>
                <a:lnTo>
                  <a:pt x="1152145" y="3048"/>
                </a:lnTo>
                <a:lnTo>
                  <a:pt x="1216153" y="0"/>
                </a:lnTo>
                <a:lnTo>
                  <a:pt x="1348741" y="0"/>
                </a:lnTo>
                <a:lnTo>
                  <a:pt x="1414273" y="3048"/>
                </a:lnTo>
                <a:lnTo>
                  <a:pt x="1478280" y="7619"/>
                </a:lnTo>
                <a:lnTo>
                  <a:pt x="1540765" y="13716"/>
                </a:lnTo>
                <a:lnTo>
                  <a:pt x="1603249" y="21336"/>
                </a:lnTo>
                <a:lnTo>
                  <a:pt x="1664209" y="30480"/>
                </a:lnTo>
                <a:lnTo>
                  <a:pt x="1723645" y="41148"/>
                </a:lnTo>
                <a:lnTo>
                  <a:pt x="1781556" y="53339"/>
                </a:lnTo>
                <a:lnTo>
                  <a:pt x="1837945" y="67056"/>
                </a:lnTo>
                <a:lnTo>
                  <a:pt x="1894333" y="82295"/>
                </a:lnTo>
                <a:lnTo>
                  <a:pt x="1947673" y="99060"/>
                </a:lnTo>
                <a:lnTo>
                  <a:pt x="1999489" y="117348"/>
                </a:lnTo>
                <a:lnTo>
                  <a:pt x="2049780" y="135636"/>
                </a:lnTo>
                <a:lnTo>
                  <a:pt x="2098549" y="156972"/>
                </a:lnTo>
                <a:lnTo>
                  <a:pt x="2144268" y="178308"/>
                </a:lnTo>
                <a:lnTo>
                  <a:pt x="2188465" y="201168"/>
                </a:lnTo>
                <a:lnTo>
                  <a:pt x="2231136" y="225552"/>
                </a:lnTo>
                <a:lnTo>
                  <a:pt x="2272285" y="249936"/>
                </a:lnTo>
                <a:lnTo>
                  <a:pt x="2292097" y="263652"/>
                </a:lnTo>
                <a:lnTo>
                  <a:pt x="2310385" y="275844"/>
                </a:lnTo>
                <a:lnTo>
                  <a:pt x="2328673" y="289560"/>
                </a:lnTo>
                <a:lnTo>
                  <a:pt x="2345436" y="303275"/>
                </a:lnTo>
                <a:lnTo>
                  <a:pt x="2363724" y="316992"/>
                </a:lnTo>
                <a:lnTo>
                  <a:pt x="2378965" y="330708"/>
                </a:lnTo>
                <a:lnTo>
                  <a:pt x="2395729" y="345948"/>
                </a:lnTo>
                <a:lnTo>
                  <a:pt x="2410969" y="359664"/>
                </a:lnTo>
                <a:lnTo>
                  <a:pt x="2424684" y="374904"/>
                </a:lnTo>
                <a:lnTo>
                  <a:pt x="2438400" y="390144"/>
                </a:lnTo>
                <a:lnTo>
                  <a:pt x="2452117" y="405384"/>
                </a:lnTo>
                <a:lnTo>
                  <a:pt x="2464308" y="420624"/>
                </a:lnTo>
                <a:lnTo>
                  <a:pt x="2476500" y="435864"/>
                </a:lnTo>
                <a:lnTo>
                  <a:pt x="2487169" y="451104"/>
                </a:lnTo>
                <a:lnTo>
                  <a:pt x="2497836" y="467868"/>
                </a:lnTo>
                <a:lnTo>
                  <a:pt x="2508505" y="484631"/>
                </a:lnTo>
                <a:lnTo>
                  <a:pt x="2517648" y="499872"/>
                </a:lnTo>
                <a:lnTo>
                  <a:pt x="2525269" y="516636"/>
                </a:lnTo>
                <a:lnTo>
                  <a:pt x="2532889" y="533400"/>
                </a:lnTo>
                <a:lnTo>
                  <a:pt x="2540508" y="550164"/>
                </a:lnTo>
                <a:lnTo>
                  <a:pt x="2546605" y="566928"/>
                </a:lnTo>
                <a:lnTo>
                  <a:pt x="2551177" y="585216"/>
                </a:lnTo>
                <a:lnTo>
                  <a:pt x="2555748" y="601980"/>
                </a:lnTo>
                <a:lnTo>
                  <a:pt x="2560320" y="618744"/>
                </a:lnTo>
                <a:lnTo>
                  <a:pt x="2561845" y="637031"/>
                </a:lnTo>
                <a:lnTo>
                  <a:pt x="2564893" y="655319"/>
                </a:lnTo>
                <a:lnTo>
                  <a:pt x="2566417" y="672084"/>
                </a:lnTo>
                <a:lnTo>
                  <a:pt x="2566417" y="708660"/>
                </a:lnTo>
                <a:lnTo>
                  <a:pt x="2564893" y="726948"/>
                </a:lnTo>
                <a:lnTo>
                  <a:pt x="2561845" y="743712"/>
                </a:lnTo>
                <a:lnTo>
                  <a:pt x="2560320" y="762000"/>
                </a:lnTo>
                <a:lnTo>
                  <a:pt x="2555748" y="778764"/>
                </a:lnTo>
                <a:lnTo>
                  <a:pt x="2551177" y="795528"/>
                </a:lnTo>
                <a:lnTo>
                  <a:pt x="2546605" y="813816"/>
                </a:lnTo>
                <a:lnTo>
                  <a:pt x="2540508" y="830580"/>
                </a:lnTo>
                <a:lnTo>
                  <a:pt x="2532889" y="847344"/>
                </a:lnTo>
                <a:lnTo>
                  <a:pt x="2525269" y="864108"/>
                </a:lnTo>
                <a:lnTo>
                  <a:pt x="2517648" y="880872"/>
                </a:lnTo>
                <a:lnTo>
                  <a:pt x="2508505" y="897636"/>
                </a:lnTo>
                <a:lnTo>
                  <a:pt x="2497836" y="912875"/>
                </a:lnTo>
                <a:lnTo>
                  <a:pt x="2487169" y="929640"/>
                </a:lnTo>
                <a:lnTo>
                  <a:pt x="2476500" y="944880"/>
                </a:lnTo>
                <a:lnTo>
                  <a:pt x="2464308" y="960119"/>
                </a:lnTo>
                <a:lnTo>
                  <a:pt x="2452117" y="975360"/>
                </a:lnTo>
                <a:lnTo>
                  <a:pt x="2438400" y="990600"/>
                </a:lnTo>
                <a:lnTo>
                  <a:pt x="2424684" y="1005840"/>
                </a:lnTo>
                <a:lnTo>
                  <a:pt x="2410969" y="1021080"/>
                </a:lnTo>
                <a:lnTo>
                  <a:pt x="2395729" y="1034796"/>
                </a:lnTo>
                <a:lnTo>
                  <a:pt x="2378965" y="1050036"/>
                </a:lnTo>
                <a:lnTo>
                  <a:pt x="2363724" y="1063752"/>
                </a:lnTo>
                <a:lnTo>
                  <a:pt x="2345436" y="1077468"/>
                </a:lnTo>
                <a:lnTo>
                  <a:pt x="2328673" y="1091184"/>
                </a:lnTo>
                <a:lnTo>
                  <a:pt x="2310385" y="1104900"/>
                </a:lnTo>
                <a:lnTo>
                  <a:pt x="2292097" y="1118616"/>
                </a:lnTo>
                <a:lnTo>
                  <a:pt x="2272285" y="1130808"/>
                </a:lnTo>
                <a:lnTo>
                  <a:pt x="2231136" y="1155192"/>
                </a:lnTo>
                <a:lnTo>
                  <a:pt x="2189989" y="1179575"/>
                </a:lnTo>
                <a:lnTo>
                  <a:pt x="2144268" y="1202436"/>
                </a:lnTo>
                <a:lnTo>
                  <a:pt x="2098549" y="1223772"/>
                </a:lnTo>
                <a:lnTo>
                  <a:pt x="2049780" y="1245108"/>
                </a:lnTo>
                <a:lnTo>
                  <a:pt x="1999489" y="1263396"/>
                </a:lnTo>
                <a:lnTo>
                  <a:pt x="1947673" y="1281684"/>
                </a:lnTo>
                <a:lnTo>
                  <a:pt x="1894333" y="1298448"/>
                </a:lnTo>
                <a:lnTo>
                  <a:pt x="1837945" y="1313687"/>
                </a:lnTo>
                <a:lnTo>
                  <a:pt x="1781556" y="1327404"/>
                </a:lnTo>
                <a:lnTo>
                  <a:pt x="1723645" y="1339596"/>
                </a:lnTo>
                <a:lnTo>
                  <a:pt x="1664209" y="1350264"/>
                </a:lnTo>
                <a:lnTo>
                  <a:pt x="1603249" y="1359408"/>
                </a:lnTo>
                <a:lnTo>
                  <a:pt x="1540765" y="1367028"/>
                </a:lnTo>
                <a:lnTo>
                  <a:pt x="1478280" y="1373124"/>
                </a:lnTo>
                <a:lnTo>
                  <a:pt x="1414273" y="1377696"/>
                </a:lnTo>
                <a:lnTo>
                  <a:pt x="1348741" y="1380744"/>
                </a:lnTo>
                <a:lnTo>
                  <a:pt x="1217677" y="1380744"/>
                </a:lnTo>
                <a:lnTo>
                  <a:pt x="1152145" y="1377696"/>
                </a:lnTo>
                <a:lnTo>
                  <a:pt x="1088136" y="1373124"/>
                </a:lnTo>
                <a:lnTo>
                  <a:pt x="1024129" y="1367028"/>
                </a:lnTo>
                <a:lnTo>
                  <a:pt x="963168" y="1359408"/>
                </a:lnTo>
                <a:lnTo>
                  <a:pt x="902209" y="1350264"/>
                </a:lnTo>
                <a:lnTo>
                  <a:pt x="842773" y="1339596"/>
                </a:lnTo>
                <a:lnTo>
                  <a:pt x="784861" y="1327404"/>
                </a:lnTo>
                <a:lnTo>
                  <a:pt x="726949" y="1313687"/>
                </a:lnTo>
                <a:lnTo>
                  <a:pt x="672085" y="1298448"/>
                </a:lnTo>
                <a:lnTo>
                  <a:pt x="618745" y="1281684"/>
                </a:lnTo>
                <a:lnTo>
                  <a:pt x="566929" y="1263396"/>
                </a:lnTo>
                <a:lnTo>
                  <a:pt x="516637" y="1245108"/>
                </a:lnTo>
                <a:lnTo>
                  <a:pt x="467868" y="1223772"/>
                </a:lnTo>
                <a:lnTo>
                  <a:pt x="420624" y="1202436"/>
                </a:lnTo>
                <a:lnTo>
                  <a:pt x="376429" y="1179575"/>
                </a:lnTo>
                <a:lnTo>
                  <a:pt x="333756" y="1156716"/>
                </a:lnTo>
                <a:lnTo>
                  <a:pt x="294133" y="1130808"/>
                </a:lnTo>
                <a:lnTo>
                  <a:pt x="274321" y="1118616"/>
                </a:lnTo>
                <a:lnTo>
                  <a:pt x="256033" y="1104900"/>
                </a:lnTo>
                <a:lnTo>
                  <a:pt x="237745" y="1091184"/>
                </a:lnTo>
                <a:lnTo>
                  <a:pt x="219456" y="1077468"/>
                </a:lnTo>
                <a:lnTo>
                  <a:pt x="202693" y="1063752"/>
                </a:lnTo>
                <a:lnTo>
                  <a:pt x="185929" y="1050036"/>
                </a:lnTo>
                <a:lnTo>
                  <a:pt x="170689" y="1034796"/>
                </a:lnTo>
                <a:lnTo>
                  <a:pt x="155449" y="1021080"/>
                </a:lnTo>
                <a:lnTo>
                  <a:pt x="140209" y="1005840"/>
                </a:lnTo>
                <a:lnTo>
                  <a:pt x="126493" y="990600"/>
                </a:lnTo>
                <a:lnTo>
                  <a:pt x="114300" y="975360"/>
                </a:lnTo>
                <a:lnTo>
                  <a:pt x="100585" y="960119"/>
                </a:lnTo>
                <a:lnTo>
                  <a:pt x="88393" y="944880"/>
                </a:lnTo>
                <a:lnTo>
                  <a:pt x="77724" y="929640"/>
                </a:lnTo>
                <a:lnTo>
                  <a:pt x="67056" y="912875"/>
                </a:lnTo>
                <a:lnTo>
                  <a:pt x="57912" y="897636"/>
                </a:lnTo>
                <a:lnTo>
                  <a:pt x="48768" y="880872"/>
                </a:lnTo>
                <a:lnTo>
                  <a:pt x="39624" y="864108"/>
                </a:lnTo>
                <a:lnTo>
                  <a:pt x="32005" y="847344"/>
                </a:lnTo>
                <a:lnTo>
                  <a:pt x="25908" y="830580"/>
                </a:lnTo>
                <a:lnTo>
                  <a:pt x="19812" y="813816"/>
                </a:lnTo>
                <a:lnTo>
                  <a:pt x="13717" y="797052"/>
                </a:lnTo>
                <a:lnTo>
                  <a:pt x="9144" y="778764"/>
                </a:lnTo>
                <a:lnTo>
                  <a:pt x="6097" y="762000"/>
                </a:lnTo>
                <a:lnTo>
                  <a:pt x="3049" y="743712"/>
                </a:lnTo>
                <a:lnTo>
                  <a:pt x="1524" y="726948"/>
                </a:lnTo>
                <a:lnTo>
                  <a:pt x="0" y="708660"/>
                </a:lnTo>
                <a:close/>
                <a:moveTo>
                  <a:pt x="9144" y="708660"/>
                </a:moveTo>
                <a:lnTo>
                  <a:pt x="10668" y="725424"/>
                </a:lnTo>
                <a:lnTo>
                  <a:pt x="12193" y="742188"/>
                </a:lnTo>
                <a:lnTo>
                  <a:pt x="15241" y="758952"/>
                </a:lnTo>
                <a:lnTo>
                  <a:pt x="19812" y="777240"/>
                </a:lnTo>
                <a:lnTo>
                  <a:pt x="22861" y="794004"/>
                </a:lnTo>
                <a:lnTo>
                  <a:pt x="28956" y="810768"/>
                </a:lnTo>
                <a:lnTo>
                  <a:pt x="35052" y="827531"/>
                </a:lnTo>
                <a:lnTo>
                  <a:pt x="41149" y="844296"/>
                </a:lnTo>
                <a:lnTo>
                  <a:pt x="48768" y="859536"/>
                </a:lnTo>
                <a:lnTo>
                  <a:pt x="56388" y="876300"/>
                </a:lnTo>
                <a:lnTo>
                  <a:pt x="65532" y="891540"/>
                </a:lnTo>
                <a:lnTo>
                  <a:pt x="74677" y="908304"/>
                </a:lnTo>
                <a:lnTo>
                  <a:pt x="85345" y="923544"/>
                </a:lnTo>
                <a:lnTo>
                  <a:pt x="96012" y="938784"/>
                </a:lnTo>
                <a:lnTo>
                  <a:pt x="108205" y="954024"/>
                </a:lnTo>
                <a:lnTo>
                  <a:pt x="120397" y="969264"/>
                </a:lnTo>
                <a:lnTo>
                  <a:pt x="134112" y="984504"/>
                </a:lnTo>
                <a:lnTo>
                  <a:pt x="147829" y="999744"/>
                </a:lnTo>
                <a:lnTo>
                  <a:pt x="161545" y="1013460"/>
                </a:lnTo>
                <a:lnTo>
                  <a:pt x="176785" y="1028700"/>
                </a:lnTo>
                <a:lnTo>
                  <a:pt x="192024" y="1042416"/>
                </a:lnTo>
                <a:lnTo>
                  <a:pt x="208789" y="1056131"/>
                </a:lnTo>
                <a:lnTo>
                  <a:pt x="225553" y="1069848"/>
                </a:lnTo>
                <a:lnTo>
                  <a:pt x="242317" y="1083564"/>
                </a:lnTo>
                <a:lnTo>
                  <a:pt x="260605" y="1097280"/>
                </a:lnTo>
                <a:lnTo>
                  <a:pt x="278893" y="1109472"/>
                </a:lnTo>
                <a:lnTo>
                  <a:pt x="298705" y="1123188"/>
                </a:lnTo>
                <a:lnTo>
                  <a:pt x="338329" y="1147572"/>
                </a:lnTo>
                <a:lnTo>
                  <a:pt x="381000" y="1171956"/>
                </a:lnTo>
                <a:lnTo>
                  <a:pt x="425197" y="1194816"/>
                </a:lnTo>
                <a:lnTo>
                  <a:pt x="470917" y="1216152"/>
                </a:lnTo>
                <a:lnTo>
                  <a:pt x="519685" y="1235964"/>
                </a:lnTo>
                <a:lnTo>
                  <a:pt x="569977" y="1254252"/>
                </a:lnTo>
                <a:lnTo>
                  <a:pt x="621793" y="1272540"/>
                </a:lnTo>
                <a:lnTo>
                  <a:pt x="675133" y="1289304"/>
                </a:lnTo>
                <a:lnTo>
                  <a:pt x="729997" y="1304544"/>
                </a:lnTo>
                <a:lnTo>
                  <a:pt x="786385" y="1318260"/>
                </a:lnTo>
                <a:lnTo>
                  <a:pt x="844297" y="1330452"/>
                </a:lnTo>
                <a:lnTo>
                  <a:pt x="903733" y="1341119"/>
                </a:lnTo>
                <a:lnTo>
                  <a:pt x="963168" y="1350264"/>
                </a:lnTo>
                <a:lnTo>
                  <a:pt x="1025653" y="1357884"/>
                </a:lnTo>
                <a:lnTo>
                  <a:pt x="1088136" y="1363980"/>
                </a:lnTo>
                <a:lnTo>
                  <a:pt x="1152145" y="1368552"/>
                </a:lnTo>
                <a:lnTo>
                  <a:pt x="1217677" y="1371600"/>
                </a:lnTo>
                <a:lnTo>
                  <a:pt x="1283209" y="1371600"/>
                </a:lnTo>
                <a:lnTo>
                  <a:pt x="1348741" y="1370075"/>
                </a:lnTo>
                <a:lnTo>
                  <a:pt x="1412749" y="1368552"/>
                </a:lnTo>
                <a:lnTo>
                  <a:pt x="1476756" y="1363980"/>
                </a:lnTo>
                <a:lnTo>
                  <a:pt x="1539241" y="1357884"/>
                </a:lnTo>
                <a:lnTo>
                  <a:pt x="1601724" y="1350264"/>
                </a:lnTo>
                <a:lnTo>
                  <a:pt x="1662685" y="1341119"/>
                </a:lnTo>
                <a:lnTo>
                  <a:pt x="1722121" y="1330452"/>
                </a:lnTo>
                <a:lnTo>
                  <a:pt x="1780033" y="1318260"/>
                </a:lnTo>
                <a:lnTo>
                  <a:pt x="1836421" y="1304544"/>
                </a:lnTo>
                <a:lnTo>
                  <a:pt x="1891285" y="1289304"/>
                </a:lnTo>
                <a:lnTo>
                  <a:pt x="1944624" y="1272540"/>
                </a:lnTo>
                <a:lnTo>
                  <a:pt x="1996441" y="1254252"/>
                </a:lnTo>
                <a:lnTo>
                  <a:pt x="2046733" y="1235964"/>
                </a:lnTo>
                <a:lnTo>
                  <a:pt x="2093977" y="1216152"/>
                </a:lnTo>
                <a:lnTo>
                  <a:pt x="2141221" y="1194816"/>
                </a:lnTo>
                <a:lnTo>
                  <a:pt x="2185417" y="1171956"/>
                </a:lnTo>
                <a:lnTo>
                  <a:pt x="2226565" y="1147572"/>
                </a:lnTo>
                <a:lnTo>
                  <a:pt x="2266189" y="1123188"/>
                </a:lnTo>
                <a:lnTo>
                  <a:pt x="2286000" y="1109472"/>
                </a:lnTo>
                <a:lnTo>
                  <a:pt x="2304289" y="1097280"/>
                </a:lnTo>
                <a:lnTo>
                  <a:pt x="2322577" y="1083564"/>
                </a:lnTo>
                <a:lnTo>
                  <a:pt x="2340865" y="1069848"/>
                </a:lnTo>
                <a:lnTo>
                  <a:pt x="2357629" y="1056131"/>
                </a:lnTo>
                <a:lnTo>
                  <a:pt x="2372868" y="1042416"/>
                </a:lnTo>
                <a:lnTo>
                  <a:pt x="2388108" y="1028700"/>
                </a:lnTo>
                <a:lnTo>
                  <a:pt x="2403348" y="1013460"/>
                </a:lnTo>
                <a:lnTo>
                  <a:pt x="2418589" y="999744"/>
                </a:lnTo>
                <a:lnTo>
                  <a:pt x="2432305" y="984504"/>
                </a:lnTo>
                <a:lnTo>
                  <a:pt x="2444496" y="969264"/>
                </a:lnTo>
                <a:lnTo>
                  <a:pt x="2456689" y="954024"/>
                </a:lnTo>
                <a:lnTo>
                  <a:pt x="2468881" y="938784"/>
                </a:lnTo>
                <a:lnTo>
                  <a:pt x="2479548" y="923544"/>
                </a:lnTo>
                <a:lnTo>
                  <a:pt x="2490217" y="908304"/>
                </a:lnTo>
                <a:lnTo>
                  <a:pt x="2499360" y="891540"/>
                </a:lnTo>
                <a:lnTo>
                  <a:pt x="2508505" y="876300"/>
                </a:lnTo>
                <a:lnTo>
                  <a:pt x="2517648" y="859536"/>
                </a:lnTo>
                <a:lnTo>
                  <a:pt x="2523745" y="844296"/>
                </a:lnTo>
                <a:lnTo>
                  <a:pt x="2531365" y="827531"/>
                </a:lnTo>
                <a:lnTo>
                  <a:pt x="2537460" y="810768"/>
                </a:lnTo>
                <a:lnTo>
                  <a:pt x="2542033" y="794004"/>
                </a:lnTo>
                <a:lnTo>
                  <a:pt x="2546605" y="777240"/>
                </a:lnTo>
                <a:lnTo>
                  <a:pt x="2549653" y="760475"/>
                </a:lnTo>
                <a:lnTo>
                  <a:pt x="2552700" y="742188"/>
                </a:lnTo>
                <a:lnTo>
                  <a:pt x="2555748" y="725424"/>
                </a:lnTo>
                <a:lnTo>
                  <a:pt x="2555748" y="708660"/>
                </a:lnTo>
                <a:lnTo>
                  <a:pt x="2557272" y="690372"/>
                </a:lnTo>
                <a:lnTo>
                  <a:pt x="2555748" y="673608"/>
                </a:lnTo>
                <a:lnTo>
                  <a:pt x="2555748" y="655319"/>
                </a:lnTo>
                <a:lnTo>
                  <a:pt x="2552700" y="638556"/>
                </a:lnTo>
                <a:lnTo>
                  <a:pt x="2549653" y="621792"/>
                </a:lnTo>
                <a:lnTo>
                  <a:pt x="2546605" y="605028"/>
                </a:lnTo>
                <a:lnTo>
                  <a:pt x="2542033" y="586740"/>
                </a:lnTo>
                <a:lnTo>
                  <a:pt x="2537460" y="569975"/>
                </a:lnTo>
                <a:lnTo>
                  <a:pt x="2531365" y="554736"/>
                </a:lnTo>
                <a:lnTo>
                  <a:pt x="2523745" y="537972"/>
                </a:lnTo>
                <a:lnTo>
                  <a:pt x="2517648" y="521208"/>
                </a:lnTo>
                <a:lnTo>
                  <a:pt x="2508505" y="504444"/>
                </a:lnTo>
                <a:lnTo>
                  <a:pt x="2499360" y="489204"/>
                </a:lnTo>
                <a:lnTo>
                  <a:pt x="2490217" y="472440"/>
                </a:lnTo>
                <a:lnTo>
                  <a:pt x="2479548" y="457200"/>
                </a:lnTo>
                <a:lnTo>
                  <a:pt x="2468881" y="441960"/>
                </a:lnTo>
                <a:lnTo>
                  <a:pt x="2456689" y="426719"/>
                </a:lnTo>
                <a:lnTo>
                  <a:pt x="2444496" y="411480"/>
                </a:lnTo>
                <a:lnTo>
                  <a:pt x="2432305" y="396240"/>
                </a:lnTo>
                <a:lnTo>
                  <a:pt x="2418589" y="381000"/>
                </a:lnTo>
                <a:lnTo>
                  <a:pt x="2403348" y="367284"/>
                </a:lnTo>
                <a:lnTo>
                  <a:pt x="2389633" y="352044"/>
                </a:lnTo>
                <a:lnTo>
                  <a:pt x="2372868" y="338328"/>
                </a:lnTo>
                <a:lnTo>
                  <a:pt x="2357629" y="324612"/>
                </a:lnTo>
                <a:lnTo>
                  <a:pt x="2340865" y="310896"/>
                </a:lnTo>
                <a:lnTo>
                  <a:pt x="2322577" y="297180"/>
                </a:lnTo>
                <a:lnTo>
                  <a:pt x="2304289" y="283464"/>
                </a:lnTo>
                <a:lnTo>
                  <a:pt x="2286000" y="271272"/>
                </a:lnTo>
                <a:lnTo>
                  <a:pt x="2267712" y="257556"/>
                </a:lnTo>
                <a:lnTo>
                  <a:pt x="2226565" y="233172"/>
                </a:lnTo>
                <a:lnTo>
                  <a:pt x="2185417" y="210312"/>
                </a:lnTo>
                <a:lnTo>
                  <a:pt x="2141221" y="187452"/>
                </a:lnTo>
                <a:lnTo>
                  <a:pt x="2093977" y="166116"/>
                </a:lnTo>
                <a:lnTo>
                  <a:pt x="2046733" y="144780"/>
                </a:lnTo>
                <a:lnTo>
                  <a:pt x="1996441" y="126492"/>
                </a:lnTo>
                <a:lnTo>
                  <a:pt x="1944624" y="108204"/>
                </a:lnTo>
                <a:lnTo>
                  <a:pt x="1891285" y="91439"/>
                </a:lnTo>
                <a:lnTo>
                  <a:pt x="1836421" y="76200"/>
                </a:lnTo>
                <a:lnTo>
                  <a:pt x="1780033" y="62483"/>
                </a:lnTo>
                <a:lnTo>
                  <a:pt x="1722121" y="50292"/>
                </a:lnTo>
                <a:lnTo>
                  <a:pt x="1662685" y="39624"/>
                </a:lnTo>
                <a:lnTo>
                  <a:pt x="1601724" y="30480"/>
                </a:lnTo>
                <a:lnTo>
                  <a:pt x="1540765" y="22860"/>
                </a:lnTo>
                <a:lnTo>
                  <a:pt x="1476756" y="16763"/>
                </a:lnTo>
                <a:lnTo>
                  <a:pt x="1412749" y="12192"/>
                </a:lnTo>
                <a:lnTo>
                  <a:pt x="1348741" y="10668"/>
                </a:lnTo>
                <a:lnTo>
                  <a:pt x="1283209" y="9144"/>
                </a:lnTo>
                <a:lnTo>
                  <a:pt x="1217677" y="9144"/>
                </a:lnTo>
                <a:lnTo>
                  <a:pt x="1152145" y="12192"/>
                </a:lnTo>
                <a:lnTo>
                  <a:pt x="1088136" y="16763"/>
                </a:lnTo>
                <a:lnTo>
                  <a:pt x="1025653" y="22860"/>
                </a:lnTo>
                <a:lnTo>
                  <a:pt x="964693" y="30480"/>
                </a:lnTo>
                <a:lnTo>
                  <a:pt x="903733" y="39624"/>
                </a:lnTo>
                <a:lnTo>
                  <a:pt x="844297" y="50292"/>
                </a:lnTo>
                <a:lnTo>
                  <a:pt x="786385" y="62483"/>
                </a:lnTo>
                <a:lnTo>
                  <a:pt x="729997" y="76200"/>
                </a:lnTo>
                <a:lnTo>
                  <a:pt x="675133" y="91439"/>
                </a:lnTo>
                <a:lnTo>
                  <a:pt x="621793" y="108204"/>
                </a:lnTo>
                <a:lnTo>
                  <a:pt x="569977" y="126492"/>
                </a:lnTo>
                <a:lnTo>
                  <a:pt x="519685" y="144780"/>
                </a:lnTo>
                <a:lnTo>
                  <a:pt x="470917" y="166116"/>
                </a:lnTo>
                <a:lnTo>
                  <a:pt x="425197" y="187452"/>
                </a:lnTo>
                <a:lnTo>
                  <a:pt x="381000" y="208788"/>
                </a:lnTo>
                <a:lnTo>
                  <a:pt x="338329" y="233172"/>
                </a:lnTo>
                <a:lnTo>
                  <a:pt x="298705" y="257556"/>
                </a:lnTo>
                <a:lnTo>
                  <a:pt x="278893" y="271272"/>
                </a:lnTo>
                <a:lnTo>
                  <a:pt x="260605" y="283464"/>
                </a:lnTo>
                <a:lnTo>
                  <a:pt x="242317" y="297180"/>
                </a:lnTo>
                <a:lnTo>
                  <a:pt x="225553" y="310896"/>
                </a:lnTo>
                <a:lnTo>
                  <a:pt x="208789" y="324612"/>
                </a:lnTo>
                <a:lnTo>
                  <a:pt x="192024" y="338328"/>
                </a:lnTo>
                <a:lnTo>
                  <a:pt x="176785" y="352044"/>
                </a:lnTo>
                <a:lnTo>
                  <a:pt x="161545" y="367284"/>
                </a:lnTo>
                <a:lnTo>
                  <a:pt x="147829" y="381000"/>
                </a:lnTo>
                <a:lnTo>
                  <a:pt x="134112" y="396240"/>
                </a:lnTo>
                <a:lnTo>
                  <a:pt x="120397" y="411480"/>
                </a:lnTo>
                <a:lnTo>
                  <a:pt x="108205" y="426719"/>
                </a:lnTo>
                <a:lnTo>
                  <a:pt x="96012" y="441960"/>
                </a:lnTo>
                <a:lnTo>
                  <a:pt x="85345" y="457200"/>
                </a:lnTo>
                <a:lnTo>
                  <a:pt x="74677" y="472440"/>
                </a:lnTo>
                <a:lnTo>
                  <a:pt x="65532" y="489204"/>
                </a:lnTo>
                <a:lnTo>
                  <a:pt x="56388" y="504444"/>
                </a:lnTo>
                <a:lnTo>
                  <a:pt x="48768" y="521208"/>
                </a:lnTo>
                <a:lnTo>
                  <a:pt x="41149" y="537972"/>
                </a:lnTo>
                <a:lnTo>
                  <a:pt x="35052" y="553212"/>
                </a:lnTo>
                <a:lnTo>
                  <a:pt x="28956" y="569975"/>
                </a:lnTo>
                <a:lnTo>
                  <a:pt x="22861" y="586740"/>
                </a:lnTo>
                <a:lnTo>
                  <a:pt x="19812" y="603504"/>
                </a:lnTo>
                <a:lnTo>
                  <a:pt x="15241" y="621792"/>
                </a:lnTo>
                <a:lnTo>
                  <a:pt x="12193" y="638556"/>
                </a:lnTo>
                <a:lnTo>
                  <a:pt x="10668" y="655319"/>
                </a:lnTo>
                <a:lnTo>
                  <a:pt x="9144" y="673608"/>
                </a:lnTo>
                <a:lnTo>
                  <a:pt x="9144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5097717" y="4391217"/>
            <a:ext cx="784157" cy="182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End-user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939435" y="4695705"/>
            <a:ext cx="1146511" cy="182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Functionality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705240" y="2453258"/>
            <a:ext cx="7507153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Idealmente, tem-se 5 visões da arquitetura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900056" y="964310"/>
            <a:ext cx="4795487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Organização do RUP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3748957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Fluxos de atividades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657474"/>
            <a:ext cx="2147561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Atividades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3220591"/>
            <a:ext cx="1326696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passos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3732656"/>
            <a:ext cx="2852292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entradas e saídas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0" y="4244719"/>
            <a:ext cx="6293107" cy="355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guias (de ferramentas ou não), </a:t>
            </a:r>
            <a:r>
              <a:rPr sz="2800" i="1" spc="10" dirty="0">
                <a:latin typeface="Arial"/>
                <a:cs typeface="Arial"/>
              </a:rPr>
              <a:t>templates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24240" y="4778881"/>
            <a:ext cx="7196916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Responsáveis (papel e perfil, não pessoa)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0" y="5364097"/>
            <a:ext cx="1955198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Artefatos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70" y="1949196"/>
            <a:ext cx="1752599" cy="446532"/>
          </a:xfrm>
          <a:prstGeom prst="rect">
            <a:avLst/>
          </a:prstGeom>
        </p:spPr>
      </p:pic>
      <p:sp>
        <p:nvSpPr>
          <p:cNvPr id="76" name="object 76"/>
          <p:cNvSpPr/>
          <p:nvPr/>
        </p:nvSpPr>
        <p:spPr>
          <a:xfrm>
            <a:off x="1603126" y="1940051"/>
            <a:ext cx="1772411" cy="464820"/>
          </a:xfrm>
          <a:custGeom>
            <a:avLst/>
            <a:gdLst/>
            <a:ahLst/>
            <a:cxnLst/>
            <a:rect l="l" t="t" r="r" b="b"/>
            <a:pathLst>
              <a:path w="1772411" h="464820">
                <a:moveTo>
                  <a:pt x="0" y="0"/>
                </a:moveTo>
                <a:lnTo>
                  <a:pt x="1772411" y="0"/>
                </a:lnTo>
                <a:lnTo>
                  <a:pt x="1772411" y="464821"/>
                </a:lnTo>
                <a:lnTo>
                  <a:pt x="0" y="464821"/>
                </a:lnTo>
                <a:close/>
                <a:moveTo>
                  <a:pt x="19812" y="455677"/>
                </a:moveTo>
                <a:lnTo>
                  <a:pt x="9144" y="446533"/>
                </a:lnTo>
                <a:lnTo>
                  <a:pt x="1761743" y="446533"/>
                </a:lnTo>
                <a:lnTo>
                  <a:pt x="1752599" y="455677"/>
                </a:lnTo>
                <a:lnTo>
                  <a:pt x="1752599" y="9145"/>
                </a:lnTo>
                <a:lnTo>
                  <a:pt x="1761743" y="19812"/>
                </a:lnTo>
                <a:lnTo>
                  <a:pt x="9144" y="19812"/>
                </a:lnTo>
                <a:lnTo>
                  <a:pt x="19812" y="9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735720" y="1993520"/>
            <a:ext cx="1605719" cy="338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Concepção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69" y="1949196"/>
            <a:ext cx="1752600" cy="44653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3355725" y="1940051"/>
            <a:ext cx="1772412" cy="464820"/>
          </a:xfrm>
          <a:custGeom>
            <a:avLst/>
            <a:gdLst/>
            <a:ahLst/>
            <a:cxnLst/>
            <a:rect l="l" t="t" r="r" b="b"/>
            <a:pathLst>
              <a:path w="1772412" h="464820">
                <a:moveTo>
                  <a:pt x="0" y="0"/>
                </a:moveTo>
                <a:lnTo>
                  <a:pt x="1772413" y="0"/>
                </a:lnTo>
                <a:lnTo>
                  <a:pt x="1772413" y="464821"/>
                </a:lnTo>
                <a:lnTo>
                  <a:pt x="0" y="464821"/>
                </a:lnTo>
                <a:close/>
                <a:moveTo>
                  <a:pt x="19812" y="455677"/>
                </a:moveTo>
                <a:lnTo>
                  <a:pt x="9144" y="446533"/>
                </a:lnTo>
                <a:lnTo>
                  <a:pt x="1761745" y="446533"/>
                </a:lnTo>
                <a:lnTo>
                  <a:pt x="1752601" y="455677"/>
                </a:lnTo>
                <a:lnTo>
                  <a:pt x="1752601" y="9145"/>
                </a:lnTo>
                <a:lnTo>
                  <a:pt x="1761745" y="19812"/>
                </a:lnTo>
                <a:lnTo>
                  <a:pt x="9144" y="19812"/>
                </a:lnTo>
                <a:lnTo>
                  <a:pt x="19812" y="9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3477652" y="1993520"/>
            <a:ext cx="1627080" cy="338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Elaboração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70" y="1949196"/>
            <a:ext cx="1905000" cy="446532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5108326" y="1940051"/>
            <a:ext cx="1924812" cy="464820"/>
          </a:xfrm>
          <a:custGeom>
            <a:avLst/>
            <a:gdLst/>
            <a:ahLst/>
            <a:cxnLst/>
            <a:rect l="l" t="t" r="r" b="b"/>
            <a:pathLst>
              <a:path w="1924812" h="464820">
                <a:moveTo>
                  <a:pt x="0" y="0"/>
                </a:moveTo>
                <a:lnTo>
                  <a:pt x="1924812" y="0"/>
                </a:lnTo>
                <a:lnTo>
                  <a:pt x="1924812" y="464821"/>
                </a:lnTo>
                <a:lnTo>
                  <a:pt x="0" y="464821"/>
                </a:lnTo>
                <a:close/>
                <a:moveTo>
                  <a:pt x="19812" y="455677"/>
                </a:moveTo>
                <a:lnTo>
                  <a:pt x="9144" y="446533"/>
                </a:lnTo>
                <a:lnTo>
                  <a:pt x="1914144" y="446533"/>
                </a:lnTo>
                <a:lnTo>
                  <a:pt x="1905000" y="455677"/>
                </a:lnTo>
                <a:lnTo>
                  <a:pt x="1905000" y="9145"/>
                </a:lnTo>
                <a:lnTo>
                  <a:pt x="1914144" y="19812"/>
                </a:lnTo>
                <a:lnTo>
                  <a:pt x="9144" y="19812"/>
                </a:lnTo>
                <a:lnTo>
                  <a:pt x="19812" y="9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5283591" y="1993520"/>
            <a:ext cx="1671288" cy="338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Construção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70" y="1949196"/>
            <a:ext cx="1752600" cy="446532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6937126" y="1940051"/>
            <a:ext cx="1772412" cy="464820"/>
          </a:xfrm>
          <a:custGeom>
            <a:avLst/>
            <a:gdLst/>
            <a:ahLst/>
            <a:cxnLst/>
            <a:rect l="l" t="t" r="r" b="b"/>
            <a:pathLst>
              <a:path w="1772412" h="464820">
                <a:moveTo>
                  <a:pt x="0" y="0"/>
                </a:moveTo>
                <a:lnTo>
                  <a:pt x="1772412" y="0"/>
                </a:lnTo>
                <a:lnTo>
                  <a:pt x="1772412" y="464821"/>
                </a:lnTo>
                <a:lnTo>
                  <a:pt x="0" y="464821"/>
                </a:lnTo>
                <a:close/>
                <a:moveTo>
                  <a:pt x="19812" y="455677"/>
                </a:moveTo>
                <a:lnTo>
                  <a:pt x="9144" y="446533"/>
                </a:lnTo>
                <a:lnTo>
                  <a:pt x="1761744" y="446533"/>
                </a:lnTo>
                <a:lnTo>
                  <a:pt x="1752599" y="455677"/>
                </a:lnTo>
                <a:lnTo>
                  <a:pt x="1752599" y="9145"/>
                </a:lnTo>
                <a:lnTo>
                  <a:pt x="1761744" y="19812"/>
                </a:lnTo>
                <a:lnTo>
                  <a:pt x="9144" y="19812"/>
                </a:lnTo>
                <a:lnTo>
                  <a:pt x="19812" y="9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7168778" y="1993521"/>
            <a:ext cx="1406062" cy="338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Verdana"/>
                <a:cs typeface="Verdana"/>
              </a:rPr>
              <a:t>Transição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355725" y="2406396"/>
            <a:ext cx="19812" cy="1098804"/>
          </a:xfrm>
          <a:custGeom>
            <a:avLst/>
            <a:gdLst/>
            <a:ahLst/>
            <a:cxnLst/>
            <a:rect l="l" t="t" r="r" b="b"/>
            <a:pathLst>
              <a:path w="19812" h="1098804">
                <a:moveTo>
                  <a:pt x="0" y="0"/>
                </a:moveTo>
                <a:lnTo>
                  <a:pt x="19812" y="0"/>
                </a:lnTo>
                <a:lnTo>
                  <a:pt x="19812" y="1098804"/>
                </a:lnTo>
                <a:lnTo>
                  <a:pt x="0" y="1098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08326" y="2406396"/>
            <a:ext cx="19812" cy="1098804"/>
          </a:xfrm>
          <a:custGeom>
            <a:avLst/>
            <a:gdLst/>
            <a:ahLst/>
            <a:cxnLst/>
            <a:rect l="l" t="t" r="r" b="b"/>
            <a:pathLst>
              <a:path w="19812" h="1098804">
                <a:moveTo>
                  <a:pt x="0" y="0"/>
                </a:moveTo>
                <a:lnTo>
                  <a:pt x="19812" y="0"/>
                </a:lnTo>
                <a:lnTo>
                  <a:pt x="19812" y="1098804"/>
                </a:lnTo>
                <a:lnTo>
                  <a:pt x="0" y="1098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37126" y="2406396"/>
            <a:ext cx="19812" cy="1098804"/>
          </a:xfrm>
          <a:custGeom>
            <a:avLst/>
            <a:gdLst/>
            <a:ahLst/>
            <a:cxnLst/>
            <a:rect l="l" t="t" r="r" b="b"/>
            <a:pathLst>
              <a:path w="19812" h="1098804">
                <a:moveTo>
                  <a:pt x="0" y="0"/>
                </a:moveTo>
                <a:lnTo>
                  <a:pt x="19812" y="0"/>
                </a:lnTo>
                <a:lnTo>
                  <a:pt x="19812" y="1098804"/>
                </a:lnTo>
                <a:lnTo>
                  <a:pt x="0" y="1098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12469" y="362559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01801" y="3614927"/>
            <a:ext cx="327660" cy="246888"/>
          </a:xfrm>
          <a:custGeom>
            <a:avLst/>
            <a:gdLst/>
            <a:ahLst/>
            <a:cxnLst/>
            <a:rect l="l" t="t" r="r" b="b"/>
            <a:pathLst>
              <a:path w="327660" h="246888">
                <a:moveTo>
                  <a:pt x="0" y="246888"/>
                </a:moveTo>
                <a:lnTo>
                  <a:pt x="163068" y="0"/>
                </a:lnTo>
                <a:lnTo>
                  <a:pt x="327660" y="246888"/>
                </a:lnTo>
                <a:close/>
                <a:moveTo>
                  <a:pt x="315468" y="233173"/>
                </a:moveTo>
                <a:lnTo>
                  <a:pt x="310897" y="243841"/>
                </a:lnTo>
                <a:lnTo>
                  <a:pt x="158497" y="15241"/>
                </a:lnTo>
                <a:lnTo>
                  <a:pt x="169165" y="15241"/>
                </a:lnTo>
                <a:lnTo>
                  <a:pt x="16765" y="243841"/>
                </a:lnTo>
                <a:lnTo>
                  <a:pt x="10668" y="233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65070" y="362559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54402" y="3614927"/>
            <a:ext cx="327659" cy="246888"/>
          </a:xfrm>
          <a:custGeom>
            <a:avLst/>
            <a:gdLst/>
            <a:ahLst/>
            <a:cxnLst/>
            <a:rect l="l" t="t" r="r" b="b"/>
            <a:pathLst>
              <a:path w="327659" h="246888">
                <a:moveTo>
                  <a:pt x="0" y="246888"/>
                </a:moveTo>
                <a:lnTo>
                  <a:pt x="163068" y="0"/>
                </a:lnTo>
                <a:lnTo>
                  <a:pt x="327659" y="246888"/>
                </a:lnTo>
                <a:close/>
                <a:moveTo>
                  <a:pt x="315468" y="233173"/>
                </a:moveTo>
                <a:lnTo>
                  <a:pt x="310896" y="243841"/>
                </a:lnTo>
                <a:lnTo>
                  <a:pt x="158496" y="15241"/>
                </a:lnTo>
                <a:lnTo>
                  <a:pt x="169164" y="15241"/>
                </a:lnTo>
                <a:lnTo>
                  <a:pt x="16764" y="243841"/>
                </a:lnTo>
                <a:lnTo>
                  <a:pt x="10668" y="233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93870" y="362559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83201" y="3614927"/>
            <a:ext cx="327660" cy="246888"/>
          </a:xfrm>
          <a:custGeom>
            <a:avLst/>
            <a:gdLst/>
            <a:ahLst/>
            <a:cxnLst/>
            <a:rect l="l" t="t" r="r" b="b"/>
            <a:pathLst>
              <a:path w="327660" h="246888">
                <a:moveTo>
                  <a:pt x="0" y="246888"/>
                </a:moveTo>
                <a:lnTo>
                  <a:pt x="163069" y="0"/>
                </a:lnTo>
                <a:lnTo>
                  <a:pt x="327661" y="246888"/>
                </a:lnTo>
                <a:close/>
                <a:moveTo>
                  <a:pt x="315469" y="233173"/>
                </a:moveTo>
                <a:lnTo>
                  <a:pt x="310897" y="243841"/>
                </a:lnTo>
                <a:lnTo>
                  <a:pt x="158497" y="15241"/>
                </a:lnTo>
                <a:lnTo>
                  <a:pt x="169164" y="15241"/>
                </a:lnTo>
                <a:lnTo>
                  <a:pt x="16764" y="243841"/>
                </a:lnTo>
                <a:lnTo>
                  <a:pt x="10669" y="233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52566" y="361188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152400" y="0"/>
                </a:lnTo>
                <a:lnTo>
                  <a:pt x="304800" y="2286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40374" y="3601212"/>
            <a:ext cx="327660" cy="245364"/>
          </a:xfrm>
          <a:custGeom>
            <a:avLst/>
            <a:gdLst/>
            <a:ahLst/>
            <a:cxnLst/>
            <a:rect l="l" t="t" r="r" b="b"/>
            <a:pathLst>
              <a:path w="327660" h="245364">
                <a:moveTo>
                  <a:pt x="0" y="245364"/>
                </a:moveTo>
                <a:lnTo>
                  <a:pt x="164592" y="0"/>
                </a:lnTo>
                <a:lnTo>
                  <a:pt x="327660" y="245364"/>
                </a:lnTo>
                <a:close/>
                <a:moveTo>
                  <a:pt x="316992" y="233171"/>
                </a:moveTo>
                <a:lnTo>
                  <a:pt x="310896" y="242315"/>
                </a:lnTo>
                <a:lnTo>
                  <a:pt x="158496" y="13715"/>
                </a:lnTo>
                <a:lnTo>
                  <a:pt x="169164" y="13715"/>
                </a:lnTo>
                <a:lnTo>
                  <a:pt x="16764" y="242315"/>
                </a:lnTo>
                <a:lnTo>
                  <a:pt x="12192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07698" y="2406396"/>
            <a:ext cx="19812" cy="1098804"/>
          </a:xfrm>
          <a:custGeom>
            <a:avLst/>
            <a:gdLst/>
            <a:ahLst/>
            <a:cxnLst/>
            <a:rect l="l" t="t" r="r" b="b"/>
            <a:pathLst>
              <a:path w="19812" h="1098804">
                <a:moveTo>
                  <a:pt x="0" y="0"/>
                </a:moveTo>
                <a:lnTo>
                  <a:pt x="19812" y="0"/>
                </a:lnTo>
                <a:lnTo>
                  <a:pt x="19812" y="1098804"/>
                </a:lnTo>
                <a:lnTo>
                  <a:pt x="0" y="1098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9725" y="2406396"/>
            <a:ext cx="19813" cy="1098804"/>
          </a:xfrm>
          <a:custGeom>
            <a:avLst/>
            <a:gdLst/>
            <a:ahLst/>
            <a:cxnLst/>
            <a:rect l="l" t="t" r="r" b="b"/>
            <a:pathLst>
              <a:path w="19813" h="1098804">
                <a:moveTo>
                  <a:pt x="0" y="0"/>
                </a:moveTo>
                <a:lnTo>
                  <a:pt x="19813" y="0"/>
                </a:lnTo>
                <a:lnTo>
                  <a:pt x="19813" y="1098804"/>
                </a:lnTo>
                <a:lnTo>
                  <a:pt x="0" y="10988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921392" y="4045075"/>
            <a:ext cx="932894" cy="1947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b="1" spc="10" dirty="0">
                <a:latin typeface="Arial"/>
                <a:cs typeface="Arial"/>
              </a:rPr>
              <a:t>Marco dos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845192" y="4288915"/>
            <a:ext cx="1085530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objetivos do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845192" y="4532755"/>
            <a:ext cx="1083343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ciclo de vida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724284" y="4049647"/>
            <a:ext cx="842953" cy="1947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Marco 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513972" y="4293488"/>
            <a:ext cx="1263934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arquitetura do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603887" y="4537328"/>
            <a:ext cx="1083344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ciclo de vida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566799" y="4049648"/>
            <a:ext cx="842952" cy="1947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Marco 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492123" y="4293488"/>
            <a:ext cx="993986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capacidade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69263" y="4537328"/>
            <a:ext cx="1038276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operacional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717675" y="4781168"/>
            <a:ext cx="540972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inicial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323971" y="4029836"/>
            <a:ext cx="844321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Marco 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093847" y="4273676"/>
            <a:ext cx="1305023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9" b="1" spc="10" dirty="0">
                <a:latin typeface="Arial"/>
                <a:cs typeface="Arial"/>
              </a:rPr>
              <a:t>lançamento do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381882" y="4517517"/>
            <a:ext cx="726638" cy="194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9" b="1" spc="10" dirty="0">
                <a:latin typeface="Arial"/>
                <a:cs typeface="Arial"/>
              </a:rPr>
              <a:t>produto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36070" y="5081016"/>
            <a:ext cx="7467600" cy="76200"/>
          </a:xfrm>
          <a:custGeom>
            <a:avLst/>
            <a:gdLst/>
            <a:ahLst/>
            <a:cxnLst/>
            <a:rect l="l" t="t" r="r" b="b"/>
            <a:pathLst>
              <a:path w="7467600" h="76200">
                <a:moveTo>
                  <a:pt x="0" y="27432"/>
                </a:moveTo>
                <a:lnTo>
                  <a:pt x="7405116" y="27432"/>
                </a:lnTo>
                <a:lnTo>
                  <a:pt x="7405116" y="47244"/>
                </a:lnTo>
                <a:lnTo>
                  <a:pt x="0" y="47244"/>
                </a:lnTo>
                <a:close/>
                <a:moveTo>
                  <a:pt x="7391400" y="0"/>
                </a:moveTo>
                <a:lnTo>
                  <a:pt x="7467600" y="38100"/>
                </a:lnTo>
                <a:lnTo>
                  <a:pt x="7391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1688476" y="4831459"/>
            <a:ext cx="893608" cy="2546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tempo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78336" y="964310"/>
            <a:ext cx="1836880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Marcos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775344" y="5465443"/>
            <a:ext cx="7145919" cy="7391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FFFFFF"/>
                </a:solidFill>
                <a:latin typeface="Calibri"/>
                <a:cs typeface="Calibri"/>
              </a:rPr>
              <a:t>O projeto poderá ser anulado ou completamente</a:t>
            </a:r>
            <a:endParaRPr sz="2600">
              <a:latin typeface="Calibri"/>
              <a:cs typeface="Calibri"/>
            </a:endParaRPr>
          </a:p>
          <a:p>
            <a:pPr marL="464819">
              <a:lnSpc>
                <a:spcPct val="100000"/>
              </a:lnSpc>
            </a:pP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repensado caso o marco não seja atingido.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646674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51544" y="681608"/>
            <a:ext cx="6879131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Marco dos Objetivos do Ciclo de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59336" y="1291208"/>
            <a:ext cx="1063622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Vida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37724" y="1910180"/>
            <a:ext cx="191414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0624" y="1914143"/>
            <a:ext cx="7716984" cy="1107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Análise dos objetivos do ciclo de vida do projeto e tomada de</a:t>
            </a:r>
            <a:endParaRPr sz="24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decisão de prosseguir com o projeto </a:t>
            </a:r>
            <a:r>
              <a:rPr sz="2400" spc="10" dirty="0" err="1">
                <a:latin typeface="Calibri"/>
                <a:cs typeface="Calibri"/>
              </a:rPr>
              <a:t>ou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0" dirty="0" err="1" smtClean="0">
                <a:latin typeface="Calibri"/>
                <a:cs typeface="Calibri"/>
              </a:rPr>
              <a:t>cancelá</a:t>
            </a:r>
            <a:r>
              <a:rPr sz="2400" spc="10" dirty="0" smtClean="0">
                <a:latin typeface="Calibri"/>
                <a:cs typeface="Calibri"/>
              </a:rPr>
              <a:t>-lo</a:t>
            </a:r>
            <a:r>
              <a:rPr lang="pt-BR" sz="2400" spc="10" dirty="0" smtClean="0">
                <a:latin typeface="Calibri"/>
                <a:cs typeface="Calibri"/>
              </a:rPr>
              <a:t>.</a:t>
            </a:r>
          </a:p>
          <a:p>
            <a:pPr marL="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0624" y="2714852"/>
            <a:ext cx="3262579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Critérios de Avaliação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94924" y="3131961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35" y="3136009"/>
            <a:ext cx="7838772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alibri"/>
                <a:cs typeface="Calibri"/>
              </a:rPr>
              <a:t>Consentimento dos envolvidos sobre a definição do escopo e as estimativas</a:t>
            </a:r>
            <a:endParaRPr sz="19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de custo/programação.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94924" y="3802521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36" y="3806569"/>
            <a:ext cx="7567382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Consenso de que o conjunto correto de requisitos foi capturado e de que</a:t>
            </a:r>
            <a:endParaRPr sz="20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existe uma compreensão compartilhada desses requisitos.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94924" y="4473081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1436" y="4477128"/>
            <a:ext cx="7645190" cy="5593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alibri"/>
                <a:cs typeface="Calibri"/>
              </a:rPr>
              <a:t>Consenso de que as estimativas de custo/programação, as prioridades, os</a:t>
            </a:r>
            <a:endParaRPr sz="1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riscos e o processo de desenvolvimento são adequados.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94925" y="5143640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81436" y="5147688"/>
            <a:ext cx="7720261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Todos os riscos foram identificados e existe uma estratégia atenuante para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cada um.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9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46389" y="681608"/>
            <a:ext cx="7089805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Marco da Arquitetura do Ciclo de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4759336" y="1291208"/>
            <a:ext cx="1063622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b="1" spc="10" dirty="0">
                <a:latin typeface="Arial"/>
                <a:cs typeface="Arial"/>
              </a:rPr>
              <a:t>Vida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053436"/>
            <a:ext cx="191414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67140" y="2057399"/>
            <a:ext cx="6882699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Calibri"/>
                <a:cs typeface="Calibri"/>
              </a:rPr>
              <a:t>Exame nos objetivos e o escopo do sistema, a opção de</a:t>
            </a:r>
            <a:endParaRPr sz="23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arquitetura e a resolução dos principais riscos.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67141" y="2858108"/>
            <a:ext cx="3262580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Critérios de Avaliação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781441" y="3275218"/>
            <a:ext cx="212259" cy="235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67953" y="3279265"/>
            <a:ext cx="493137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alibri"/>
                <a:cs typeface="Calibri"/>
              </a:rPr>
              <a:t>A Visão e os requisitos do produto são estáveis.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81441" y="3640977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67953" y="3645025"/>
            <a:ext cx="245182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A arquitetura é estável.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1441" y="4006737"/>
            <a:ext cx="212259" cy="235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67952" y="4010784"/>
            <a:ext cx="7346454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alibri"/>
                <a:cs typeface="Calibri"/>
              </a:rPr>
              <a:t>As abordagens principais a serem usadas no teste e na avaliação foram</a:t>
            </a:r>
            <a:endParaRPr sz="19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comprovadas.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781440" y="4677297"/>
            <a:ext cx="212260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67952" y="4681344"/>
            <a:ext cx="7203334" cy="8641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O teste e a avaliação de protótipos executáveis demonstraram que os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principais elementos de risco foram tratados e resolvidos com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credibilidade.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61880" y="2901604"/>
            <a:ext cx="8352525" cy="3022092"/>
          </a:xfrm>
          <a:custGeom>
            <a:avLst/>
            <a:gdLst/>
            <a:ahLst/>
            <a:cxnLst/>
            <a:rect l="l" t="t" r="r" b="b"/>
            <a:pathLst>
              <a:path w="8229600" h="3022092">
                <a:moveTo>
                  <a:pt x="0" y="0"/>
                </a:moveTo>
                <a:lnTo>
                  <a:pt x="8229600" y="0"/>
                </a:lnTo>
                <a:lnTo>
                  <a:pt x="8229600" y="3022092"/>
                </a:lnTo>
                <a:lnTo>
                  <a:pt x="0" y="30220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552841" y="2993720"/>
            <a:ext cx="174839" cy="1553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52840" y="3044569"/>
            <a:ext cx="6721925" cy="528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1543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Os planos de iteração para a fase de construção têm detalhes e</a:t>
            </a:r>
            <a:endParaRPr sz="2000" dirty="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fidelidade suficientes para permitir o avanço do trabalho.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52840" y="3694759"/>
            <a:ext cx="174839" cy="1553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552840" y="3745609"/>
            <a:ext cx="7096476" cy="52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1543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Os planos de iteração para a fase de construção são garantidos por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estimativas confiáveis.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552840" y="4395799"/>
            <a:ext cx="174839" cy="1553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552840" y="4446649"/>
            <a:ext cx="7445582" cy="8031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1543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Todos os envolvidos concordam que a visão atual poderá ser atendida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se o plano atual for executado para desenvolver o sistema completo, no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contexto da arquitetura atual.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52840" y="5371159"/>
            <a:ext cx="174839" cy="1553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>
              <a:latin typeface="Wingdings"/>
              <a:cs typeface="Wingdings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552840" y="5422008"/>
            <a:ext cx="6844075" cy="528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1544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A despesa real em oposição à despesa planejada com recursos é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aceitável.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19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97621" y="681608"/>
            <a:ext cx="7189222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Marco da capacidade operacional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16080" y="1291208"/>
            <a:ext cx="1349746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inicial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1" y="2026004"/>
            <a:ext cx="191414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67140" y="2029967"/>
            <a:ext cx="755579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Produto pronto para ser passado para a Equipe de Transição.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1" y="2428340"/>
            <a:ext cx="191414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67140" y="2432303"/>
            <a:ext cx="7748332" cy="633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Toda a funcionalidade desenvolvida e os testes </a:t>
            </a:r>
            <a:r>
              <a:rPr sz="2400" b="1" spc="10" dirty="0">
                <a:latin typeface="Arial"/>
                <a:cs typeface="Arial"/>
              </a:rPr>
              <a:t>alfa </a:t>
            </a:r>
            <a:r>
              <a:rPr sz="2400" spc="10" dirty="0">
                <a:latin typeface="Calibri"/>
                <a:cs typeface="Calibri"/>
              </a:rPr>
              <a:t>(se houver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algum) foram concluídos.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0" y="3159860"/>
            <a:ext cx="191414" cy="2819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67140" y="3163822"/>
            <a:ext cx="7521327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Manual do usuário desenvolvido e uma descrição do release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atual.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67140" y="3891380"/>
            <a:ext cx="3262580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Critérios de Avaliação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81440" y="4276486"/>
            <a:ext cx="212260" cy="235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67952" y="4280533"/>
            <a:ext cx="395062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Calibri"/>
                <a:cs typeface="Calibri"/>
              </a:rPr>
              <a:t>Envolvem respostas para as questões: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238640" y="4604459"/>
            <a:ext cx="14356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467240" y="4607812"/>
            <a:ext cx="6499598" cy="4754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Este release do produto é estável e desenvolvido o suficiente para ser</a:t>
            </a:r>
            <a:endParaRPr sz="17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implantado na comunidade de usuários?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38640" y="5153099"/>
            <a:ext cx="14356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467240" y="5156452"/>
            <a:ext cx="6880281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Calibri"/>
                <a:cs typeface="Calibri"/>
              </a:rPr>
              <a:t>Todos os envolvidos estão prontos para a transição para a comunidade de</a:t>
            </a:r>
            <a:endParaRPr sz="17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usuários?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38641" y="5701739"/>
            <a:ext cx="143561" cy="2114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467240" y="5705092"/>
            <a:ext cx="6737340" cy="4754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As despesas reais com recursos ainda são aceitáveis se comparadas com</a:t>
            </a:r>
            <a:endParaRPr sz="18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alibri"/>
                <a:cs typeface="Calibri"/>
              </a:rPr>
              <a:t>as planejadas?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0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805824" y="964310"/>
            <a:ext cx="6984352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Marco do Release do Produto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073087"/>
            <a:ext cx="255538" cy="3763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67140" y="2078354"/>
            <a:ext cx="7443946" cy="1382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Decisão se os objetivos foram atendidos e se</a:t>
            </a:r>
            <a:endParaRPr sz="31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outro ciclo de desenvolvimento deve ser</a:t>
            </a:r>
            <a:endParaRPr sz="3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iniciado.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0" y="3633662"/>
            <a:ext cx="255538" cy="3763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67140" y="3638929"/>
            <a:ext cx="7462871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Pode coincidir com o fim da fase de iniciação</a:t>
            </a:r>
            <a:endParaRPr sz="31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do próximo ciclo.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24240" y="4706558"/>
            <a:ext cx="255538" cy="3763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67140" y="4711825"/>
            <a:ext cx="7590469" cy="8945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O Marco do Release do Produto é o resultado</a:t>
            </a:r>
            <a:endParaRPr sz="31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da conclusão com êxito dos Artefatos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041788" y="885443"/>
            <a:ext cx="5476283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b="1" spc="10" dirty="0">
                <a:latin typeface="Arial"/>
                <a:cs typeface="Arial"/>
              </a:rPr>
              <a:t>Fluxos de Atividades do RUP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1" y="1718690"/>
            <a:ext cx="6429510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Agrupam atividades correlacionadas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52840" y="2255138"/>
            <a:ext cx="5153718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Fluxos de atividades básicos: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10040" y="2744342"/>
            <a:ext cx="276391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modelagem do negócio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3079621"/>
            <a:ext cx="135454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requisitos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10040" y="3414901"/>
            <a:ext cx="2061362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análise e projeto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10040" y="3750181"/>
            <a:ext cx="195024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implementação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10040" y="4085461"/>
            <a:ext cx="95734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testes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10040" y="4420741"/>
            <a:ext cx="155201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distribuição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52840" y="4803265"/>
            <a:ext cx="5736252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Fluxos de atividades de suporte: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10040" y="5292468"/>
            <a:ext cx="422127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gerência de configuração e mudanças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10040" y="5627748"/>
            <a:ext cx="235871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gerência do projeto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10040" y="5963028"/>
            <a:ext cx="3034982" cy="254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configuração do ambiente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12270" y="355169"/>
            <a:ext cx="7382284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b="1" spc="10" dirty="0">
                <a:latin typeface="Arial"/>
                <a:cs typeface="Arial"/>
              </a:rPr>
              <a:t>Fases, Iterações e Fluxos de Atividades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2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892567"/>
            <a:ext cx="8458199" cy="61622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298700" y="358630"/>
            <a:ext cx="6270609" cy="3910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20" b="1" spc="10" dirty="0">
                <a:latin typeface="Arial"/>
                <a:cs typeface="Arial"/>
              </a:rPr>
              <a:t>Responsáveis, Atividades e Artefatos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76895" y="742872"/>
            <a:ext cx="681941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Os fluxos de atividades do RUP são descritos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49287" y="1125048"/>
            <a:ext cx="676945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através de responsáveis, atividades e artefatos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386035" y="6231549"/>
            <a:ext cx="1472183" cy="362712"/>
          </a:xfrm>
          <a:custGeom>
            <a:avLst/>
            <a:gdLst/>
            <a:ahLst/>
            <a:cxnLst/>
            <a:rect l="l" t="t" r="r" b="b"/>
            <a:pathLst>
              <a:path w="1472183" h="362712">
                <a:moveTo>
                  <a:pt x="0" y="0"/>
                </a:moveTo>
                <a:lnTo>
                  <a:pt x="1472184" y="0"/>
                </a:lnTo>
                <a:lnTo>
                  <a:pt x="1472184" y="362712"/>
                </a:lnTo>
                <a:lnTo>
                  <a:pt x="0" y="362712"/>
                </a:lnTo>
                <a:close/>
                <a:moveTo>
                  <a:pt x="12193" y="356616"/>
                </a:moveTo>
                <a:lnTo>
                  <a:pt x="6096" y="348996"/>
                </a:lnTo>
                <a:lnTo>
                  <a:pt x="1464565" y="348996"/>
                </a:lnTo>
                <a:lnTo>
                  <a:pt x="1458469" y="356616"/>
                </a:lnTo>
                <a:lnTo>
                  <a:pt x="1458469" y="6096"/>
                </a:lnTo>
                <a:lnTo>
                  <a:pt x="1464565" y="13716"/>
                </a:lnTo>
                <a:lnTo>
                  <a:pt x="6096" y="13716"/>
                </a:lnTo>
                <a:lnTo>
                  <a:pt x="12193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8095371" y="6321795"/>
            <a:ext cx="1661673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600" spc="10" dirty="0" smtClean="0">
                <a:latin typeface="Times New Roman"/>
                <a:cs typeface="Times New Roman"/>
              </a:rPr>
              <a:t>       </a:t>
            </a:r>
            <a:r>
              <a:rPr sz="1600" spc="10" dirty="0" smtClean="0">
                <a:latin typeface="Times New Roman"/>
                <a:cs typeface="Times New Roman"/>
              </a:rPr>
              <a:t>Fonte</a:t>
            </a:r>
            <a:r>
              <a:rPr sz="1600" spc="10" dirty="0">
                <a:latin typeface="Times New Roman"/>
                <a:cs typeface="Times New Roman"/>
              </a:rPr>
              <a:t>: Rational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21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525735"/>
            <a:ext cx="7291639" cy="56427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436248" y="660273"/>
            <a:ext cx="1711256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Cascata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3" y="1118616"/>
            <a:ext cx="8531351" cy="5626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841500" y="265130"/>
            <a:ext cx="3902252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Conceitos-chave</a:t>
            </a:r>
            <a:endParaRPr sz="3800" dirty="0">
              <a:latin typeface="Arial"/>
              <a:cs typeface="Arial"/>
            </a:endParaRPr>
          </a:p>
        </p:txBody>
      </p:sp>
      <p:pic>
        <p:nvPicPr>
          <p:cNvPr id="2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26" y="772713"/>
            <a:ext cx="6601074" cy="649072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023500" y="766190"/>
            <a:ext cx="5641367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Modelagem do Negócio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0" y="2224658"/>
            <a:ext cx="2108699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10040" y="2766059"/>
            <a:ext cx="593300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descobrir “o problema por trás do problema”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10040" y="3204970"/>
            <a:ext cx="624584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entender a estrutura e dinâmica da organização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3643882"/>
            <a:ext cx="7010798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assegurar que os clientes, usuários e desenvolvedores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têm a mesma visão do negócio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10040" y="4448553"/>
            <a:ext cx="6669325" cy="670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descobrir os requisitos do sistema necessários para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suportar o negócio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73692" y="5902449"/>
            <a:ext cx="6204148" cy="3395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50021"/>
                </a:solidFill>
                <a:latin typeface="Arial"/>
                <a:cs typeface="Arial"/>
              </a:rPr>
              <a:t>Desenvolver um modelo do negócio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060700" y="345599"/>
            <a:ext cx="5124725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Modelagem do Negócio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2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8" y="1339850"/>
            <a:ext cx="7051097" cy="5534211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7586355" y="2429560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631471" y="2295970"/>
            <a:ext cx="1095604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Glossário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586355" y="2795320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929255" y="2677667"/>
            <a:ext cx="886093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Modelo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812014" y="2677667"/>
            <a:ext cx="353955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164158" y="2677667"/>
            <a:ext cx="733450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Casos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01680" y="2964179"/>
            <a:ext cx="1207718" cy="6117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 Uso do</a:t>
            </a:r>
            <a:endParaRPr sz="2000" dirty="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Negócio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586355" y="3770679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372301" y="3647867"/>
            <a:ext cx="886092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Modelo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372301" y="3664854"/>
            <a:ext cx="1299039" cy="916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882759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 dirty="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Objetos do</a:t>
            </a:r>
            <a:endParaRPr sz="2000" dirty="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Negócio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4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529212" y="766190"/>
            <a:ext cx="2525396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Requisitos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1" y="2224658"/>
            <a:ext cx="2108698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10040" y="2766059"/>
            <a:ext cx="7163307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descrever </a:t>
            </a:r>
            <a:r>
              <a:rPr sz="2340" i="1" spc="10" dirty="0">
                <a:latin typeface="Arial"/>
                <a:cs typeface="Arial"/>
              </a:rPr>
              <a:t>o quê </a:t>
            </a:r>
            <a:r>
              <a:rPr sz="2340" spc="10" dirty="0">
                <a:latin typeface="Calibri"/>
                <a:cs typeface="Calibri"/>
              </a:rPr>
              <a:t>o sistema deve fazer, em acordo com o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cliente e usuários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10040" y="3570730"/>
            <a:ext cx="6734113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definição de como gerenciar escopo e mudanças de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requisitos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4375401"/>
            <a:ext cx="7036606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delimitar o escopo do sistema e prover uma base para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 planejamento das iterações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10040" y="5239509"/>
            <a:ext cx="436335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definir a interface com o usuário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98859" y="514655"/>
            <a:ext cx="2525397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860" b="1" spc="10" dirty="0">
                <a:latin typeface="Arial"/>
                <a:cs typeface="Arial"/>
              </a:rPr>
              <a:t>Requisitos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469006" y="2039416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811906" y="1921763"/>
            <a:ext cx="1362740" cy="672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Glossário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Documento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469006" y="2405176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172835" y="2287523"/>
            <a:ext cx="353956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811782" y="2592323"/>
            <a:ext cx="1741607" cy="9774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Visão</a:t>
            </a:r>
            <a:endParaRPr sz="2000">
              <a:latin typeface="Tahoma"/>
              <a:cs typeface="Tahoma"/>
            </a:endParaRPr>
          </a:p>
          <a:p>
            <a:pPr marL="124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Especificações</a:t>
            </a:r>
            <a:endParaRPr sz="2000">
              <a:latin typeface="Tahoma"/>
              <a:cs typeface="Tahoma"/>
            </a:endParaRPr>
          </a:p>
          <a:p>
            <a:pPr marL="124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Suplementares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469007" y="3075736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469007" y="3746295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811907" y="3628642"/>
            <a:ext cx="886092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Modelo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694666" y="3628642"/>
            <a:ext cx="353955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046811" y="3628642"/>
            <a:ext cx="733449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Casos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811907" y="3933442"/>
            <a:ext cx="1094459" cy="672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 Uso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Protótipo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469007" y="4416855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811907" y="4299202"/>
            <a:ext cx="1853311" cy="916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94172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da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Interface com 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Usuário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91296" y="5576228"/>
            <a:ext cx="814925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Projetista 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40777" y="5743868"/>
            <a:ext cx="1517490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Interface com o Usuário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91069" y="4512477"/>
            <a:ext cx="87967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Especificador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331861" y="4685024"/>
            <a:ext cx="395270" cy="126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Times New Roman"/>
                <a:cs typeface="Times New Roman"/>
              </a:rPr>
              <a:t>de UC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231277" y="6518060"/>
            <a:ext cx="60156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Arquiteto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319156" y="6492152"/>
            <a:ext cx="55866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Priorizar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878463" y="6492152"/>
            <a:ext cx="240792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UC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472065" y="3950207"/>
            <a:ext cx="166113" cy="210312"/>
          </a:xfrm>
          <a:custGeom>
            <a:avLst/>
            <a:gdLst/>
            <a:ahLst/>
            <a:cxnLst/>
            <a:rect l="l" t="t" r="r" b="b"/>
            <a:pathLst>
              <a:path w="166113" h="210312">
                <a:moveTo>
                  <a:pt x="0" y="105157"/>
                </a:moveTo>
                <a:cubicBezTo>
                  <a:pt x="0" y="45720"/>
                  <a:pt x="38100" y="0"/>
                  <a:pt x="83817" y="0"/>
                </a:cubicBezTo>
                <a:cubicBezTo>
                  <a:pt x="129537" y="0"/>
                  <a:pt x="166113" y="45720"/>
                  <a:pt x="166113" y="105157"/>
                </a:cubicBezTo>
                <a:cubicBezTo>
                  <a:pt x="166113" y="163069"/>
                  <a:pt x="129537" y="210313"/>
                  <a:pt x="83817" y="210313"/>
                </a:cubicBezTo>
                <a:cubicBezTo>
                  <a:pt x="38100" y="210313"/>
                  <a:pt x="0" y="163069"/>
                  <a:pt x="0" y="105157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58349" y="3934968"/>
            <a:ext cx="195069" cy="239268"/>
          </a:xfrm>
          <a:custGeom>
            <a:avLst/>
            <a:gdLst/>
            <a:ahLst/>
            <a:cxnLst/>
            <a:rect l="l" t="t" r="r" b="b"/>
            <a:pathLst>
              <a:path w="195069" h="239268">
                <a:moveTo>
                  <a:pt x="0" y="120396"/>
                </a:moveTo>
                <a:lnTo>
                  <a:pt x="0" y="108203"/>
                </a:lnTo>
                <a:lnTo>
                  <a:pt x="1524" y="97535"/>
                </a:lnTo>
                <a:lnTo>
                  <a:pt x="4572" y="85344"/>
                </a:lnTo>
                <a:lnTo>
                  <a:pt x="7620" y="74676"/>
                </a:lnTo>
                <a:lnTo>
                  <a:pt x="10668" y="64008"/>
                </a:lnTo>
                <a:lnTo>
                  <a:pt x="15240" y="54864"/>
                </a:lnTo>
                <a:lnTo>
                  <a:pt x="21336" y="45720"/>
                </a:lnTo>
                <a:lnTo>
                  <a:pt x="27432" y="36576"/>
                </a:lnTo>
                <a:lnTo>
                  <a:pt x="33528" y="28956"/>
                </a:lnTo>
                <a:lnTo>
                  <a:pt x="41148" y="22859"/>
                </a:lnTo>
                <a:lnTo>
                  <a:pt x="48768" y="15239"/>
                </a:lnTo>
                <a:lnTo>
                  <a:pt x="57912" y="10668"/>
                </a:lnTo>
                <a:lnTo>
                  <a:pt x="67053" y="6096"/>
                </a:lnTo>
                <a:lnTo>
                  <a:pt x="76197" y="3047"/>
                </a:lnTo>
                <a:lnTo>
                  <a:pt x="85341" y="1524"/>
                </a:lnTo>
                <a:lnTo>
                  <a:pt x="96009" y="0"/>
                </a:lnTo>
                <a:lnTo>
                  <a:pt x="106677" y="1524"/>
                </a:lnTo>
                <a:lnTo>
                  <a:pt x="117345" y="3047"/>
                </a:lnTo>
                <a:lnTo>
                  <a:pt x="126489" y="6096"/>
                </a:lnTo>
                <a:lnTo>
                  <a:pt x="135633" y="9144"/>
                </a:lnTo>
                <a:lnTo>
                  <a:pt x="144777" y="15239"/>
                </a:lnTo>
                <a:lnTo>
                  <a:pt x="152397" y="21335"/>
                </a:lnTo>
                <a:lnTo>
                  <a:pt x="160017" y="28956"/>
                </a:lnTo>
                <a:lnTo>
                  <a:pt x="166113" y="36576"/>
                </a:lnTo>
                <a:lnTo>
                  <a:pt x="172209" y="44196"/>
                </a:lnTo>
                <a:lnTo>
                  <a:pt x="178305" y="53339"/>
                </a:lnTo>
                <a:lnTo>
                  <a:pt x="182877" y="64008"/>
                </a:lnTo>
                <a:lnTo>
                  <a:pt x="187449" y="73152"/>
                </a:lnTo>
                <a:lnTo>
                  <a:pt x="190497" y="85344"/>
                </a:lnTo>
                <a:lnTo>
                  <a:pt x="192021" y="96012"/>
                </a:lnTo>
                <a:lnTo>
                  <a:pt x="193545" y="108203"/>
                </a:lnTo>
                <a:lnTo>
                  <a:pt x="195069" y="118871"/>
                </a:lnTo>
                <a:lnTo>
                  <a:pt x="193545" y="131064"/>
                </a:lnTo>
                <a:lnTo>
                  <a:pt x="192021" y="143256"/>
                </a:lnTo>
                <a:lnTo>
                  <a:pt x="190497" y="153924"/>
                </a:lnTo>
                <a:lnTo>
                  <a:pt x="187449" y="164591"/>
                </a:lnTo>
                <a:lnTo>
                  <a:pt x="182877" y="175259"/>
                </a:lnTo>
                <a:lnTo>
                  <a:pt x="178305" y="184403"/>
                </a:lnTo>
                <a:lnTo>
                  <a:pt x="173733" y="193547"/>
                </a:lnTo>
                <a:lnTo>
                  <a:pt x="167637" y="202691"/>
                </a:lnTo>
                <a:lnTo>
                  <a:pt x="161541" y="210312"/>
                </a:lnTo>
                <a:lnTo>
                  <a:pt x="153921" y="217932"/>
                </a:lnTo>
                <a:lnTo>
                  <a:pt x="144777" y="224027"/>
                </a:lnTo>
                <a:lnTo>
                  <a:pt x="137157" y="228600"/>
                </a:lnTo>
                <a:lnTo>
                  <a:pt x="128013" y="233171"/>
                </a:lnTo>
                <a:lnTo>
                  <a:pt x="118869" y="236220"/>
                </a:lnTo>
                <a:lnTo>
                  <a:pt x="108201" y="239268"/>
                </a:lnTo>
                <a:lnTo>
                  <a:pt x="88389" y="239268"/>
                </a:lnTo>
                <a:lnTo>
                  <a:pt x="77721" y="237744"/>
                </a:lnTo>
                <a:lnTo>
                  <a:pt x="68577" y="234696"/>
                </a:lnTo>
                <a:lnTo>
                  <a:pt x="59436" y="230124"/>
                </a:lnTo>
                <a:lnTo>
                  <a:pt x="50292" y="225552"/>
                </a:lnTo>
                <a:lnTo>
                  <a:pt x="42672" y="219456"/>
                </a:lnTo>
                <a:lnTo>
                  <a:pt x="35052" y="211835"/>
                </a:lnTo>
                <a:lnTo>
                  <a:pt x="27432" y="204215"/>
                </a:lnTo>
                <a:lnTo>
                  <a:pt x="21336" y="195071"/>
                </a:lnTo>
                <a:lnTo>
                  <a:pt x="16764" y="185927"/>
                </a:lnTo>
                <a:lnTo>
                  <a:pt x="10668" y="176783"/>
                </a:lnTo>
                <a:lnTo>
                  <a:pt x="7620" y="166115"/>
                </a:lnTo>
                <a:lnTo>
                  <a:pt x="4572" y="155447"/>
                </a:lnTo>
                <a:lnTo>
                  <a:pt x="1524" y="143256"/>
                </a:lnTo>
                <a:lnTo>
                  <a:pt x="0" y="132588"/>
                </a:lnTo>
                <a:close/>
                <a:moveTo>
                  <a:pt x="28956" y="129539"/>
                </a:moveTo>
                <a:lnTo>
                  <a:pt x="30480" y="138683"/>
                </a:lnTo>
                <a:lnTo>
                  <a:pt x="32004" y="147827"/>
                </a:lnTo>
                <a:lnTo>
                  <a:pt x="33528" y="155447"/>
                </a:lnTo>
                <a:lnTo>
                  <a:pt x="36576" y="164591"/>
                </a:lnTo>
                <a:lnTo>
                  <a:pt x="41148" y="172212"/>
                </a:lnTo>
                <a:lnTo>
                  <a:pt x="44196" y="178308"/>
                </a:lnTo>
                <a:lnTo>
                  <a:pt x="48768" y="184403"/>
                </a:lnTo>
                <a:lnTo>
                  <a:pt x="54864" y="190500"/>
                </a:lnTo>
                <a:lnTo>
                  <a:pt x="59436" y="196596"/>
                </a:lnTo>
                <a:lnTo>
                  <a:pt x="65532" y="201168"/>
                </a:lnTo>
                <a:lnTo>
                  <a:pt x="71625" y="204215"/>
                </a:lnTo>
                <a:lnTo>
                  <a:pt x="77721" y="207264"/>
                </a:lnTo>
                <a:lnTo>
                  <a:pt x="83817" y="208788"/>
                </a:lnTo>
                <a:lnTo>
                  <a:pt x="89913" y="210312"/>
                </a:lnTo>
                <a:lnTo>
                  <a:pt x="96009" y="211835"/>
                </a:lnTo>
                <a:lnTo>
                  <a:pt x="103629" y="210312"/>
                </a:lnTo>
                <a:lnTo>
                  <a:pt x="109725" y="210312"/>
                </a:lnTo>
                <a:lnTo>
                  <a:pt x="115821" y="207264"/>
                </a:lnTo>
                <a:lnTo>
                  <a:pt x="121917" y="204215"/>
                </a:lnTo>
                <a:lnTo>
                  <a:pt x="128013" y="201168"/>
                </a:lnTo>
                <a:lnTo>
                  <a:pt x="134109" y="196596"/>
                </a:lnTo>
                <a:lnTo>
                  <a:pt x="138681" y="192024"/>
                </a:lnTo>
                <a:lnTo>
                  <a:pt x="144777" y="185927"/>
                </a:lnTo>
                <a:lnTo>
                  <a:pt x="149349" y="179832"/>
                </a:lnTo>
                <a:lnTo>
                  <a:pt x="153921" y="172212"/>
                </a:lnTo>
                <a:lnTo>
                  <a:pt x="156969" y="164591"/>
                </a:lnTo>
                <a:lnTo>
                  <a:pt x="160017" y="156971"/>
                </a:lnTo>
                <a:lnTo>
                  <a:pt x="163065" y="147827"/>
                </a:lnTo>
                <a:lnTo>
                  <a:pt x="164589" y="138683"/>
                </a:lnTo>
                <a:lnTo>
                  <a:pt x="166113" y="129539"/>
                </a:lnTo>
                <a:lnTo>
                  <a:pt x="166113" y="111252"/>
                </a:lnTo>
                <a:lnTo>
                  <a:pt x="164589" y="102108"/>
                </a:lnTo>
                <a:lnTo>
                  <a:pt x="163065" y="92964"/>
                </a:lnTo>
                <a:lnTo>
                  <a:pt x="160017" y="83820"/>
                </a:lnTo>
                <a:lnTo>
                  <a:pt x="156969" y="76200"/>
                </a:lnTo>
                <a:lnTo>
                  <a:pt x="153921" y="68580"/>
                </a:lnTo>
                <a:lnTo>
                  <a:pt x="149349" y="60959"/>
                </a:lnTo>
                <a:lnTo>
                  <a:pt x="144777" y="54864"/>
                </a:lnTo>
                <a:lnTo>
                  <a:pt x="140205" y="48768"/>
                </a:lnTo>
                <a:lnTo>
                  <a:pt x="135633" y="44196"/>
                </a:lnTo>
                <a:lnTo>
                  <a:pt x="129537" y="39624"/>
                </a:lnTo>
                <a:lnTo>
                  <a:pt x="123441" y="35052"/>
                </a:lnTo>
                <a:lnTo>
                  <a:pt x="117345" y="33527"/>
                </a:lnTo>
                <a:lnTo>
                  <a:pt x="111249" y="30480"/>
                </a:lnTo>
                <a:lnTo>
                  <a:pt x="105153" y="28956"/>
                </a:lnTo>
                <a:lnTo>
                  <a:pt x="91437" y="28956"/>
                </a:lnTo>
                <a:lnTo>
                  <a:pt x="85341" y="30480"/>
                </a:lnTo>
                <a:lnTo>
                  <a:pt x="79245" y="32003"/>
                </a:lnTo>
                <a:lnTo>
                  <a:pt x="73149" y="35052"/>
                </a:lnTo>
                <a:lnTo>
                  <a:pt x="67053" y="38100"/>
                </a:lnTo>
                <a:lnTo>
                  <a:pt x="60960" y="42671"/>
                </a:lnTo>
                <a:lnTo>
                  <a:pt x="54864" y="48768"/>
                </a:lnTo>
                <a:lnTo>
                  <a:pt x="50292" y="53339"/>
                </a:lnTo>
                <a:lnTo>
                  <a:pt x="45720" y="59435"/>
                </a:lnTo>
                <a:lnTo>
                  <a:pt x="41148" y="67056"/>
                </a:lnTo>
                <a:lnTo>
                  <a:pt x="38100" y="74676"/>
                </a:lnTo>
                <a:lnTo>
                  <a:pt x="35052" y="82296"/>
                </a:lnTo>
                <a:lnTo>
                  <a:pt x="32004" y="91439"/>
                </a:lnTo>
                <a:lnTo>
                  <a:pt x="30480" y="100583"/>
                </a:lnTo>
                <a:lnTo>
                  <a:pt x="28956" y="109727"/>
                </a:lnTo>
                <a:lnTo>
                  <a:pt x="28956" y="118871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62337" y="4230624"/>
            <a:ext cx="275841" cy="210312"/>
          </a:xfrm>
          <a:custGeom>
            <a:avLst/>
            <a:gdLst/>
            <a:ahLst/>
            <a:cxnLst/>
            <a:rect l="l" t="t" r="r" b="b"/>
            <a:pathLst>
              <a:path w="275841" h="210312">
                <a:moveTo>
                  <a:pt x="0" y="210312"/>
                </a:moveTo>
                <a:lnTo>
                  <a:pt x="86868" y="0"/>
                </a:lnTo>
                <a:lnTo>
                  <a:pt x="275841" y="0"/>
                </a:lnTo>
                <a:lnTo>
                  <a:pt x="188973" y="2103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41001" y="4216907"/>
            <a:ext cx="318512" cy="239268"/>
          </a:xfrm>
          <a:custGeom>
            <a:avLst/>
            <a:gdLst/>
            <a:ahLst/>
            <a:cxnLst/>
            <a:rect l="l" t="t" r="r" b="b"/>
            <a:pathLst>
              <a:path w="318512" h="239268">
                <a:moveTo>
                  <a:pt x="0" y="239269"/>
                </a:moveTo>
                <a:lnTo>
                  <a:pt x="99060" y="0"/>
                </a:lnTo>
                <a:lnTo>
                  <a:pt x="318513" y="0"/>
                </a:lnTo>
                <a:lnTo>
                  <a:pt x="219453" y="239269"/>
                </a:lnTo>
                <a:close/>
                <a:moveTo>
                  <a:pt x="210309" y="210313"/>
                </a:moveTo>
                <a:lnTo>
                  <a:pt x="196593" y="219457"/>
                </a:lnTo>
                <a:lnTo>
                  <a:pt x="284985" y="7621"/>
                </a:lnTo>
                <a:lnTo>
                  <a:pt x="297177" y="27433"/>
                </a:lnTo>
                <a:lnTo>
                  <a:pt x="108204" y="27433"/>
                </a:lnTo>
                <a:lnTo>
                  <a:pt x="121920" y="19813"/>
                </a:lnTo>
                <a:lnTo>
                  <a:pt x="33528" y="230125"/>
                </a:lnTo>
                <a:lnTo>
                  <a:pt x="21336" y="210313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14834" y="3345180"/>
            <a:ext cx="333756" cy="307847"/>
          </a:xfrm>
          <a:custGeom>
            <a:avLst/>
            <a:gdLst/>
            <a:ahLst/>
            <a:cxnLst/>
            <a:rect l="l" t="t" r="r" b="b"/>
            <a:pathLst>
              <a:path w="333756" h="307847">
                <a:moveTo>
                  <a:pt x="0" y="0"/>
                </a:moveTo>
                <a:lnTo>
                  <a:pt x="228600" y="0"/>
                </a:lnTo>
                <a:lnTo>
                  <a:pt x="333756" y="153923"/>
                </a:lnTo>
                <a:lnTo>
                  <a:pt x="228600" y="307847"/>
                </a:lnTo>
                <a:lnTo>
                  <a:pt x="0" y="30784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01118" y="3329939"/>
            <a:ext cx="364236" cy="336804"/>
          </a:xfrm>
          <a:custGeom>
            <a:avLst/>
            <a:gdLst/>
            <a:ahLst/>
            <a:cxnLst/>
            <a:rect l="l" t="t" r="r" b="b"/>
            <a:pathLst>
              <a:path w="364236" h="336804">
                <a:moveTo>
                  <a:pt x="0" y="0"/>
                </a:moveTo>
                <a:lnTo>
                  <a:pt x="249936" y="0"/>
                </a:lnTo>
                <a:lnTo>
                  <a:pt x="364236" y="169164"/>
                </a:lnTo>
                <a:lnTo>
                  <a:pt x="249936" y="336805"/>
                </a:lnTo>
                <a:lnTo>
                  <a:pt x="0" y="336805"/>
                </a:lnTo>
                <a:close/>
                <a:moveTo>
                  <a:pt x="28956" y="323088"/>
                </a:moveTo>
                <a:lnTo>
                  <a:pt x="13716" y="307849"/>
                </a:lnTo>
                <a:lnTo>
                  <a:pt x="242316" y="307849"/>
                </a:lnTo>
                <a:lnTo>
                  <a:pt x="230124" y="313944"/>
                </a:lnTo>
                <a:lnTo>
                  <a:pt x="335280" y="160020"/>
                </a:lnTo>
                <a:lnTo>
                  <a:pt x="335280" y="176785"/>
                </a:lnTo>
                <a:lnTo>
                  <a:pt x="230124" y="22861"/>
                </a:lnTo>
                <a:lnTo>
                  <a:pt x="242316" y="28956"/>
                </a:lnTo>
                <a:lnTo>
                  <a:pt x="13716" y="28956"/>
                </a:lnTo>
                <a:lnTo>
                  <a:pt x="28956" y="15241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1113924" y="2945805"/>
            <a:ext cx="730873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Analista 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225176" y="3113445"/>
            <a:ext cx="545177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Sistema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170055" y="2485557"/>
            <a:ext cx="812616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Desenvolver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2102999" y="2653197"/>
            <a:ext cx="947282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Documento 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381891" y="2820837"/>
            <a:ext cx="38820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Visão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357251" y="2532801"/>
            <a:ext cx="458077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Elicitar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3159130" y="2700441"/>
            <a:ext cx="893940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necessidades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3044830" y="2868081"/>
            <a:ext cx="1121017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dos Stakeholders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3975995" y="3523400"/>
            <a:ext cx="1200496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Encontrar Atores 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117727" y="3691041"/>
            <a:ext cx="435217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Casos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552066" y="3691041"/>
            <a:ext cx="481169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 Uso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6694809" y="3242985"/>
            <a:ext cx="70672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Revisor 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702429" y="3410625"/>
            <a:ext cx="69277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Requisitos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2127383" y="3697137"/>
            <a:ext cx="654119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Gerenciar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1988699" y="3864777"/>
            <a:ext cx="932043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Dependências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3236854" y="3684945"/>
            <a:ext cx="584570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Capturar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3817498" y="3684945"/>
            <a:ext cx="23349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um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3017398" y="3852585"/>
            <a:ext cx="1253049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vocabulário comum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4898014" y="4453041"/>
            <a:ext cx="807718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Detalhar UC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4701417" y="5478693"/>
            <a:ext cx="659477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Modelar 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273173" y="5646333"/>
            <a:ext cx="1517489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Interface com o Usuário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6842636" y="4494189"/>
            <a:ext cx="698870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Revisar 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6865496" y="4661830"/>
            <a:ext cx="69277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Requisitos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6019677" y="5382681"/>
            <a:ext cx="760059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Prototipar 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5641724" y="5550321"/>
            <a:ext cx="1517488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Interface com o Usuário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851282" y="2290572"/>
            <a:ext cx="512063" cy="85344"/>
          </a:xfrm>
          <a:custGeom>
            <a:avLst/>
            <a:gdLst/>
            <a:ahLst/>
            <a:cxnLst/>
            <a:rect l="l" t="t" r="r" b="b"/>
            <a:pathLst>
              <a:path w="512063" h="85344">
                <a:moveTo>
                  <a:pt x="0" y="28956"/>
                </a:moveTo>
                <a:lnTo>
                  <a:pt x="440436" y="28956"/>
                </a:lnTo>
                <a:lnTo>
                  <a:pt x="440436" y="56388"/>
                </a:lnTo>
                <a:lnTo>
                  <a:pt x="0" y="56388"/>
                </a:lnTo>
                <a:close/>
                <a:moveTo>
                  <a:pt x="426719" y="0"/>
                </a:moveTo>
                <a:lnTo>
                  <a:pt x="512063" y="42672"/>
                </a:lnTo>
                <a:lnTo>
                  <a:pt x="426719" y="85344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5461899" y="3328329"/>
            <a:ext cx="766157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Estruturar 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5379603" y="3495969"/>
            <a:ext cx="931162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Modelo de UC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793113" y="2299716"/>
            <a:ext cx="656844" cy="912876"/>
          </a:xfrm>
          <a:custGeom>
            <a:avLst/>
            <a:gdLst/>
            <a:ahLst/>
            <a:cxnLst/>
            <a:rect l="l" t="t" r="r" b="b"/>
            <a:pathLst>
              <a:path w="656844" h="912876">
                <a:moveTo>
                  <a:pt x="1524" y="0"/>
                </a:moveTo>
                <a:lnTo>
                  <a:pt x="30480" y="1524"/>
                </a:lnTo>
                <a:lnTo>
                  <a:pt x="47244" y="3048"/>
                </a:lnTo>
                <a:lnTo>
                  <a:pt x="62485" y="6096"/>
                </a:lnTo>
                <a:lnTo>
                  <a:pt x="79248" y="10668"/>
                </a:lnTo>
                <a:lnTo>
                  <a:pt x="94488" y="16764"/>
                </a:lnTo>
                <a:lnTo>
                  <a:pt x="109729" y="22859"/>
                </a:lnTo>
                <a:lnTo>
                  <a:pt x="124968" y="30480"/>
                </a:lnTo>
                <a:lnTo>
                  <a:pt x="140209" y="39624"/>
                </a:lnTo>
                <a:lnTo>
                  <a:pt x="155448" y="50292"/>
                </a:lnTo>
                <a:lnTo>
                  <a:pt x="169165" y="60959"/>
                </a:lnTo>
                <a:lnTo>
                  <a:pt x="182880" y="71628"/>
                </a:lnTo>
                <a:lnTo>
                  <a:pt x="196597" y="85344"/>
                </a:lnTo>
                <a:lnTo>
                  <a:pt x="210312" y="99059"/>
                </a:lnTo>
                <a:lnTo>
                  <a:pt x="222504" y="112776"/>
                </a:lnTo>
                <a:lnTo>
                  <a:pt x="234697" y="126492"/>
                </a:lnTo>
                <a:lnTo>
                  <a:pt x="246888" y="143256"/>
                </a:lnTo>
                <a:lnTo>
                  <a:pt x="259080" y="158496"/>
                </a:lnTo>
                <a:lnTo>
                  <a:pt x="269748" y="175259"/>
                </a:lnTo>
                <a:lnTo>
                  <a:pt x="278892" y="193548"/>
                </a:lnTo>
                <a:lnTo>
                  <a:pt x="289561" y="210312"/>
                </a:lnTo>
                <a:lnTo>
                  <a:pt x="298704" y="228600"/>
                </a:lnTo>
                <a:lnTo>
                  <a:pt x="306324" y="248412"/>
                </a:lnTo>
                <a:lnTo>
                  <a:pt x="313944" y="266700"/>
                </a:lnTo>
                <a:lnTo>
                  <a:pt x="321565" y="286512"/>
                </a:lnTo>
                <a:lnTo>
                  <a:pt x="327661" y="306324"/>
                </a:lnTo>
                <a:lnTo>
                  <a:pt x="333756" y="327659"/>
                </a:lnTo>
                <a:lnTo>
                  <a:pt x="338329" y="347472"/>
                </a:lnTo>
                <a:lnTo>
                  <a:pt x="342900" y="367284"/>
                </a:lnTo>
                <a:lnTo>
                  <a:pt x="345948" y="388620"/>
                </a:lnTo>
                <a:lnTo>
                  <a:pt x="347473" y="409956"/>
                </a:lnTo>
                <a:lnTo>
                  <a:pt x="348997" y="431292"/>
                </a:lnTo>
                <a:lnTo>
                  <a:pt x="350521" y="452628"/>
                </a:lnTo>
                <a:lnTo>
                  <a:pt x="350521" y="472440"/>
                </a:lnTo>
                <a:lnTo>
                  <a:pt x="352044" y="492252"/>
                </a:lnTo>
                <a:lnTo>
                  <a:pt x="353568" y="512064"/>
                </a:lnTo>
                <a:lnTo>
                  <a:pt x="356617" y="531876"/>
                </a:lnTo>
                <a:lnTo>
                  <a:pt x="361188" y="551687"/>
                </a:lnTo>
                <a:lnTo>
                  <a:pt x="365761" y="569976"/>
                </a:lnTo>
                <a:lnTo>
                  <a:pt x="370332" y="589787"/>
                </a:lnTo>
                <a:lnTo>
                  <a:pt x="376429" y="608076"/>
                </a:lnTo>
                <a:lnTo>
                  <a:pt x="384048" y="627887"/>
                </a:lnTo>
                <a:lnTo>
                  <a:pt x="391668" y="646176"/>
                </a:lnTo>
                <a:lnTo>
                  <a:pt x="399288" y="662940"/>
                </a:lnTo>
                <a:lnTo>
                  <a:pt x="408433" y="681228"/>
                </a:lnTo>
                <a:lnTo>
                  <a:pt x="417577" y="697992"/>
                </a:lnTo>
                <a:lnTo>
                  <a:pt x="426721" y="713232"/>
                </a:lnTo>
                <a:lnTo>
                  <a:pt x="437389" y="729996"/>
                </a:lnTo>
                <a:lnTo>
                  <a:pt x="448057" y="745236"/>
                </a:lnTo>
                <a:lnTo>
                  <a:pt x="458725" y="758952"/>
                </a:lnTo>
                <a:lnTo>
                  <a:pt x="470917" y="774192"/>
                </a:lnTo>
                <a:lnTo>
                  <a:pt x="483109" y="786384"/>
                </a:lnTo>
                <a:lnTo>
                  <a:pt x="495301" y="798576"/>
                </a:lnTo>
                <a:lnTo>
                  <a:pt x="507492" y="810768"/>
                </a:lnTo>
                <a:lnTo>
                  <a:pt x="521209" y="821436"/>
                </a:lnTo>
                <a:lnTo>
                  <a:pt x="533401" y="832104"/>
                </a:lnTo>
                <a:lnTo>
                  <a:pt x="547117" y="841248"/>
                </a:lnTo>
                <a:lnTo>
                  <a:pt x="560833" y="848868"/>
                </a:lnTo>
                <a:lnTo>
                  <a:pt x="574548" y="856487"/>
                </a:lnTo>
                <a:lnTo>
                  <a:pt x="571501" y="854964"/>
                </a:lnTo>
                <a:lnTo>
                  <a:pt x="591313" y="861059"/>
                </a:lnTo>
                <a:lnTo>
                  <a:pt x="583692" y="888492"/>
                </a:lnTo>
                <a:lnTo>
                  <a:pt x="563880" y="882396"/>
                </a:lnTo>
                <a:cubicBezTo>
                  <a:pt x="563880" y="882396"/>
                  <a:pt x="562357" y="880871"/>
                  <a:pt x="560833" y="880871"/>
                </a:cubicBezTo>
                <a:lnTo>
                  <a:pt x="545592" y="873252"/>
                </a:lnTo>
                <a:lnTo>
                  <a:pt x="531877" y="864108"/>
                </a:lnTo>
                <a:lnTo>
                  <a:pt x="516636" y="854964"/>
                </a:lnTo>
                <a:lnTo>
                  <a:pt x="502921" y="844296"/>
                </a:lnTo>
                <a:lnTo>
                  <a:pt x="489204" y="832104"/>
                </a:lnTo>
                <a:lnTo>
                  <a:pt x="475489" y="819912"/>
                </a:lnTo>
                <a:lnTo>
                  <a:pt x="461773" y="806196"/>
                </a:lnTo>
                <a:lnTo>
                  <a:pt x="449580" y="792480"/>
                </a:lnTo>
                <a:lnTo>
                  <a:pt x="435865" y="777240"/>
                </a:lnTo>
                <a:lnTo>
                  <a:pt x="425197" y="762000"/>
                </a:lnTo>
                <a:lnTo>
                  <a:pt x="413004" y="745236"/>
                </a:lnTo>
                <a:lnTo>
                  <a:pt x="402336" y="728471"/>
                </a:lnTo>
                <a:lnTo>
                  <a:pt x="391668" y="711708"/>
                </a:lnTo>
                <a:lnTo>
                  <a:pt x="382524" y="693420"/>
                </a:lnTo>
                <a:lnTo>
                  <a:pt x="373380" y="675132"/>
                </a:lnTo>
                <a:lnTo>
                  <a:pt x="364236" y="656843"/>
                </a:lnTo>
                <a:lnTo>
                  <a:pt x="356617" y="637032"/>
                </a:lnTo>
                <a:lnTo>
                  <a:pt x="350521" y="617220"/>
                </a:lnTo>
                <a:lnTo>
                  <a:pt x="342900" y="597408"/>
                </a:lnTo>
                <a:lnTo>
                  <a:pt x="338329" y="577596"/>
                </a:lnTo>
                <a:lnTo>
                  <a:pt x="333756" y="556259"/>
                </a:lnTo>
                <a:lnTo>
                  <a:pt x="329185" y="536448"/>
                </a:lnTo>
                <a:lnTo>
                  <a:pt x="326136" y="515112"/>
                </a:lnTo>
                <a:lnTo>
                  <a:pt x="323088" y="493776"/>
                </a:lnTo>
                <a:lnTo>
                  <a:pt x="321565" y="472440"/>
                </a:lnTo>
                <a:lnTo>
                  <a:pt x="321565" y="432815"/>
                </a:lnTo>
                <a:lnTo>
                  <a:pt x="320041" y="413004"/>
                </a:lnTo>
                <a:lnTo>
                  <a:pt x="316992" y="393192"/>
                </a:lnTo>
                <a:lnTo>
                  <a:pt x="313944" y="373380"/>
                </a:lnTo>
                <a:lnTo>
                  <a:pt x="310897" y="353568"/>
                </a:lnTo>
                <a:lnTo>
                  <a:pt x="306324" y="333756"/>
                </a:lnTo>
                <a:lnTo>
                  <a:pt x="300229" y="315468"/>
                </a:lnTo>
                <a:lnTo>
                  <a:pt x="295656" y="297180"/>
                </a:lnTo>
                <a:lnTo>
                  <a:pt x="288036" y="277368"/>
                </a:lnTo>
                <a:lnTo>
                  <a:pt x="280417" y="259080"/>
                </a:lnTo>
                <a:lnTo>
                  <a:pt x="272797" y="242315"/>
                </a:lnTo>
                <a:lnTo>
                  <a:pt x="263653" y="224028"/>
                </a:lnTo>
                <a:lnTo>
                  <a:pt x="254509" y="207264"/>
                </a:lnTo>
                <a:lnTo>
                  <a:pt x="245365" y="190500"/>
                </a:lnTo>
                <a:lnTo>
                  <a:pt x="234697" y="175259"/>
                </a:lnTo>
                <a:lnTo>
                  <a:pt x="224029" y="160020"/>
                </a:lnTo>
                <a:lnTo>
                  <a:pt x="213361" y="144780"/>
                </a:lnTo>
                <a:lnTo>
                  <a:pt x="201168" y="131064"/>
                </a:lnTo>
                <a:lnTo>
                  <a:pt x="188977" y="118872"/>
                </a:lnTo>
                <a:lnTo>
                  <a:pt x="176785" y="105156"/>
                </a:lnTo>
                <a:lnTo>
                  <a:pt x="164592" y="94487"/>
                </a:lnTo>
                <a:lnTo>
                  <a:pt x="152400" y="83820"/>
                </a:lnTo>
                <a:lnTo>
                  <a:pt x="138685" y="73152"/>
                </a:lnTo>
                <a:lnTo>
                  <a:pt x="124968" y="64008"/>
                </a:lnTo>
                <a:lnTo>
                  <a:pt x="112777" y="56387"/>
                </a:lnTo>
                <a:lnTo>
                  <a:pt x="99061" y="48768"/>
                </a:lnTo>
                <a:lnTo>
                  <a:pt x="85344" y="42672"/>
                </a:lnTo>
                <a:lnTo>
                  <a:pt x="71629" y="38100"/>
                </a:lnTo>
                <a:lnTo>
                  <a:pt x="57912" y="33528"/>
                </a:lnTo>
                <a:lnTo>
                  <a:pt x="44197" y="32004"/>
                </a:lnTo>
                <a:lnTo>
                  <a:pt x="28956" y="28956"/>
                </a:lnTo>
                <a:lnTo>
                  <a:pt x="0" y="28956"/>
                </a:lnTo>
                <a:close/>
                <a:moveTo>
                  <a:pt x="583692" y="829056"/>
                </a:moveTo>
                <a:lnTo>
                  <a:pt x="656845" y="890015"/>
                </a:lnTo>
                <a:lnTo>
                  <a:pt x="563880" y="91287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38249" y="3154680"/>
            <a:ext cx="623316" cy="344423"/>
          </a:xfrm>
          <a:custGeom>
            <a:avLst/>
            <a:gdLst/>
            <a:ahLst/>
            <a:cxnLst/>
            <a:rect l="l" t="t" r="r" b="b"/>
            <a:pathLst>
              <a:path w="623316" h="344423">
                <a:moveTo>
                  <a:pt x="1525" y="344423"/>
                </a:moveTo>
                <a:lnTo>
                  <a:pt x="42673" y="342900"/>
                </a:lnTo>
                <a:lnTo>
                  <a:pt x="71629" y="339852"/>
                </a:lnTo>
                <a:lnTo>
                  <a:pt x="100585" y="336803"/>
                </a:lnTo>
                <a:lnTo>
                  <a:pt x="128017" y="330708"/>
                </a:lnTo>
                <a:lnTo>
                  <a:pt x="153925" y="323088"/>
                </a:lnTo>
                <a:lnTo>
                  <a:pt x="179832" y="315468"/>
                </a:lnTo>
                <a:lnTo>
                  <a:pt x="202693" y="306323"/>
                </a:lnTo>
                <a:lnTo>
                  <a:pt x="225552" y="295656"/>
                </a:lnTo>
                <a:lnTo>
                  <a:pt x="246888" y="284988"/>
                </a:lnTo>
                <a:lnTo>
                  <a:pt x="265176" y="272796"/>
                </a:lnTo>
                <a:lnTo>
                  <a:pt x="274320" y="266700"/>
                </a:lnTo>
                <a:lnTo>
                  <a:pt x="283464" y="260603"/>
                </a:lnTo>
                <a:lnTo>
                  <a:pt x="291085" y="252984"/>
                </a:lnTo>
                <a:lnTo>
                  <a:pt x="297181" y="246888"/>
                </a:lnTo>
                <a:lnTo>
                  <a:pt x="304800" y="239268"/>
                </a:lnTo>
                <a:lnTo>
                  <a:pt x="309373" y="231647"/>
                </a:lnTo>
                <a:lnTo>
                  <a:pt x="315468" y="224028"/>
                </a:lnTo>
                <a:lnTo>
                  <a:pt x="318517" y="216408"/>
                </a:lnTo>
                <a:lnTo>
                  <a:pt x="323088" y="208788"/>
                </a:lnTo>
                <a:lnTo>
                  <a:pt x="324612" y="199644"/>
                </a:lnTo>
                <a:lnTo>
                  <a:pt x="327661" y="192023"/>
                </a:lnTo>
                <a:lnTo>
                  <a:pt x="327661" y="176784"/>
                </a:lnTo>
                <a:lnTo>
                  <a:pt x="329185" y="170688"/>
                </a:lnTo>
                <a:lnTo>
                  <a:pt x="330708" y="166115"/>
                </a:lnTo>
                <a:lnTo>
                  <a:pt x="333756" y="160020"/>
                </a:lnTo>
                <a:lnTo>
                  <a:pt x="336805" y="155447"/>
                </a:lnTo>
                <a:lnTo>
                  <a:pt x="339852" y="149352"/>
                </a:lnTo>
                <a:lnTo>
                  <a:pt x="345949" y="143256"/>
                </a:lnTo>
                <a:lnTo>
                  <a:pt x="350520" y="137159"/>
                </a:lnTo>
                <a:lnTo>
                  <a:pt x="356617" y="132588"/>
                </a:lnTo>
                <a:lnTo>
                  <a:pt x="362712" y="126491"/>
                </a:lnTo>
                <a:lnTo>
                  <a:pt x="370332" y="120396"/>
                </a:lnTo>
                <a:lnTo>
                  <a:pt x="379476" y="114300"/>
                </a:lnTo>
                <a:lnTo>
                  <a:pt x="396241" y="103632"/>
                </a:lnTo>
                <a:lnTo>
                  <a:pt x="417576" y="92964"/>
                </a:lnTo>
                <a:lnTo>
                  <a:pt x="438912" y="83820"/>
                </a:lnTo>
                <a:lnTo>
                  <a:pt x="461773" y="76200"/>
                </a:lnTo>
                <a:lnTo>
                  <a:pt x="487681" y="68579"/>
                </a:lnTo>
                <a:lnTo>
                  <a:pt x="513589" y="60960"/>
                </a:lnTo>
                <a:lnTo>
                  <a:pt x="539497" y="56388"/>
                </a:lnTo>
                <a:lnTo>
                  <a:pt x="553212" y="54864"/>
                </a:lnTo>
                <a:lnTo>
                  <a:pt x="551689" y="27432"/>
                </a:lnTo>
                <a:lnTo>
                  <a:pt x="534925" y="27432"/>
                </a:lnTo>
                <a:lnTo>
                  <a:pt x="505968" y="33528"/>
                </a:lnTo>
                <a:lnTo>
                  <a:pt x="478537" y="41148"/>
                </a:lnTo>
                <a:lnTo>
                  <a:pt x="452629" y="48768"/>
                </a:lnTo>
                <a:lnTo>
                  <a:pt x="426720" y="57912"/>
                </a:lnTo>
                <a:lnTo>
                  <a:pt x="403861" y="68579"/>
                </a:lnTo>
                <a:lnTo>
                  <a:pt x="382525" y="79248"/>
                </a:lnTo>
                <a:lnTo>
                  <a:pt x="362712" y="91440"/>
                </a:lnTo>
                <a:lnTo>
                  <a:pt x="353568" y="97535"/>
                </a:lnTo>
                <a:lnTo>
                  <a:pt x="344425" y="105156"/>
                </a:lnTo>
                <a:lnTo>
                  <a:pt x="336805" y="111252"/>
                </a:lnTo>
                <a:lnTo>
                  <a:pt x="329185" y="118871"/>
                </a:lnTo>
                <a:lnTo>
                  <a:pt x="323088" y="124968"/>
                </a:lnTo>
                <a:lnTo>
                  <a:pt x="316993" y="132588"/>
                </a:lnTo>
                <a:lnTo>
                  <a:pt x="312420" y="140208"/>
                </a:lnTo>
                <a:lnTo>
                  <a:pt x="307849" y="149352"/>
                </a:lnTo>
                <a:lnTo>
                  <a:pt x="303276" y="156971"/>
                </a:lnTo>
                <a:lnTo>
                  <a:pt x="301752" y="166115"/>
                </a:lnTo>
                <a:lnTo>
                  <a:pt x="300229" y="173735"/>
                </a:lnTo>
                <a:lnTo>
                  <a:pt x="298705" y="181356"/>
                </a:lnTo>
                <a:lnTo>
                  <a:pt x="298705" y="192023"/>
                </a:lnTo>
                <a:lnTo>
                  <a:pt x="297181" y="196596"/>
                </a:lnTo>
                <a:lnTo>
                  <a:pt x="294132" y="202691"/>
                </a:lnTo>
                <a:lnTo>
                  <a:pt x="291085" y="208788"/>
                </a:lnTo>
                <a:lnTo>
                  <a:pt x="288037" y="214884"/>
                </a:lnTo>
                <a:lnTo>
                  <a:pt x="283464" y="219456"/>
                </a:lnTo>
                <a:lnTo>
                  <a:pt x="277368" y="225552"/>
                </a:lnTo>
                <a:lnTo>
                  <a:pt x="271273" y="231647"/>
                </a:lnTo>
                <a:lnTo>
                  <a:pt x="265176" y="237744"/>
                </a:lnTo>
                <a:lnTo>
                  <a:pt x="257556" y="243840"/>
                </a:lnTo>
                <a:lnTo>
                  <a:pt x="249937" y="248412"/>
                </a:lnTo>
                <a:lnTo>
                  <a:pt x="233173" y="260603"/>
                </a:lnTo>
                <a:lnTo>
                  <a:pt x="214885" y="269747"/>
                </a:lnTo>
                <a:lnTo>
                  <a:pt x="193549" y="280415"/>
                </a:lnTo>
                <a:lnTo>
                  <a:pt x="170688" y="288035"/>
                </a:lnTo>
                <a:lnTo>
                  <a:pt x="146305" y="295656"/>
                </a:lnTo>
                <a:lnTo>
                  <a:pt x="121920" y="303276"/>
                </a:lnTo>
                <a:lnTo>
                  <a:pt x="96012" y="307847"/>
                </a:lnTo>
                <a:lnTo>
                  <a:pt x="68581" y="312420"/>
                </a:lnTo>
                <a:lnTo>
                  <a:pt x="42673" y="313944"/>
                </a:lnTo>
                <a:lnTo>
                  <a:pt x="0" y="315468"/>
                </a:lnTo>
                <a:close/>
                <a:moveTo>
                  <a:pt x="541021" y="85344"/>
                </a:moveTo>
                <a:lnTo>
                  <a:pt x="623317" y="35051"/>
                </a:lnTo>
                <a:lnTo>
                  <a:pt x="534925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89810" y="2869692"/>
            <a:ext cx="877824" cy="335280"/>
          </a:xfrm>
          <a:custGeom>
            <a:avLst/>
            <a:gdLst/>
            <a:ahLst/>
            <a:cxnLst/>
            <a:rect l="l" t="t" r="r" b="b"/>
            <a:pathLst>
              <a:path w="877824" h="335280">
                <a:moveTo>
                  <a:pt x="0" y="335280"/>
                </a:moveTo>
                <a:lnTo>
                  <a:pt x="54863" y="333756"/>
                </a:lnTo>
                <a:lnTo>
                  <a:pt x="96012" y="330708"/>
                </a:lnTo>
                <a:lnTo>
                  <a:pt x="135636" y="327660"/>
                </a:lnTo>
                <a:lnTo>
                  <a:pt x="175260" y="321564"/>
                </a:lnTo>
                <a:lnTo>
                  <a:pt x="213360" y="315467"/>
                </a:lnTo>
                <a:lnTo>
                  <a:pt x="248412" y="307848"/>
                </a:lnTo>
                <a:lnTo>
                  <a:pt x="283463" y="298704"/>
                </a:lnTo>
                <a:lnTo>
                  <a:pt x="300228" y="294132"/>
                </a:lnTo>
                <a:lnTo>
                  <a:pt x="315468" y="289560"/>
                </a:lnTo>
                <a:lnTo>
                  <a:pt x="330707" y="284988"/>
                </a:lnTo>
                <a:lnTo>
                  <a:pt x="345948" y="278892"/>
                </a:lnTo>
                <a:lnTo>
                  <a:pt x="359663" y="274320"/>
                </a:lnTo>
                <a:lnTo>
                  <a:pt x="371856" y="268224"/>
                </a:lnTo>
                <a:lnTo>
                  <a:pt x="384048" y="262128"/>
                </a:lnTo>
                <a:lnTo>
                  <a:pt x="396239" y="256032"/>
                </a:lnTo>
                <a:lnTo>
                  <a:pt x="406907" y="249936"/>
                </a:lnTo>
                <a:lnTo>
                  <a:pt x="416051" y="242316"/>
                </a:lnTo>
                <a:lnTo>
                  <a:pt x="425195" y="236220"/>
                </a:lnTo>
                <a:lnTo>
                  <a:pt x="434339" y="228600"/>
                </a:lnTo>
                <a:lnTo>
                  <a:pt x="440436" y="222504"/>
                </a:lnTo>
                <a:lnTo>
                  <a:pt x="448056" y="214883"/>
                </a:lnTo>
                <a:lnTo>
                  <a:pt x="452628" y="207264"/>
                </a:lnTo>
                <a:lnTo>
                  <a:pt x="457200" y="198120"/>
                </a:lnTo>
                <a:lnTo>
                  <a:pt x="457200" y="196595"/>
                </a:lnTo>
                <a:lnTo>
                  <a:pt x="458724" y="190500"/>
                </a:lnTo>
                <a:cubicBezTo>
                  <a:pt x="458724" y="188976"/>
                  <a:pt x="458724" y="188976"/>
                  <a:pt x="460248" y="187452"/>
                </a:cubicBezTo>
                <a:lnTo>
                  <a:pt x="460248" y="173736"/>
                </a:lnTo>
                <a:lnTo>
                  <a:pt x="460248" y="176783"/>
                </a:lnTo>
                <a:lnTo>
                  <a:pt x="461772" y="170688"/>
                </a:lnTo>
                <a:lnTo>
                  <a:pt x="461772" y="172211"/>
                </a:lnTo>
                <a:lnTo>
                  <a:pt x="464819" y="166116"/>
                </a:lnTo>
                <a:lnTo>
                  <a:pt x="467868" y="161544"/>
                </a:lnTo>
                <a:lnTo>
                  <a:pt x="472439" y="155448"/>
                </a:lnTo>
                <a:lnTo>
                  <a:pt x="477012" y="150876"/>
                </a:lnTo>
                <a:lnTo>
                  <a:pt x="484632" y="144780"/>
                </a:lnTo>
                <a:lnTo>
                  <a:pt x="492251" y="138683"/>
                </a:lnTo>
                <a:lnTo>
                  <a:pt x="499872" y="134111"/>
                </a:lnTo>
                <a:lnTo>
                  <a:pt x="510539" y="128016"/>
                </a:lnTo>
                <a:lnTo>
                  <a:pt x="521207" y="121920"/>
                </a:lnTo>
                <a:lnTo>
                  <a:pt x="531876" y="117348"/>
                </a:lnTo>
                <a:lnTo>
                  <a:pt x="544068" y="111252"/>
                </a:lnTo>
                <a:lnTo>
                  <a:pt x="557783" y="106680"/>
                </a:lnTo>
                <a:lnTo>
                  <a:pt x="571500" y="100583"/>
                </a:lnTo>
                <a:lnTo>
                  <a:pt x="585216" y="96011"/>
                </a:lnTo>
                <a:lnTo>
                  <a:pt x="600456" y="91439"/>
                </a:lnTo>
                <a:lnTo>
                  <a:pt x="617219" y="86867"/>
                </a:lnTo>
                <a:lnTo>
                  <a:pt x="650748" y="79248"/>
                </a:lnTo>
                <a:lnTo>
                  <a:pt x="685800" y="71628"/>
                </a:lnTo>
                <a:lnTo>
                  <a:pt x="722376" y="65532"/>
                </a:lnTo>
                <a:lnTo>
                  <a:pt x="760476" y="59436"/>
                </a:lnTo>
                <a:lnTo>
                  <a:pt x="807719" y="56388"/>
                </a:lnTo>
                <a:lnTo>
                  <a:pt x="806195" y="27432"/>
                </a:lnTo>
                <a:lnTo>
                  <a:pt x="755904" y="32004"/>
                </a:lnTo>
                <a:lnTo>
                  <a:pt x="717804" y="36576"/>
                </a:lnTo>
                <a:lnTo>
                  <a:pt x="679704" y="42672"/>
                </a:lnTo>
                <a:lnTo>
                  <a:pt x="643128" y="50292"/>
                </a:lnTo>
                <a:lnTo>
                  <a:pt x="608076" y="59436"/>
                </a:lnTo>
                <a:lnTo>
                  <a:pt x="592836" y="64008"/>
                </a:lnTo>
                <a:lnTo>
                  <a:pt x="576072" y="68580"/>
                </a:lnTo>
                <a:lnTo>
                  <a:pt x="560832" y="74676"/>
                </a:lnTo>
                <a:lnTo>
                  <a:pt x="547116" y="79248"/>
                </a:lnTo>
                <a:lnTo>
                  <a:pt x="533400" y="85344"/>
                </a:lnTo>
                <a:lnTo>
                  <a:pt x="519683" y="91439"/>
                </a:lnTo>
                <a:lnTo>
                  <a:pt x="507492" y="97536"/>
                </a:lnTo>
                <a:lnTo>
                  <a:pt x="495300" y="103632"/>
                </a:lnTo>
                <a:lnTo>
                  <a:pt x="484632" y="109728"/>
                </a:lnTo>
                <a:lnTo>
                  <a:pt x="473963" y="115824"/>
                </a:lnTo>
                <a:lnTo>
                  <a:pt x="464819" y="123444"/>
                </a:lnTo>
                <a:lnTo>
                  <a:pt x="457200" y="131064"/>
                </a:lnTo>
                <a:lnTo>
                  <a:pt x="449580" y="137160"/>
                </a:lnTo>
                <a:lnTo>
                  <a:pt x="443483" y="144780"/>
                </a:lnTo>
                <a:lnTo>
                  <a:pt x="438912" y="153924"/>
                </a:lnTo>
                <a:lnTo>
                  <a:pt x="435863" y="160020"/>
                </a:lnTo>
                <a:cubicBezTo>
                  <a:pt x="435863" y="161544"/>
                  <a:pt x="434339" y="161544"/>
                  <a:pt x="434339" y="163067"/>
                </a:cubicBezTo>
                <a:lnTo>
                  <a:pt x="432816" y="169164"/>
                </a:lnTo>
                <a:lnTo>
                  <a:pt x="432816" y="170688"/>
                </a:lnTo>
                <a:lnTo>
                  <a:pt x="431292" y="178308"/>
                </a:lnTo>
                <a:lnTo>
                  <a:pt x="431292" y="184404"/>
                </a:lnTo>
                <a:lnTo>
                  <a:pt x="431292" y="182880"/>
                </a:lnTo>
                <a:lnTo>
                  <a:pt x="429768" y="188976"/>
                </a:lnTo>
                <a:lnTo>
                  <a:pt x="431292" y="185928"/>
                </a:lnTo>
                <a:lnTo>
                  <a:pt x="428244" y="192024"/>
                </a:lnTo>
                <a:lnTo>
                  <a:pt x="425195" y="196595"/>
                </a:lnTo>
                <a:lnTo>
                  <a:pt x="420624" y="202692"/>
                </a:lnTo>
                <a:lnTo>
                  <a:pt x="414528" y="207264"/>
                </a:lnTo>
                <a:lnTo>
                  <a:pt x="408432" y="213360"/>
                </a:lnTo>
                <a:lnTo>
                  <a:pt x="400812" y="219456"/>
                </a:lnTo>
                <a:lnTo>
                  <a:pt x="391668" y="225552"/>
                </a:lnTo>
                <a:lnTo>
                  <a:pt x="382524" y="230124"/>
                </a:lnTo>
                <a:lnTo>
                  <a:pt x="371856" y="236220"/>
                </a:lnTo>
                <a:lnTo>
                  <a:pt x="361188" y="242316"/>
                </a:lnTo>
                <a:lnTo>
                  <a:pt x="348995" y="246888"/>
                </a:lnTo>
                <a:lnTo>
                  <a:pt x="335280" y="252983"/>
                </a:lnTo>
                <a:lnTo>
                  <a:pt x="321563" y="257556"/>
                </a:lnTo>
                <a:lnTo>
                  <a:pt x="306324" y="262128"/>
                </a:lnTo>
                <a:lnTo>
                  <a:pt x="292607" y="266700"/>
                </a:lnTo>
                <a:lnTo>
                  <a:pt x="275844" y="271272"/>
                </a:lnTo>
                <a:lnTo>
                  <a:pt x="242316" y="280416"/>
                </a:lnTo>
                <a:lnTo>
                  <a:pt x="207263" y="288036"/>
                </a:lnTo>
                <a:lnTo>
                  <a:pt x="170688" y="294132"/>
                </a:lnTo>
                <a:lnTo>
                  <a:pt x="132588" y="298704"/>
                </a:lnTo>
                <a:lnTo>
                  <a:pt x="94488" y="303276"/>
                </a:lnTo>
                <a:lnTo>
                  <a:pt x="54863" y="304800"/>
                </a:lnTo>
                <a:lnTo>
                  <a:pt x="0" y="306324"/>
                </a:lnTo>
                <a:close/>
                <a:moveTo>
                  <a:pt x="794004" y="85344"/>
                </a:moveTo>
                <a:lnTo>
                  <a:pt x="877824" y="39624"/>
                </a:lnTo>
                <a:lnTo>
                  <a:pt x="790956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07485" y="2894075"/>
            <a:ext cx="989076" cy="1379220"/>
          </a:xfrm>
          <a:custGeom>
            <a:avLst/>
            <a:gdLst/>
            <a:ahLst/>
            <a:cxnLst/>
            <a:rect l="l" t="t" r="r" b="b"/>
            <a:pathLst>
              <a:path w="989076" h="1379220">
                <a:moveTo>
                  <a:pt x="1525" y="0"/>
                </a:moveTo>
                <a:lnTo>
                  <a:pt x="38100" y="1525"/>
                </a:lnTo>
                <a:lnTo>
                  <a:pt x="62485" y="4573"/>
                </a:lnTo>
                <a:lnTo>
                  <a:pt x="85344" y="9145"/>
                </a:lnTo>
                <a:lnTo>
                  <a:pt x="109729" y="15241"/>
                </a:lnTo>
                <a:lnTo>
                  <a:pt x="132588" y="24384"/>
                </a:lnTo>
                <a:lnTo>
                  <a:pt x="155449" y="35053"/>
                </a:lnTo>
                <a:lnTo>
                  <a:pt x="178308" y="45721"/>
                </a:lnTo>
                <a:lnTo>
                  <a:pt x="201169" y="59437"/>
                </a:lnTo>
                <a:lnTo>
                  <a:pt x="222505" y="74677"/>
                </a:lnTo>
                <a:lnTo>
                  <a:pt x="243841" y="91441"/>
                </a:lnTo>
                <a:lnTo>
                  <a:pt x="265176" y="108205"/>
                </a:lnTo>
                <a:lnTo>
                  <a:pt x="284988" y="128017"/>
                </a:lnTo>
                <a:lnTo>
                  <a:pt x="304800" y="147828"/>
                </a:lnTo>
                <a:lnTo>
                  <a:pt x="324613" y="169165"/>
                </a:lnTo>
                <a:lnTo>
                  <a:pt x="342900" y="190500"/>
                </a:lnTo>
                <a:lnTo>
                  <a:pt x="359664" y="214884"/>
                </a:lnTo>
                <a:lnTo>
                  <a:pt x="377953" y="239269"/>
                </a:lnTo>
                <a:lnTo>
                  <a:pt x="393193" y="263653"/>
                </a:lnTo>
                <a:lnTo>
                  <a:pt x="409957" y="291084"/>
                </a:lnTo>
                <a:lnTo>
                  <a:pt x="423673" y="316993"/>
                </a:lnTo>
                <a:lnTo>
                  <a:pt x="437388" y="345949"/>
                </a:lnTo>
                <a:lnTo>
                  <a:pt x="449581" y="373381"/>
                </a:lnTo>
                <a:lnTo>
                  <a:pt x="461773" y="402337"/>
                </a:lnTo>
                <a:lnTo>
                  <a:pt x="472441" y="432817"/>
                </a:lnTo>
                <a:lnTo>
                  <a:pt x="481585" y="461773"/>
                </a:lnTo>
                <a:lnTo>
                  <a:pt x="490729" y="492252"/>
                </a:lnTo>
                <a:lnTo>
                  <a:pt x="498349" y="524257"/>
                </a:lnTo>
                <a:lnTo>
                  <a:pt x="504444" y="554737"/>
                </a:lnTo>
                <a:lnTo>
                  <a:pt x="509016" y="586740"/>
                </a:lnTo>
                <a:lnTo>
                  <a:pt x="512065" y="618745"/>
                </a:lnTo>
                <a:lnTo>
                  <a:pt x="515113" y="649225"/>
                </a:lnTo>
                <a:lnTo>
                  <a:pt x="515113" y="681228"/>
                </a:lnTo>
                <a:lnTo>
                  <a:pt x="516637" y="713233"/>
                </a:lnTo>
                <a:lnTo>
                  <a:pt x="518161" y="743713"/>
                </a:lnTo>
                <a:lnTo>
                  <a:pt x="521208" y="774193"/>
                </a:lnTo>
                <a:lnTo>
                  <a:pt x="525780" y="804673"/>
                </a:lnTo>
                <a:lnTo>
                  <a:pt x="531877" y="835152"/>
                </a:lnTo>
                <a:lnTo>
                  <a:pt x="539497" y="864108"/>
                </a:lnTo>
                <a:lnTo>
                  <a:pt x="547116" y="894589"/>
                </a:lnTo>
                <a:lnTo>
                  <a:pt x="556261" y="923545"/>
                </a:lnTo>
                <a:lnTo>
                  <a:pt x="566928" y="950976"/>
                </a:lnTo>
                <a:lnTo>
                  <a:pt x="577597" y="979932"/>
                </a:lnTo>
                <a:lnTo>
                  <a:pt x="591313" y="1007364"/>
                </a:lnTo>
                <a:lnTo>
                  <a:pt x="603504" y="1033273"/>
                </a:lnTo>
                <a:lnTo>
                  <a:pt x="618744" y="1059181"/>
                </a:lnTo>
                <a:lnTo>
                  <a:pt x="632461" y="1085089"/>
                </a:lnTo>
                <a:lnTo>
                  <a:pt x="649225" y="1109473"/>
                </a:lnTo>
                <a:lnTo>
                  <a:pt x="664465" y="1132332"/>
                </a:lnTo>
                <a:lnTo>
                  <a:pt x="682753" y="1155193"/>
                </a:lnTo>
                <a:lnTo>
                  <a:pt x="699516" y="1176528"/>
                </a:lnTo>
                <a:lnTo>
                  <a:pt x="717804" y="1197864"/>
                </a:lnTo>
                <a:lnTo>
                  <a:pt x="737616" y="1216152"/>
                </a:lnTo>
                <a:lnTo>
                  <a:pt x="757428" y="1234440"/>
                </a:lnTo>
                <a:lnTo>
                  <a:pt x="777241" y="1251205"/>
                </a:lnTo>
                <a:lnTo>
                  <a:pt x="797053" y="1266445"/>
                </a:lnTo>
                <a:lnTo>
                  <a:pt x="818389" y="1280161"/>
                </a:lnTo>
                <a:lnTo>
                  <a:pt x="838201" y="1292352"/>
                </a:lnTo>
                <a:lnTo>
                  <a:pt x="859537" y="1304545"/>
                </a:lnTo>
                <a:lnTo>
                  <a:pt x="880873" y="1313689"/>
                </a:lnTo>
                <a:lnTo>
                  <a:pt x="902208" y="1321309"/>
                </a:lnTo>
                <a:lnTo>
                  <a:pt x="900685" y="1321309"/>
                </a:lnTo>
                <a:lnTo>
                  <a:pt x="920497" y="1324357"/>
                </a:lnTo>
                <a:lnTo>
                  <a:pt x="915925" y="1353313"/>
                </a:lnTo>
                <a:lnTo>
                  <a:pt x="894589" y="1348741"/>
                </a:lnTo>
                <a:lnTo>
                  <a:pt x="893065" y="1348741"/>
                </a:lnTo>
                <a:lnTo>
                  <a:pt x="870204" y="1339597"/>
                </a:lnTo>
                <a:lnTo>
                  <a:pt x="845820" y="1328929"/>
                </a:lnTo>
                <a:lnTo>
                  <a:pt x="824485" y="1318261"/>
                </a:lnTo>
                <a:lnTo>
                  <a:pt x="801625" y="1304545"/>
                </a:lnTo>
                <a:lnTo>
                  <a:pt x="780289" y="1289305"/>
                </a:lnTo>
                <a:lnTo>
                  <a:pt x="758953" y="1272540"/>
                </a:lnTo>
                <a:lnTo>
                  <a:pt x="737616" y="1255776"/>
                </a:lnTo>
                <a:lnTo>
                  <a:pt x="717804" y="1235964"/>
                </a:lnTo>
                <a:lnTo>
                  <a:pt x="697992" y="1216152"/>
                </a:lnTo>
                <a:lnTo>
                  <a:pt x="678180" y="1194817"/>
                </a:lnTo>
                <a:lnTo>
                  <a:pt x="659892" y="1173481"/>
                </a:lnTo>
                <a:lnTo>
                  <a:pt x="641604" y="1149096"/>
                </a:lnTo>
                <a:lnTo>
                  <a:pt x="624841" y="1124713"/>
                </a:lnTo>
                <a:lnTo>
                  <a:pt x="608077" y="1100328"/>
                </a:lnTo>
                <a:lnTo>
                  <a:pt x="592837" y="1072896"/>
                </a:lnTo>
                <a:lnTo>
                  <a:pt x="577597" y="1046989"/>
                </a:lnTo>
                <a:lnTo>
                  <a:pt x="563880" y="1018032"/>
                </a:lnTo>
                <a:lnTo>
                  <a:pt x="551689" y="990601"/>
                </a:lnTo>
                <a:lnTo>
                  <a:pt x="539497" y="961645"/>
                </a:lnTo>
                <a:lnTo>
                  <a:pt x="528828" y="931164"/>
                </a:lnTo>
                <a:lnTo>
                  <a:pt x="519685" y="902208"/>
                </a:lnTo>
                <a:lnTo>
                  <a:pt x="510541" y="871728"/>
                </a:lnTo>
                <a:lnTo>
                  <a:pt x="504444" y="839725"/>
                </a:lnTo>
                <a:lnTo>
                  <a:pt x="498349" y="809245"/>
                </a:lnTo>
                <a:lnTo>
                  <a:pt x="493776" y="777240"/>
                </a:lnTo>
                <a:lnTo>
                  <a:pt x="489205" y="745237"/>
                </a:lnTo>
                <a:lnTo>
                  <a:pt x="487681" y="713233"/>
                </a:lnTo>
                <a:lnTo>
                  <a:pt x="486157" y="682752"/>
                </a:lnTo>
                <a:lnTo>
                  <a:pt x="486157" y="652273"/>
                </a:lnTo>
                <a:lnTo>
                  <a:pt x="484632" y="621793"/>
                </a:lnTo>
                <a:lnTo>
                  <a:pt x="480061" y="591313"/>
                </a:lnTo>
                <a:lnTo>
                  <a:pt x="475488" y="560833"/>
                </a:lnTo>
                <a:lnTo>
                  <a:pt x="470917" y="530352"/>
                </a:lnTo>
                <a:lnTo>
                  <a:pt x="463297" y="499873"/>
                </a:lnTo>
                <a:lnTo>
                  <a:pt x="455676" y="470917"/>
                </a:lnTo>
                <a:lnTo>
                  <a:pt x="445008" y="441961"/>
                </a:lnTo>
                <a:lnTo>
                  <a:pt x="435864" y="413005"/>
                </a:lnTo>
                <a:lnTo>
                  <a:pt x="423673" y="385573"/>
                </a:lnTo>
                <a:lnTo>
                  <a:pt x="411481" y="358140"/>
                </a:lnTo>
                <a:lnTo>
                  <a:pt x="399288" y="330709"/>
                </a:lnTo>
                <a:lnTo>
                  <a:pt x="384049" y="304800"/>
                </a:lnTo>
                <a:lnTo>
                  <a:pt x="370332" y="280417"/>
                </a:lnTo>
                <a:lnTo>
                  <a:pt x="353569" y="256033"/>
                </a:lnTo>
                <a:lnTo>
                  <a:pt x="338329" y="231649"/>
                </a:lnTo>
                <a:lnTo>
                  <a:pt x="320041" y="208789"/>
                </a:lnTo>
                <a:lnTo>
                  <a:pt x="303276" y="187453"/>
                </a:lnTo>
                <a:lnTo>
                  <a:pt x="284988" y="167641"/>
                </a:lnTo>
                <a:lnTo>
                  <a:pt x="265176" y="147828"/>
                </a:lnTo>
                <a:lnTo>
                  <a:pt x="246888" y="129541"/>
                </a:lnTo>
                <a:lnTo>
                  <a:pt x="227076" y="114300"/>
                </a:lnTo>
                <a:lnTo>
                  <a:pt x="205741" y="97537"/>
                </a:lnTo>
                <a:lnTo>
                  <a:pt x="185929" y="83821"/>
                </a:lnTo>
                <a:lnTo>
                  <a:pt x="164593" y="71628"/>
                </a:lnTo>
                <a:lnTo>
                  <a:pt x="143257" y="60961"/>
                </a:lnTo>
                <a:lnTo>
                  <a:pt x="121920" y="51817"/>
                </a:lnTo>
                <a:lnTo>
                  <a:pt x="102108" y="42673"/>
                </a:lnTo>
                <a:lnTo>
                  <a:pt x="79249" y="36577"/>
                </a:lnTo>
                <a:lnTo>
                  <a:pt x="57913" y="32005"/>
                </a:lnTo>
                <a:lnTo>
                  <a:pt x="36576" y="30481"/>
                </a:lnTo>
                <a:lnTo>
                  <a:pt x="0" y="28956"/>
                </a:lnTo>
                <a:close/>
                <a:moveTo>
                  <a:pt x="911353" y="1293876"/>
                </a:moveTo>
                <a:lnTo>
                  <a:pt x="989077" y="1350265"/>
                </a:lnTo>
                <a:lnTo>
                  <a:pt x="897637" y="1379221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67534" y="3174492"/>
            <a:ext cx="303276" cy="1068324"/>
          </a:xfrm>
          <a:custGeom>
            <a:avLst/>
            <a:gdLst/>
            <a:ahLst/>
            <a:cxnLst/>
            <a:rect l="l" t="t" r="r" b="b"/>
            <a:pathLst>
              <a:path w="303276" h="1068324">
                <a:moveTo>
                  <a:pt x="0" y="0"/>
                </a:moveTo>
                <a:lnTo>
                  <a:pt x="0" y="64008"/>
                </a:lnTo>
                <a:lnTo>
                  <a:pt x="1524" y="112776"/>
                </a:lnTo>
                <a:lnTo>
                  <a:pt x="3048" y="163067"/>
                </a:lnTo>
                <a:lnTo>
                  <a:pt x="6096" y="211835"/>
                </a:lnTo>
                <a:lnTo>
                  <a:pt x="9144" y="260603"/>
                </a:lnTo>
                <a:lnTo>
                  <a:pt x="13715" y="309372"/>
                </a:lnTo>
                <a:lnTo>
                  <a:pt x="18288" y="356616"/>
                </a:lnTo>
                <a:lnTo>
                  <a:pt x="24383" y="403859"/>
                </a:lnTo>
                <a:lnTo>
                  <a:pt x="30480" y="449579"/>
                </a:lnTo>
                <a:lnTo>
                  <a:pt x="38100" y="495300"/>
                </a:lnTo>
                <a:lnTo>
                  <a:pt x="45720" y="539496"/>
                </a:lnTo>
                <a:lnTo>
                  <a:pt x="53339" y="582167"/>
                </a:lnTo>
                <a:lnTo>
                  <a:pt x="60959" y="624840"/>
                </a:lnTo>
                <a:lnTo>
                  <a:pt x="70104" y="664464"/>
                </a:lnTo>
                <a:lnTo>
                  <a:pt x="80771" y="704088"/>
                </a:lnTo>
                <a:lnTo>
                  <a:pt x="89915" y="742188"/>
                </a:lnTo>
                <a:lnTo>
                  <a:pt x="100583" y="778764"/>
                </a:lnTo>
                <a:lnTo>
                  <a:pt x="111252" y="813815"/>
                </a:lnTo>
                <a:lnTo>
                  <a:pt x="123444" y="847344"/>
                </a:lnTo>
                <a:lnTo>
                  <a:pt x="134112" y="879347"/>
                </a:lnTo>
                <a:lnTo>
                  <a:pt x="146304" y="908303"/>
                </a:lnTo>
                <a:lnTo>
                  <a:pt x="158496" y="935735"/>
                </a:lnTo>
                <a:lnTo>
                  <a:pt x="170688" y="961644"/>
                </a:lnTo>
                <a:lnTo>
                  <a:pt x="178308" y="973835"/>
                </a:lnTo>
                <a:lnTo>
                  <a:pt x="184404" y="984503"/>
                </a:lnTo>
                <a:lnTo>
                  <a:pt x="190500" y="995172"/>
                </a:lnTo>
                <a:lnTo>
                  <a:pt x="198120" y="1005840"/>
                </a:lnTo>
                <a:lnTo>
                  <a:pt x="204215" y="1016508"/>
                </a:lnTo>
                <a:lnTo>
                  <a:pt x="211836" y="1025652"/>
                </a:lnTo>
                <a:lnTo>
                  <a:pt x="217932" y="1033272"/>
                </a:lnTo>
                <a:cubicBezTo>
                  <a:pt x="219456" y="1034796"/>
                  <a:pt x="220980" y="1036320"/>
                  <a:pt x="222504" y="1036320"/>
                </a:cubicBezTo>
                <a:lnTo>
                  <a:pt x="234696" y="1043940"/>
                </a:lnTo>
                <a:lnTo>
                  <a:pt x="248412" y="1019556"/>
                </a:lnTo>
                <a:lnTo>
                  <a:pt x="236220" y="1011935"/>
                </a:lnTo>
                <a:lnTo>
                  <a:pt x="240792" y="1014984"/>
                </a:lnTo>
                <a:lnTo>
                  <a:pt x="234696" y="1007364"/>
                </a:lnTo>
                <a:lnTo>
                  <a:pt x="228600" y="999744"/>
                </a:lnTo>
                <a:lnTo>
                  <a:pt x="220980" y="990600"/>
                </a:lnTo>
                <a:lnTo>
                  <a:pt x="214883" y="981456"/>
                </a:lnTo>
                <a:lnTo>
                  <a:pt x="208788" y="970788"/>
                </a:lnTo>
                <a:lnTo>
                  <a:pt x="202692" y="960120"/>
                </a:lnTo>
                <a:lnTo>
                  <a:pt x="196596" y="949452"/>
                </a:lnTo>
                <a:lnTo>
                  <a:pt x="184404" y="925067"/>
                </a:lnTo>
                <a:lnTo>
                  <a:pt x="173736" y="897635"/>
                </a:lnTo>
                <a:lnTo>
                  <a:pt x="161544" y="868679"/>
                </a:lnTo>
                <a:lnTo>
                  <a:pt x="149352" y="838200"/>
                </a:lnTo>
                <a:lnTo>
                  <a:pt x="138683" y="806196"/>
                </a:lnTo>
                <a:lnTo>
                  <a:pt x="128015" y="771144"/>
                </a:lnTo>
                <a:lnTo>
                  <a:pt x="117348" y="736091"/>
                </a:lnTo>
                <a:lnTo>
                  <a:pt x="108204" y="697991"/>
                </a:lnTo>
                <a:lnTo>
                  <a:pt x="99059" y="658367"/>
                </a:lnTo>
                <a:lnTo>
                  <a:pt x="89915" y="618744"/>
                </a:lnTo>
                <a:lnTo>
                  <a:pt x="80771" y="577596"/>
                </a:lnTo>
                <a:lnTo>
                  <a:pt x="73152" y="534923"/>
                </a:lnTo>
                <a:lnTo>
                  <a:pt x="65532" y="490728"/>
                </a:lnTo>
                <a:lnTo>
                  <a:pt x="59436" y="445008"/>
                </a:lnTo>
                <a:lnTo>
                  <a:pt x="53339" y="399288"/>
                </a:lnTo>
                <a:lnTo>
                  <a:pt x="47244" y="353567"/>
                </a:lnTo>
                <a:lnTo>
                  <a:pt x="42671" y="306323"/>
                </a:lnTo>
                <a:lnTo>
                  <a:pt x="38100" y="259079"/>
                </a:lnTo>
                <a:lnTo>
                  <a:pt x="35052" y="210311"/>
                </a:lnTo>
                <a:lnTo>
                  <a:pt x="32004" y="161544"/>
                </a:lnTo>
                <a:lnTo>
                  <a:pt x="28956" y="112776"/>
                </a:lnTo>
                <a:lnTo>
                  <a:pt x="28956" y="64008"/>
                </a:lnTo>
                <a:lnTo>
                  <a:pt x="27432" y="0"/>
                </a:lnTo>
                <a:close/>
                <a:moveTo>
                  <a:pt x="207264" y="1062228"/>
                </a:moveTo>
                <a:lnTo>
                  <a:pt x="303276" y="1068324"/>
                </a:lnTo>
                <a:lnTo>
                  <a:pt x="251459" y="98755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95349" y="3174492"/>
            <a:ext cx="1499616" cy="3035808"/>
          </a:xfrm>
          <a:custGeom>
            <a:avLst/>
            <a:gdLst/>
            <a:ahLst/>
            <a:cxnLst/>
            <a:rect l="l" t="t" r="r" b="b"/>
            <a:pathLst>
              <a:path w="1499616" h="3035808">
                <a:moveTo>
                  <a:pt x="1499617" y="0"/>
                </a:moveTo>
                <a:lnTo>
                  <a:pt x="1499617" y="82296"/>
                </a:lnTo>
                <a:lnTo>
                  <a:pt x="1496568" y="149352"/>
                </a:lnTo>
                <a:lnTo>
                  <a:pt x="1490473" y="216408"/>
                </a:lnTo>
                <a:lnTo>
                  <a:pt x="1482853" y="283464"/>
                </a:lnTo>
                <a:lnTo>
                  <a:pt x="1473709" y="348996"/>
                </a:lnTo>
                <a:lnTo>
                  <a:pt x="1463041" y="414528"/>
                </a:lnTo>
                <a:lnTo>
                  <a:pt x="1450849" y="480059"/>
                </a:lnTo>
                <a:lnTo>
                  <a:pt x="1437133" y="544067"/>
                </a:lnTo>
                <a:lnTo>
                  <a:pt x="1420368" y="606552"/>
                </a:lnTo>
                <a:lnTo>
                  <a:pt x="1403605" y="669035"/>
                </a:lnTo>
                <a:lnTo>
                  <a:pt x="1383793" y="728472"/>
                </a:lnTo>
                <a:lnTo>
                  <a:pt x="1363981" y="787908"/>
                </a:lnTo>
                <a:lnTo>
                  <a:pt x="1341121" y="844296"/>
                </a:lnTo>
                <a:lnTo>
                  <a:pt x="1318261" y="900684"/>
                </a:lnTo>
                <a:lnTo>
                  <a:pt x="1293877" y="954023"/>
                </a:lnTo>
                <a:lnTo>
                  <a:pt x="1267968" y="1005840"/>
                </a:lnTo>
                <a:lnTo>
                  <a:pt x="1242061" y="1056132"/>
                </a:lnTo>
                <a:lnTo>
                  <a:pt x="1228344" y="1080515"/>
                </a:lnTo>
                <a:lnTo>
                  <a:pt x="1214629" y="1103376"/>
                </a:lnTo>
                <a:lnTo>
                  <a:pt x="1200912" y="1126236"/>
                </a:lnTo>
                <a:lnTo>
                  <a:pt x="1185673" y="1149096"/>
                </a:lnTo>
                <a:lnTo>
                  <a:pt x="1170433" y="1170432"/>
                </a:lnTo>
                <a:lnTo>
                  <a:pt x="1156717" y="1191768"/>
                </a:lnTo>
                <a:lnTo>
                  <a:pt x="1141477" y="1211580"/>
                </a:lnTo>
                <a:lnTo>
                  <a:pt x="1126237" y="1231392"/>
                </a:lnTo>
                <a:lnTo>
                  <a:pt x="1110997" y="1251204"/>
                </a:lnTo>
                <a:lnTo>
                  <a:pt x="1094233" y="1269492"/>
                </a:lnTo>
                <a:lnTo>
                  <a:pt x="1078993" y="1286256"/>
                </a:lnTo>
                <a:lnTo>
                  <a:pt x="1062229" y="1303020"/>
                </a:lnTo>
                <a:lnTo>
                  <a:pt x="1046989" y="1319784"/>
                </a:lnTo>
                <a:lnTo>
                  <a:pt x="1030225" y="1335024"/>
                </a:lnTo>
                <a:lnTo>
                  <a:pt x="1013461" y="1350264"/>
                </a:lnTo>
                <a:lnTo>
                  <a:pt x="996697" y="1363980"/>
                </a:lnTo>
                <a:lnTo>
                  <a:pt x="979933" y="1376171"/>
                </a:lnTo>
                <a:lnTo>
                  <a:pt x="963168" y="1388364"/>
                </a:lnTo>
                <a:lnTo>
                  <a:pt x="946405" y="1399032"/>
                </a:lnTo>
                <a:lnTo>
                  <a:pt x="928117" y="1409700"/>
                </a:lnTo>
                <a:lnTo>
                  <a:pt x="911353" y="1420368"/>
                </a:lnTo>
                <a:lnTo>
                  <a:pt x="893065" y="1427988"/>
                </a:lnTo>
                <a:lnTo>
                  <a:pt x="876300" y="1435608"/>
                </a:lnTo>
                <a:lnTo>
                  <a:pt x="858012" y="1443228"/>
                </a:lnTo>
                <a:lnTo>
                  <a:pt x="841249" y="1447800"/>
                </a:lnTo>
                <a:lnTo>
                  <a:pt x="822961" y="1453896"/>
                </a:lnTo>
                <a:lnTo>
                  <a:pt x="804673" y="1456944"/>
                </a:lnTo>
                <a:lnTo>
                  <a:pt x="786385" y="1459992"/>
                </a:lnTo>
                <a:lnTo>
                  <a:pt x="768096" y="1461515"/>
                </a:lnTo>
                <a:lnTo>
                  <a:pt x="751332" y="1461515"/>
                </a:lnTo>
                <a:lnTo>
                  <a:pt x="733044" y="1463040"/>
                </a:lnTo>
                <a:lnTo>
                  <a:pt x="716281" y="1463040"/>
                </a:lnTo>
                <a:lnTo>
                  <a:pt x="682752" y="1466088"/>
                </a:lnTo>
                <a:lnTo>
                  <a:pt x="649225" y="1472184"/>
                </a:lnTo>
                <a:lnTo>
                  <a:pt x="615696" y="1479804"/>
                </a:lnTo>
                <a:lnTo>
                  <a:pt x="583693" y="1488948"/>
                </a:lnTo>
                <a:lnTo>
                  <a:pt x="550164" y="1501140"/>
                </a:lnTo>
                <a:lnTo>
                  <a:pt x="518161" y="1513332"/>
                </a:lnTo>
                <a:lnTo>
                  <a:pt x="486156" y="1528571"/>
                </a:lnTo>
                <a:lnTo>
                  <a:pt x="454152" y="1545336"/>
                </a:lnTo>
                <a:lnTo>
                  <a:pt x="423673" y="1563624"/>
                </a:lnTo>
                <a:lnTo>
                  <a:pt x="393193" y="1584959"/>
                </a:lnTo>
                <a:lnTo>
                  <a:pt x="364237" y="1606296"/>
                </a:lnTo>
                <a:lnTo>
                  <a:pt x="335281" y="1629156"/>
                </a:lnTo>
                <a:lnTo>
                  <a:pt x="307849" y="1653540"/>
                </a:lnTo>
                <a:lnTo>
                  <a:pt x="280417" y="1679448"/>
                </a:lnTo>
                <a:lnTo>
                  <a:pt x="254508" y="1705356"/>
                </a:lnTo>
                <a:lnTo>
                  <a:pt x="230125" y="1734312"/>
                </a:lnTo>
                <a:lnTo>
                  <a:pt x="205741" y="1763268"/>
                </a:lnTo>
                <a:lnTo>
                  <a:pt x="182881" y="1793748"/>
                </a:lnTo>
                <a:lnTo>
                  <a:pt x="161544" y="1824228"/>
                </a:lnTo>
                <a:lnTo>
                  <a:pt x="141732" y="1856232"/>
                </a:lnTo>
                <a:lnTo>
                  <a:pt x="123444" y="1888236"/>
                </a:lnTo>
                <a:lnTo>
                  <a:pt x="106681" y="1921764"/>
                </a:lnTo>
                <a:lnTo>
                  <a:pt x="91441" y="1956815"/>
                </a:lnTo>
                <a:lnTo>
                  <a:pt x="76200" y="1990344"/>
                </a:lnTo>
                <a:lnTo>
                  <a:pt x="64008" y="2025396"/>
                </a:lnTo>
                <a:lnTo>
                  <a:pt x="53341" y="2061971"/>
                </a:lnTo>
                <a:lnTo>
                  <a:pt x="45720" y="2097024"/>
                </a:lnTo>
                <a:lnTo>
                  <a:pt x="38100" y="2133600"/>
                </a:lnTo>
                <a:lnTo>
                  <a:pt x="33529" y="2168652"/>
                </a:lnTo>
                <a:lnTo>
                  <a:pt x="30481" y="2205227"/>
                </a:lnTo>
                <a:lnTo>
                  <a:pt x="28956" y="2241804"/>
                </a:lnTo>
                <a:lnTo>
                  <a:pt x="30481" y="2316480"/>
                </a:lnTo>
                <a:lnTo>
                  <a:pt x="32005" y="2389632"/>
                </a:lnTo>
                <a:lnTo>
                  <a:pt x="36576" y="2461259"/>
                </a:lnTo>
                <a:lnTo>
                  <a:pt x="39625" y="2497836"/>
                </a:lnTo>
                <a:lnTo>
                  <a:pt x="42673" y="2532888"/>
                </a:lnTo>
                <a:lnTo>
                  <a:pt x="45720" y="2566415"/>
                </a:lnTo>
                <a:lnTo>
                  <a:pt x="48769" y="2599944"/>
                </a:lnTo>
                <a:lnTo>
                  <a:pt x="53341" y="2633471"/>
                </a:lnTo>
                <a:lnTo>
                  <a:pt x="57912" y="2665476"/>
                </a:lnTo>
                <a:lnTo>
                  <a:pt x="62485" y="2697480"/>
                </a:lnTo>
                <a:lnTo>
                  <a:pt x="67056" y="2727959"/>
                </a:lnTo>
                <a:lnTo>
                  <a:pt x="71629" y="2756915"/>
                </a:lnTo>
                <a:lnTo>
                  <a:pt x="77725" y="2785871"/>
                </a:lnTo>
                <a:lnTo>
                  <a:pt x="82296" y="2811780"/>
                </a:lnTo>
                <a:lnTo>
                  <a:pt x="88393" y="2837688"/>
                </a:lnTo>
                <a:lnTo>
                  <a:pt x="94488" y="2862071"/>
                </a:lnTo>
                <a:lnTo>
                  <a:pt x="100585" y="2886456"/>
                </a:lnTo>
                <a:lnTo>
                  <a:pt x="106681" y="2907792"/>
                </a:lnTo>
                <a:lnTo>
                  <a:pt x="112776" y="2927604"/>
                </a:lnTo>
                <a:lnTo>
                  <a:pt x="120396" y="2945892"/>
                </a:lnTo>
                <a:lnTo>
                  <a:pt x="126493" y="2962656"/>
                </a:lnTo>
                <a:lnTo>
                  <a:pt x="124969" y="2959608"/>
                </a:lnTo>
                <a:lnTo>
                  <a:pt x="135637" y="2973324"/>
                </a:lnTo>
                <a:lnTo>
                  <a:pt x="112776" y="2990088"/>
                </a:lnTo>
                <a:lnTo>
                  <a:pt x="102108" y="2976371"/>
                </a:lnTo>
                <a:cubicBezTo>
                  <a:pt x="100585" y="2974848"/>
                  <a:pt x="100585" y="2974848"/>
                  <a:pt x="100585" y="2973324"/>
                </a:cubicBezTo>
                <a:lnTo>
                  <a:pt x="92964" y="2955036"/>
                </a:lnTo>
                <a:lnTo>
                  <a:pt x="86869" y="2936748"/>
                </a:lnTo>
                <a:lnTo>
                  <a:pt x="79249" y="2915412"/>
                </a:lnTo>
                <a:lnTo>
                  <a:pt x="73152" y="2892552"/>
                </a:lnTo>
                <a:lnTo>
                  <a:pt x="67056" y="2869692"/>
                </a:lnTo>
                <a:lnTo>
                  <a:pt x="60961" y="2843783"/>
                </a:lnTo>
                <a:lnTo>
                  <a:pt x="54864" y="2817876"/>
                </a:lnTo>
                <a:lnTo>
                  <a:pt x="48769" y="2790444"/>
                </a:lnTo>
                <a:lnTo>
                  <a:pt x="44196" y="2761488"/>
                </a:lnTo>
                <a:lnTo>
                  <a:pt x="38100" y="2732532"/>
                </a:lnTo>
                <a:lnTo>
                  <a:pt x="33529" y="2700527"/>
                </a:lnTo>
                <a:lnTo>
                  <a:pt x="28956" y="2670048"/>
                </a:lnTo>
                <a:lnTo>
                  <a:pt x="24385" y="2636520"/>
                </a:lnTo>
                <a:lnTo>
                  <a:pt x="21337" y="2602992"/>
                </a:lnTo>
                <a:lnTo>
                  <a:pt x="16764" y="2569464"/>
                </a:lnTo>
                <a:lnTo>
                  <a:pt x="13717" y="2534412"/>
                </a:lnTo>
                <a:lnTo>
                  <a:pt x="10669" y="2499359"/>
                </a:lnTo>
                <a:lnTo>
                  <a:pt x="7620" y="2462784"/>
                </a:lnTo>
                <a:lnTo>
                  <a:pt x="4573" y="2391156"/>
                </a:lnTo>
                <a:lnTo>
                  <a:pt x="1525" y="2316480"/>
                </a:lnTo>
                <a:lnTo>
                  <a:pt x="0" y="2241804"/>
                </a:lnTo>
                <a:lnTo>
                  <a:pt x="1525" y="2203704"/>
                </a:lnTo>
                <a:lnTo>
                  <a:pt x="4573" y="2165604"/>
                </a:lnTo>
                <a:lnTo>
                  <a:pt x="10669" y="2127504"/>
                </a:lnTo>
                <a:lnTo>
                  <a:pt x="16764" y="2090927"/>
                </a:lnTo>
                <a:lnTo>
                  <a:pt x="25908" y="2052827"/>
                </a:lnTo>
                <a:lnTo>
                  <a:pt x="38100" y="2016252"/>
                </a:lnTo>
                <a:lnTo>
                  <a:pt x="50293" y="1979676"/>
                </a:lnTo>
                <a:lnTo>
                  <a:pt x="65532" y="1944624"/>
                </a:lnTo>
                <a:lnTo>
                  <a:pt x="80773" y="1909571"/>
                </a:lnTo>
                <a:lnTo>
                  <a:pt x="99061" y="1874520"/>
                </a:lnTo>
                <a:lnTo>
                  <a:pt x="117349" y="1840992"/>
                </a:lnTo>
                <a:lnTo>
                  <a:pt x="138685" y="1807464"/>
                </a:lnTo>
                <a:lnTo>
                  <a:pt x="160020" y="1775459"/>
                </a:lnTo>
                <a:lnTo>
                  <a:pt x="184405" y="1744980"/>
                </a:lnTo>
                <a:lnTo>
                  <a:pt x="208788" y="1714500"/>
                </a:lnTo>
                <a:lnTo>
                  <a:pt x="234696" y="1685544"/>
                </a:lnTo>
                <a:lnTo>
                  <a:pt x="260605" y="1658112"/>
                </a:lnTo>
                <a:lnTo>
                  <a:pt x="289561" y="1632204"/>
                </a:lnTo>
                <a:lnTo>
                  <a:pt x="316993" y="1606296"/>
                </a:lnTo>
                <a:lnTo>
                  <a:pt x="347473" y="1583436"/>
                </a:lnTo>
                <a:lnTo>
                  <a:pt x="377952" y="1560576"/>
                </a:lnTo>
                <a:lnTo>
                  <a:pt x="409956" y="1539240"/>
                </a:lnTo>
                <a:lnTo>
                  <a:pt x="441961" y="1520952"/>
                </a:lnTo>
                <a:lnTo>
                  <a:pt x="473964" y="1502664"/>
                </a:lnTo>
                <a:lnTo>
                  <a:pt x="507493" y="1487424"/>
                </a:lnTo>
                <a:lnTo>
                  <a:pt x="541020" y="1473708"/>
                </a:lnTo>
                <a:lnTo>
                  <a:pt x="574549" y="1461515"/>
                </a:lnTo>
                <a:lnTo>
                  <a:pt x="609600" y="1450848"/>
                </a:lnTo>
                <a:lnTo>
                  <a:pt x="644652" y="1443228"/>
                </a:lnTo>
                <a:lnTo>
                  <a:pt x="679705" y="1438656"/>
                </a:lnTo>
                <a:lnTo>
                  <a:pt x="714756" y="1434084"/>
                </a:lnTo>
                <a:lnTo>
                  <a:pt x="749808" y="1434084"/>
                </a:lnTo>
                <a:lnTo>
                  <a:pt x="766573" y="1432559"/>
                </a:lnTo>
                <a:lnTo>
                  <a:pt x="783337" y="1431036"/>
                </a:lnTo>
                <a:lnTo>
                  <a:pt x="798576" y="1429512"/>
                </a:lnTo>
                <a:lnTo>
                  <a:pt x="815341" y="1424940"/>
                </a:lnTo>
                <a:lnTo>
                  <a:pt x="832105" y="1421892"/>
                </a:lnTo>
                <a:lnTo>
                  <a:pt x="848868" y="1415796"/>
                </a:lnTo>
                <a:lnTo>
                  <a:pt x="864109" y="1409700"/>
                </a:lnTo>
                <a:lnTo>
                  <a:pt x="880873" y="1402080"/>
                </a:lnTo>
                <a:lnTo>
                  <a:pt x="897637" y="1394459"/>
                </a:lnTo>
                <a:lnTo>
                  <a:pt x="914400" y="1385315"/>
                </a:lnTo>
                <a:lnTo>
                  <a:pt x="929641" y="1376171"/>
                </a:lnTo>
                <a:lnTo>
                  <a:pt x="946405" y="1365504"/>
                </a:lnTo>
                <a:lnTo>
                  <a:pt x="963168" y="1353312"/>
                </a:lnTo>
                <a:lnTo>
                  <a:pt x="978409" y="1341120"/>
                </a:lnTo>
                <a:lnTo>
                  <a:pt x="995173" y="1327404"/>
                </a:lnTo>
                <a:lnTo>
                  <a:pt x="1010412" y="1313688"/>
                </a:lnTo>
                <a:lnTo>
                  <a:pt x="1025653" y="1299972"/>
                </a:lnTo>
                <a:lnTo>
                  <a:pt x="1042417" y="1283208"/>
                </a:lnTo>
                <a:lnTo>
                  <a:pt x="1057656" y="1267968"/>
                </a:lnTo>
                <a:lnTo>
                  <a:pt x="1072897" y="1249680"/>
                </a:lnTo>
                <a:lnTo>
                  <a:pt x="1088137" y="1232915"/>
                </a:lnTo>
                <a:lnTo>
                  <a:pt x="1103377" y="1214628"/>
                </a:lnTo>
                <a:lnTo>
                  <a:pt x="1118617" y="1194815"/>
                </a:lnTo>
                <a:lnTo>
                  <a:pt x="1132333" y="1175004"/>
                </a:lnTo>
                <a:lnTo>
                  <a:pt x="1147573" y="1155192"/>
                </a:lnTo>
                <a:lnTo>
                  <a:pt x="1161289" y="1133856"/>
                </a:lnTo>
                <a:lnTo>
                  <a:pt x="1176529" y="1110996"/>
                </a:lnTo>
                <a:lnTo>
                  <a:pt x="1190244" y="1089659"/>
                </a:lnTo>
                <a:lnTo>
                  <a:pt x="1203961" y="1065276"/>
                </a:lnTo>
                <a:lnTo>
                  <a:pt x="1216153" y="1042415"/>
                </a:lnTo>
                <a:lnTo>
                  <a:pt x="1243585" y="993647"/>
                </a:lnTo>
                <a:lnTo>
                  <a:pt x="1267968" y="941832"/>
                </a:lnTo>
                <a:lnTo>
                  <a:pt x="1292353" y="890015"/>
                </a:lnTo>
                <a:lnTo>
                  <a:pt x="1315212" y="835152"/>
                </a:lnTo>
                <a:lnTo>
                  <a:pt x="1336549" y="778764"/>
                </a:lnTo>
                <a:lnTo>
                  <a:pt x="1356361" y="720852"/>
                </a:lnTo>
                <a:lnTo>
                  <a:pt x="1376173" y="659891"/>
                </a:lnTo>
                <a:lnTo>
                  <a:pt x="1392937" y="600456"/>
                </a:lnTo>
                <a:lnTo>
                  <a:pt x="1408177" y="537972"/>
                </a:lnTo>
                <a:lnTo>
                  <a:pt x="1423417" y="473964"/>
                </a:lnTo>
                <a:lnTo>
                  <a:pt x="1435609" y="409956"/>
                </a:lnTo>
                <a:lnTo>
                  <a:pt x="1446277" y="345947"/>
                </a:lnTo>
                <a:lnTo>
                  <a:pt x="1455421" y="280416"/>
                </a:lnTo>
                <a:lnTo>
                  <a:pt x="1461517" y="214884"/>
                </a:lnTo>
                <a:lnTo>
                  <a:pt x="1467612" y="147828"/>
                </a:lnTo>
                <a:lnTo>
                  <a:pt x="1470661" y="80772"/>
                </a:lnTo>
                <a:lnTo>
                  <a:pt x="1472185" y="0"/>
                </a:lnTo>
                <a:close/>
                <a:moveTo>
                  <a:pt x="147829" y="2942844"/>
                </a:moveTo>
                <a:lnTo>
                  <a:pt x="170688" y="3035808"/>
                </a:lnTo>
                <a:lnTo>
                  <a:pt x="82296" y="299923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57705" y="4207764"/>
            <a:ext cx="1213104" cy="1947672"/>
          </a:xfrm>
          <a:custGeom>
            <a:avLst/>
            <a:gdLst/>
            <a:ahLst/>
            <a:cxnLst/>
            <a:rect l="l" t="t" r="r" b="b"/>
            <a:pathLst>
              <a:path w="1213104" h="1947672">
                <a:moveTo>
                  <a:pt x="0" y="1946148"/>
                </a:moveTo>
                <a:lnTo>
                  <a:pt x="3049" y="1844040"/>
                </a:lnTo>
                <a:lnTo>
                  <a:pt x="7620" y="1754124"/>
                </a:lnTo>
                <a:lnTo>
                  <a:pt x="16764" y="1665732"/>
                </a:lnTo>
                <a:lnTo>
                  <a:pt x="27432" y="1577340"/>
                </a:lnTo>
                <a:lnTo>
                  <a:pt x="42673" y="1488948"/>
                </a:lnTo>
                <a:lnTo>
                  <a:pt x="60961" y="1402080"/>
                </a:lnTo>
                <a:lnTo>
                  <a:pt x="80773" y="1316736"/>
                </a:lnTo>
                <a:lnTo>
                  <a:pt x="103632" y="1231392"/>
                </a:lnTo>
                <a:lnTo>
                  <a:pt x="129540" y="1149096"/>
                </a:lnTo>
                <a:lnTo>
                  <a:pt x="158496" y="1066799"/>
                </a:lnTo>
                <a:lnTo>
                  <a:pt x="188976" y="987552"/>
                </a:lnTo>
                <a:lnTo>
                  <a:pt x="222505" y="909828"/>
                </a:lnTo>
                <a:lnTo>
                  <a:pt x="259081" y="833628"/>
                </a:lnTo>
                <a:lnTo>
                  <a:pt x="295656" y="760476"/>
                </a:lnTo>
                <a:lnTo>
                  <a:pt x="335281" y="688848"/>
                </a:lnTo>
                <a:lnTo>
                  <a:pt x="376429" y="620268"/>
                </a:lnTo>
                <a:lnTo>
                  <a:pt x="420625" y="554736"/>
                </a:lnTo>
                <a:lnTo>
                  <a:pt x="464821" y="492252"/>
                </a:lnTo>
                <a:lnTo>
                  <a:pt x="512065" y="432816"/>
                </a:lnTo>
                <a:lnTo>
                  <a:pt x="559309" y="376428"/>
                </a:lnTo>
                <a:lnTo>
                  <a:pt x="609600" y="323087"/>
                </a:lnTo>
                <a:lnTo>
                  <a:pt x="659893" y="274320"/>
                </a:lnTo>
                <a:lnTo>
                  <a:pt x="711709" y="228600"/>
                </a:lnTo>
                <a:lnTo>
                  <a:pt x="763525" y="187452"/>
                </a:lnTo>
                <a:lnTo>
                  <a:pt x="818388" y="149352"/>
                </a:lnTo>
                <a:lnTo>
                  <a:pt x="873253" y="117348"/>
                </a:lnTo>
                <a:lnTo>
                  <a:pt x="928117" y="88392"/>
                </a:lnTo>
                <a:lnTo>
                  <a:pt x="984505" y="64008"/>
                </a:lnTo>
                <a:lnTo>
                  <a:pt x="1040893" y="45720"/>
                </a:lnTo>
                <a:lnTo>
                  <a:pt x="1097281" y="32004"/>
                </a:lnTo>
                <a:lnTo>
                  <a:pt x="1139953" y="27432"/>
                </a:lnTo>
                <a:lnTo>
                  <a:pt x="1143000" y="54864"/>
                </a:lnTo>
                <a:lnTo>
                  <a:pt x="1104900" y="59436"/>
                </a:lnTo>
                <a:lnTo>
                  <a:pt x="1050037" y="73152"/>
                </a:lnTo>
                <a:lnTo>
                  <a:pt x="995173" y="91440"/>
                </a:lnTo>
                <a:lnTo>
                  <a:pt x="940309" y="114300"/>
                </a:lnTo>
                <a:lnTo>
                  <a:pt x="886968" y="141732"/>
                </a:lnTo>
                <a:lnTo>
                  <a:pt x="833629" y="173736"/>
                </a:lnTo>
                <a:lnTo>
                  <a:pt x="781812" y="208787"/>
                </a:lnTo>
                <a:lnTo>
                  <a:pt x="729997" y="249936"/>
                </a:lnTo>
                <a:lnTo>
                  <a:pt x="679705" y="294132"/>
                </a:lnTo>
                <a:lnTo>
                  <a:pt x="629412" y="342899"/>
                </a:lnTo>
                <a:lnTo>
                  <a:pt x="582168" y="394716"/>
                </a:lnTo>
                <a:lnTo>
                  <a:pt x="534925" y="449580"/>
                </a:lnTo>
                <a:lnTo>
                  <a:pt x="489205" y="509016"/>
                </a:lnTo>
                <a:lnTo>
                  <a:pt x="445009" y="569976"/>
                </a:lnTo>
                <a:lnTo>
                  <a:pt x="402337" y="635508"/>
                </a:lnTo>
                <a:lnTo>
                  <a:pt x="361188" y="702564"/>
                </a:lnTo>
                <a:lnTo>
                  <a:pt x="321565" y="772668"/>
                </a:lnTo>
                <a:lnTo>
                  <a:pt x="284988" y="845820"/>
                </a:lnTo>
                <a:lnTo>
                  <a:pt x="249937" y="920496"/>
                </a:lnTo>
                <a:lnTo>
                  <a:pt x="216408" y="998220"/>
                </a:lnTo>
                <a:lnTo>
                  <a:pt x="185929" y="1077468"/>
                </a:lnTo>
                <a:lnTo>
                  <a:pt x="156973" y="1156716"/>
                </a:lnTo>
                <a:lnTo>
                  <a:pt x="131064" y="1239012"/>
                </a:lnTo>
                <a:lnTo>
                  <a:pt x="108205" y="1322832"/>
                </a:lnTo>
                <a:lnTo>
                  <a:pt x="88393" y="1408176"/>
                </a:lnTo>
                <a:lnTo>
                  <a:pt x="70105" y="1493520"/>
                </a:lnTo>
                <a:lnTo>
                  <a:pt x="56388" y="1580387"/>
                </a:lnTo>
                <a:lnTo>
                  <a:pt x="44196" y="1667255"/>
                </a:lnTo>
                <a:lnTo>
                  <a:pt x="36576" y="1755648"/>
                </a:lnTo>
                <a:lnTo>
                  <a:pt x="30481" y="1844040"/>
                </a:lnTo>
                <a:lnTo>
                  <a:pt x="28956" y="1947672"/>
                </a:lnTo>
                <a:close/>
                <a:moveTo>
                  <a:pt x="1124712" y="0"/>
                </a:moveTo>
                <a:lnTo>
                  <a:pt x="1213105" y="35052"/>
                </a:lnTo>
                <a:lnTo>
                  <a:pt x="1130809" y="85343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13026" y="4229100"/>
            <a:ext cx="1080516" cy="929640"/>
          </a:xfrm>
          <a:custGeom>
            <a:avLst/>
            <a:gdLst/>
            <a:ahLst/>
            <a:cxnLst/>
            <a:rect l="l" t="t" r="r" b="b"/>
            <a:pathLst>
              <a:path w="1080516" h="929640">
                <a:moveTo>
                  <a:pt x="896112" y="28956"/>
                </a:moveTo>
                <a:lnTo>
                  <a:pt x="917447" y="28956"/>
                </a:lnTo>
                <a:lnTo>
                  <a:pt x="923544" y="30480"/>
                </a:lnTo>
                <a:lnTo>
                  <a:pt x="929640" y="32004"/>
                </a:lnTo>
                <a:lnTo>
                  <a:pt x="935735" y="33528"/>
                </a:lnTo>
                <a:lnTo>
                  <a:pt x="941832" y="36576"/>
                </a:lnTo>
                <a:lnTo>
                  <a:pt x="947928" y="38100"/>
                </a:lnTo>
                <a:lnTo>
                  <a:pt x="960120" y="47244"/>
                </a:lnTo>
                <a:lnTo>
                  <a:pt x="972312" y="56388"/>
                </a:lnTo>
                <a:lnTo>
                  <a:pt x="984503" y="67056"/>
                </a:lnTo>
                <a:lnTo>
                  <a:pt x="995172" y="80772"/>
                </a:lnTo>
                <a:lnTo>
                  <a:pt x="1005840" y="94488"/>
                </a:lnTo>
                <a:lnTo>
                  <a:pt x="1016508" y="109728"/>
                </a:lnTo>
                <a:lnTo>
                  <a:pt x="1025652" y="128016"/>
                </a:lnTo>
                <a:lnTo>
                  <a:pt x="1033272" y="144780"/>
                </a:lnTo>
                <a:lnTo>
                  <a:pt x="1039367" y="164592"/>
                </a:lnTo>
                <a:lnTo>
                  <a:pt x="1045464" y="182880"/>
                </a:lnTo>
                <a:lnTo>
                  <a:pt x="1048512" y="202692"/>
                </a:lnTo>
                <a:lnTo>
                  <a:pt x="1051560" y="224028"/>
                </a:lnTo>
                <a:lnTo>
                  <a:pt x="1051560" y="252984"/>
                </a:lnTo>
                <a:lnTo>
                  <a:pt x="1050035" y="262128"/>
                </a:lnTo>
                <a:lnTo>
                  <a:pt x="1046988" y="269748"/>
                </a:lnTo>
                <a:lnTo>
                  <a:pt x="1042416" y="278892"/>
                </a:lnTo>
                <a:lnTo>
                  <a:pt x="1036320" y="288036"/>
                </a:lnTo>
                <a:lnTo>
                  <a:pt x="1028700" y="298704"/>
                </a:lnTo>
                <a:lnTo>
                  <a:pt x="1021079" y="307848"/>
                </a:lnTo>
                <a:lnTo>
                  <a:pt x="1011935" y="316992"/>
                </a:lnTo>
                <a:lnTo>
                  <a:pt x="1001267" y="326136"/>
                </a:lnTo>
                <a:lnTo>
                  <a:pt x="989076" y="335280"/>
                </a:lnTo>
                <a:lnTo>
                  <a:pt x="975360" y="344424"/>
                </a:lnTo>
                <a:lnTo>
                  <a:pt x="961644" y="353568"/>
                </a:lnTo>
                <a:lnTo>
                  <a:pt x="946403" y="362712"/>
                </a:lnTo>
                <a:lnTo>
                  <a:pt x="931164" y="370332"/>
                </a:lnTo>
                <a:lnTo>
                  <a:pt x="914400" y="379476"/>
                </a:lnTo>
                <a:lnTo>
                  <a:pt x="896112" y="387096"/>
                </a:lnTo>
                <a:lnTo>
                  <a:pt x="877823" y="394716"/>
                </a:lnTo>
                <a:lnTo>
                  <a:pt x="858012" y="402336"/>
                </a:lnTo>
                <a:lnTo>
                  <a:pt x="838200" y="408432"/>
                </a:lnTo>
                <a:lnTo>
                  <a:pt x="818388" y="416051"/>
                </a:lnTo>
                <a:lnTo>
                  <a:pt x="797052" y="422148"/>
                </a:lnTo>
                <a:lnTo>
                  <a:pt x="775716" y="428244"/>
                </a:lnTo>
                <a:lnTo>
                  <a:pt x="729996" y="437388"/>
                </a:lnTo>
                <a:lnTo>
                  <a:pt x="684276" y="446532"/>
                </a:lnTo>
                <a:lnTo>
                  <a:pt x="659891" y="449580"/>
                </a:lnTo>
                <a:lnTo>
                  <a:pt x="637032" y="452628"/>
                </a:lnTo>
                <a:lnTo>
                  <a:pt x="612647" y="454151"/>
                </a:lnTo>
                <a:lnTo>
                  <a:pt x="588264" y="455676"/>
                </a:lnTo>
                <a:lnTo>
                  <a:pt x="563879" y="457200"/>
                </a:lnTo>
                <a:lnTo>
                  <a:pt x="515112" y="457200"/>
                </a:lnTo>
                <a:lnTo>
                  <a:pt x="490728" y="458724"/>
                </a:lnTo>
                <a:lnTo>
                  <a:pt x="464820" y="460248"/>
                </a:lnTo>
                <a:lnTo>
                  <a:pt x="440435" y="461772"/>
                </a:lnTo>
                <a:lnTo>
                  <a:pt x="416052" y="464820"/>
                </a:lnTo>
                <a:lnTo>
                  <a:pt x="391667" y="467868"/>
                </a:lnTo>
                <a:lnTo>
                  <a:pt x="344423" y="477012"/>
                </a:lnTo>
                <a:lnTo>
                  <a:pt x="298704" y="487680"/>
                </a:lnTo>
                <a:lnTo>
                  <a:pt x="275844" y="493776"/>
                </a:lnTo>
                <a:lnTo>
                  <a:pt x="254508" y="499872"/>
                </a:lnTo>
                <a:lnTo>
                  <a:pt x="233172" y="507492"/>
                </a:lnTo>
                <a:lnTo>
                  <a:pt x="211835" y="513588"/>
                </a:lnTo>
                <a:lnTo>
                  <a:pt x="192023" y="521207"/>
                </a:lnTo>
                <a:lnTo>
                  <a:pt x="172212" y="530351"/>
                </a:lnTo>
                <a:lnTo>
                  <a:pt x="153923" y="537972"/>
                </a:lnTo>
                <a:lnTo>
                  <a:pt x="137160" y="547116"/>
                </a:lnTo>
                <a:lnTo>
                  <a:pt x="120396" y="556260"/>
                </a:lnTo>
                <a:lnTo>
                  <a:pt x="103632" y="565404"/>
                </a:lnTo>
                <a:lnTo>
                  <a:pt x="88391" y="574548"/>
                </a:lnTo>
                <a:lnTo>
                  <a:pt x="74676" y="585216"/>
                </a:lnTo>
                <a:lnTo>
                  <a:pt x="62484" y="594360"/>
                </a:lnTo>
                <a:lnTo>
                  <a:pt x="50291" y="605028"/>
                </a:lnTo>
                <a:lnTo>
                  <a:pt x="39623" y="615696"/>
                </a:lnTo>
                <a:lnTo>
                  <a:pt x="28956" y="626363"/>
                </a:lnTo>
                <a:lnTo>
                  <a:pt x="21335" y="638556"/>
                </a:lnTo>
                <a:lnTo>
                  <a:pt x="13716" y="649224"/>
                </a:lnTo>
                <a:lnTo>
                  <a:pt x="7620" y="661416"/>
                </a:lnTo>
                <a:lnTo>
                  <a:pt x="3047" y="673607"/>
                </a:lnTo>
                <a:lnTo>
                  <a:pt x="0" y="685800"/>
                </a:lnTo>
                <a:lnTo>
                  <a:pt x="0" y="722376"/>
                </a:lnTo>
                <a:lnTo>
                  <a:pt x="3047" y="743712"/>
                </a:lnTo>
                <a:lnTo>
                  <a:pt x="7620" y="766572"/>
                </a:lnTo>
                <a:lnTo>
                  <a:pt x="13716" y="787907"/>
                </a:lnTo>
                <a:lnTo>
                  <a:pt x="21335" y="807720"/>
                </a:lnTo>
                <a:lnTo>
                  <a:pt x="28956" y="827532"/>
                </a:lnTo>
                <a:lnTo>
                  <a:pt x="39623" y="847344"/>
                </a:lnTo>
                <a:lnTo>
                  <a:pt x="50291" y="864107"/>
                </a:lnTo>
                <a:lnTo>
                  <a:pt x="62484" y="880872"/>
                </a:lnTo>
                <a:lnTo>
                  <a:pt x="74676" y="896112"/>
                </a:lnTo>
                <a:cubicBezTo>
                  <a:pt x="76200" y="896112"/>
                  <a:pt x="77723" y="897636"/>
                  <a:pt x="79247" y="897636"/>
                </a:cubicBezTo>
                <a:lnTo>
                  <a:pt x="97535" y="909828"/>
                </a:lnTo>
                <a:lnTo>
                  <a:pt x="112776" y="885444"/>
                </a:lnTo>
                <a:lnTo>
                  <a:pt x="92964" y="873251"/>
                </a:lnTo>
                <a:lnTo>
                  <a:pt x="97535" y="876300"/>
                </a:lnTo>
                <a:lnTo>
                  <a:pt x="85344" y="864107"/>
                </a:lnTo>
                <a:lnTo>
                  <a:pt x="74676" y="848868"/>
                </a:lnTo>
                <a:lnTo>
                  <a:pt x="64008" y="833628"/>
                </a:lnTo>
                <a:lnTo>
                  <a:pt x="56388" y="816863"/>
                </a:lnTo>
                <a:lnTo>
                  <a:pt x="47244" y="798576"/>
                </a:lnTo>
                <a:lnTo>
                  <a:pt x="41147" y="780288"/>
                </a:lnTo>
                <a:lnTo>
                  <a:pt x="35052" y="760476"/>
                </a:lnTo>
                <a:lnTo>
                  <a:pt x="32004" y="740663"/>
                </a:lnTo>
                <a:lnTo>
                  <a:pt x="28956" y="720851"/>
                </a:lnTo>
                <a:lnTo>
                  <a:pt x="27432" y="701040"/>
                </a:lnTo>
                <a:lnTo>
                  <a:pt x="28956" y="691896"/>
                </a:lnTo>
                <a:lnTo>
                  <a:pt x="30479" y="682751"/>
                </a:lnTo>
                <a:lnTo>
                  <a:pt x="33528" y="673607"/>
                </a:lnTo>
                <a:lnTo>
                  <a:pt x="38100" y="664463"/>
                </a:lnTo>
                <a:lnTo>
                  <a:pt x="44196" y="655320"/>
                </a:lnTo>
                <a:lnTo>
                  <a:pt x="50291" y="646176"/>
                </a:lnTo>
                <a:lnTo>
                  <a:pt x="59435" y="635507"/>
                </a:lnTo>
                <a:lnTo>
                  <a:pt x="68579" y="626363"/>
                </a:lnTo>
                <a:lnTo>
                  <a:pt x="79247" y="617220"/>
                </a:lnTo>
                <a:lnTo>
                  <a:pt x="91440" y="608076"/>
                </a:lnTo>
                <a:lnTo>
                  <a:pt x="103632" y="598932"/>
                </a:lnTo>
                <a:lnTo>
                  <a:pt x="118872" y="589788"/>
                </a:lnTo>
                <a:lnTo>
                  <a:pt x="132588" y="580644"/>
                </a:lnTo>
                <a:lnTo>
                  <a:pt x="149352" y="573024"/>
                </a:lnTo>
                <a:lnTo>
                  <a:pt x="166116" y="563880"/>
                </a:lnTo>
                <a:lnTo>
                  <a:pt x="184404" y="556260"/>
                </a:lnTo>
                <a:lnTo>
                  <a:pt x="202691" y="548640"/>
                </a:lnTo>
                <a:lnTo>
                  <a:pt x="220979" y="541020"/>
                </a:lnTo>
                <a:lnTo>
                  <a:pt x="240791" y="533400"/>
                </a:lnTo>
                <a:lnTo>
                  <a:pt x="262128" y="527304"/>
                </a:lnTo>
                <a:lnTo>
                  <a:pt x="283464" y="521207"/>
                </a:lnTo>
                <a:lnTo>
                  <a:pt x="304800" y="515112"/>
                </a:lnTo>
                <a:lnTo>
                  <a:pt x="348996" y="504444"/>
                </a:lnTo>
                <a:lnTo>
                  <a:pt x="396240" y="496824"/>
                </a:lnTo>
                <a:lnTo>
                  <a:pt x="419100" y="493776"/>
                </a:lnTo>
                <a:lnTo>
                  <a:pt x="443484" y="490728"/>
                </a:lnTo>
                <a:lnTo>
                  <a:pt x="467867" y="489204"/>
                </a:lnTo>
                <a:lnTo>
                  <a:pt x="492252" y="487680"/>
                </a:lnTo>
                <a:lnTo>
                  <a:pt x="515112" y="486156"/>
                </a:lnTo>
                <a:lnTo>
                  <a:pt x="541020" y="486156"/>
                </a:lnTo>
                <a:lnTo>
                  <a:pt x="565404" y="484632"/>
                </a:lnTo>
                <a:lnTo>
                  <a:pt x="589788" y="484632"/>
                </a:lnTo>
                <a:lnTo>
                  <a:pt x="615696" y="483107"/>
                </a:lnTo>
                <a:lnTo>
                  <a:pt x="640079" y="480060"/>
                </a:lnTo>
                <a:lnTo>
                  <a:pt x="664464" y="477012"/>
                </a:lnTo>
                <a:lnTo>
                  <a:pt x="688847" y="473963"/>
                </a:lnTo>
                <a:lnTo>
                  <a:pt x="736091" y="466344"/>
                </a:lnTo>
                <a:lnTo>
                  <a:pt x="781812" y="455676"/>
                </a:lnTo>
                <a:lnTo>
                  <a:pt x="804672" y="449580"/>
                </a:lnTo>
                <a:lnTo>
                  <a:pt x="826008" y="443484"/>
                </a:lnTo>
                <a:lnTo>
                  <a:pt x="847344" y="435863"/>
                </a:lnTo>
                <a:lnTo>
                  <a:pt x="868679" y="428244"/>
                </a:lnTo>
                <a:lnTo>
                  <a:pt x="888491" y="420624"/>
                </a:lnTo>
                <a:lnTo>
                  <a:pt x="908303" y="413004"/>
                </a:lnTo>
                <a:lnTo>
                  <a:pt x="926591" y="405384"/>
                </a:lnTo>
                <a:lnTo>
                  <a:pt x="944879" y="396240"/>
                </a:lnTo>
                <a:lnTo>
                  <a:pt x="961644" y="387096"/>
                </a:lnTo>
                <a:lnTo>
                  <a:pt x="976884" y="377951"/>
                </a:lnTo>
                <a:lnTo>
                  <a:pt x="992123" y="367284"/>
                </a:lnTo>
                <a:lnTo>
                  <a:pt x="1005840" y="358140"/>
                </a:lnTo>
                <a:lnTo>
                  <a:pt x="1019556" y="347472"/>
                </a:lnTo>
                <a:lnTo>
                  <a:pt x="1031747" y="336804"/>
                </a:lnTo>
                <a:lnTo>
                  <a:pt x="1042416" y="326136"/>
                </a:lnTo>
                <a:lnTo>
                  <a:pt x="1051560" y="315468"/>
                </a:lnTo>
                <a:lnTo>
                  <a:pt x="1060703" y="303276"/>
                </a:lnTo>
                <a:lnTo>
                  <a:pt x="1068323" y="291084"/>
                </a:lnTo>
                <a:lnTo>
                  <a:pt x="1072896" y="280416"/>
                </a:lnTo>
                <a:lnTo>
                  <a:pt x="1077467" y="266700"/>
                </a:lnTo>
                <a:lnTo>
                  <a:pt x="1080516" y="254507"/>
                </a:lnTo>
                <a:lnTo>
                  <a:pt x="1080516" y="219456"/>
                </a:lnTo>
                <a:lnTo>
                  <a:pt x="1077467" y="198120"/>
                </a:lnTo>
                <a:lnTo>
                  <a:pt x="1072896" y="175260"/>
                </a:lnTo>
                <a:lnTo>
                  <a:pt x="1066800" y="153924"/>
                </a:lnTo>
                <a:lnTo>
                  <a:pt x="1059179" y="134112"/>
                </a:lnTo>
                <a:lnTo>
                  <a:pt x="1050035" y="114300"/>
                </a:lnTo>
                <a:lnTo>
                  <a:pt x="1040891" y="94488"/>
                </a:lnTo>
                <a:lnTo>
                  <a:pt x="1028700" y="77724"/>
                </a:lnTo>
                <a:lnTo>
                  <a:pt x="1016508" y="60960"/>
                </a:lnTo>
                <a:lnTo>
                  <a:pt x="1004316" y="45720"/>
                </a:lnTo>
                <a:lnTo>
                  <a:pt x="990600" y="33528"/>
                </a:lnTo>
                <a:lnTo>
                  <a:pt x="975360" y="21336"/>
                </a:lnTo>
                <a:lnTo>
                  <a:pt x="960120" y="13716"/>
                </a:lnTo>
                <a:lnTo>
                  <a:pt x="952500" y="9144"/>
                </a:lnTo>
                <a:lnTo>
                  <a:pt x="943356" y="6096"/>
                </a:lnTo>
                <a:lnTo>
                  <a:pt x="935735" y="3048"/>
                </a:lnTo>
                <a:lnTo>
                  <a:pt x="928116" y="1524"/>
                </a:lnTo>
                <a:lnTo>
                  <a:pt x="918972" y="0"/>
                </a:lnTo>
                <a:lnTo>
                  <a:pt x="897635" y="0"/>
                </a:lnTo>
                <a:close/>
                <a:moveTo>
                  <a:pt x="73152" y="929640"/>
                </a:moveTo>
                <a:lnTo>
                  <a:pt x="169164" y="928116"/>
                </a:lnTo>
                <a:lnTo>
                  <a:pt x="109728" y="8534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94582" y="4230624"/>
            <a:ext cx="530352" cy="941832"/>
          </a:xfrm>
          <a:custGeom>
            <a:avLst/>
            <a:gdLst/>
            <a:ahLst/>
            <a:cxnLst/>
            <a:rect l="l" t="t" r="r" b="b"/>
            <a:pathLst>
              <a:path w="530352" h="941832">
                <a:moveTo>
                  <a:pt x="1523" y="941832"/>
                </a:moveTo>
                <a:lnTo>
                  <a:pt x="25908" y="940308"/>
                </a:lnTo>
                <a:lnTo>
                  <a:pt x="38100" y="938783"/>
                </a:lnTo>
                <a:lnTo>
                  <a:pt x="50291" y="937260"/>
                </a:lnTo>
                <a:lnTo>
                  <a:pt x="62484" y="935736"/>
                </a:lnTo>
                <a:lnTo>
                  <a:pt x="74676" y="932688"/>
                </a:lnTo>
                <a:lnTo>
                  <a:pt x="85344" y="928116"/>
                </a:lnTo>
                <a:lnTo>
                  <a:pt x="97535" y="923544"/>
                </a:lnTo>
                <a:lnTo>
                  <a:pt x="109728" y="918972"/>
                </a:lnTo>
                <a:lnTo>
                  <a:pt x="120395" y="912876"/>
                </a:lnTo>
                <a:lnTo>
                  <a:pt x="132588" y="906780"/>
                </a:lnTo>
                <a:lnTo>
                  <a:pt x="143256" y="900683"/>
                </a:lnTo>
                <a:lnTo>
                  <a:pt x="155447" y="893064"/>
                </a:lnTo>
                <a:lnTo>
                  <a:pt x="176783" y="876300"/>
                </a:lnTo>
                <a:lnTo>
                  <a:pt x="199644" y="858012"/>
                </a:lnTo>
                <a:lnTo>
                  <a:pt x="220980" y="836676"/>
                </a:lnTo>
                <a:lnTo>
                  <a:pt x="240792" y="815339"/>
                </a:lnTo>
                <a:lnTo>
                  <a:pt x="262128" y="790956"/>
                </a:lnTo>
                <a:lnTo>
                  <a:pt x="281940" y="763524"/>
                </a:lnTo>
                <a:lnTo>
                  <a:pt x="300228" y="736092"/>
                </a:lnTo>
                <a:lnTo>
                  <a:pt x="320040" y="707136"/>
                </a:lnTo>
                <a:lnTo>
                  <a:pt x="336804" y="676656"/>
                </a:lnTo>
                <a:lnTo>
                  <a:pt x="355092" y="643127"/>
                </a:lnTo>
                <a:lnTo>
                  <a:pt x="371856" y="609600"/>
                </a:lnTo>
                <a:lnTo>
                  <a:pt x="387095" y="574548"/>
                </a:lnTo>
                <a:lnTo>
                  <a:pt x="402335" y="539496"/>
                </a:lnTo>
                <a:lnTo>
                  <a:pt x="416052" y="501396"/>
                </a:lnTo>
                <a:lnTo>
                  <a:pt x="429768" y="463296"/>
                </a:lnTo>
                <a:lnTo>
                  <a:pt x="441959" y="425196"/>
                </a:lnTo>
                <a:lnTo>
                  <a:pt x="452628" y="384048"/>
                </a:lnTo>
                <a:lnTo>
                  <a:pt x="463295" y="344424"/>
                </a:lnTo>
                <a:lnTo>
                  <a:pt x="472440" y="301752"/>
                </a:lnTo>
                <a:lnTo>
                  <a:pt x="481583" y="260604"/>
                </a:lnTo>
                <a:lnTo>
                  <a:pt x="487680" y="217932"/>
                </a:lnTo>
                <a:lnTo>
                  <a:pt x="493776" y="175260"/>
                </a:lnTo>
                <a:lnTo>
                  <a:pt x="498347" y="131064"/>
                </a:lnTo>
                <a:lnTo>
                  <a:pt x="502919" y="88392"/>
                </a:lnTo>
                <a:lnTo>
                  <a:pt x="502919" y="71627"/>
                </a:lnTo>
                <a:lnTo>
                  <a:pt x="473964" y="71627"/>
                </a:lnTo>
                <a:lnTo>
                  <a:pt x="473964" y="85344"/>
                </a:lnTo>
                <a:lnTo>
                  <a:pt x="470916" y="128016"/>
                </a:lnTo>
                <a:lnTo>
                  <a:pt x="466344" y="170688"/>
                </a:lnTo>
                <a:lnTo>
                  <a:pt x="460247" y="213360"/>
                </a:lnTo>
                <a:lnTo>
                  <a:pt x="452628" y="254508"/>
                </a:lnTo>
                <a:lnTo>
                  <a:pt x="445007" y="295656"/>
                </a:lnTo>
                <a:lnTo>
                  <a:pt x="435864" y="336804"/>
                </a:lnTo>
                <a:lnTo>
                  <a:pt x="425195" y="376427"/>
                </a:lnTo>
                <a:lnTo>
                  <a:pt x="414528" y="416052"/>
                </a:lnTo>
                <a:lnTo>
                  <a:pt x="402335" y="454152"/>
                </a:lnTo>
                <a:lnTo>
                  <a:pt x="390144" y="492252"/>
                </a:lnTo>
                <a:lnTo>
                  <a:pt x="376428" y="528827"/>
                </a:lnTo>
                <a:lnTo>
                  <a:pt x="361188" y="563880"/>
                </a:lnTo>
                <a:lnTo>
                  <a:pt x="345947" y="597408"/>
                </a:lnTo>
                <a:lnTo>
                  <a:pt x="329183" y="630936"/>
                </a:lnTo>
                <a:lnTo>
                  <a:pt x="312419" y="661416"/>
                </a:lnTo>
                <a:lnTo>
                  <a:pt x="295656" y="691896"/>
                </a:lnTo>
                <a:lnTo>
                  <a:pt x="277368" y="720852"/>
                </a:lnTo>
                <a:lnTo>
                  <a:pt x="259080" y="746760"/>
                </a:lnTo>
                <a:lnTo>
                  <a:pt x="239268" y="772668"/>
                </a:lnTo>
                <a:lnTo>
                  <a:pt x="220980" y="795527"/>
                </a:lnTo>
                <a:lnTo>
                  <a:pt x="199644" y="816864"/>
                </a:lnTo>
                <a:lnTo>
                  <a:pt x="179831" y="836676"/>
                </a:lnTo>
                <a:lnTo>
                  <a:pt x="160019" y="853439"/>
                </a:lnTo>
                <a:lnTo>
                  <a:pt x="138683" y="868680"/>
                </a:lnTo>
                <a:lnTo>
                  <a:pt x="129540" y="876300"/>
                </a:lnTo>
                <a:lnTo>
                  <a:pt x="118871" y="882396"/>
                </a:lnTo>
                <a:lnTo>
                  <a:pt x="108204" y="886968"/>
                </a:lnTo>
                <a:lnTo>
                  <a:pt x="97535" y="893064"/>
                </a:lnTo>
                <a:lnTo>
                  <a:pt x="86867" y="897636"/>
                </a:lnTo>
                <a:lnTo>
                  <a:pt x="77723" y="900683"/>
                </a:lnTo>
                <a:lnTo>
                  <a:pt x="67056" y="905256"/>
                </a:lnTo>
                <a:lnTo>
                  <a:pt x="56388" y="906780"/>
                </a:lnTo>
                <a:lnTo>
                  <a:pt x="45720" y="909827"/>
                </a:lnTo>
                <a:lnTo>
                  <a:pt x="36576" y="911352"/>
                </a:lnTo>
                <a:lnTo>
                  <a:pt x="25908" y="911352"/>
                </a:lnTo>
                <a:lnTo>
                  <a:pt x="0" y="912876"/>
                </a:lnTo>
                <a:close/>
                <a:moveTo>
                  <a:pt x="530352" y="86868"/>
                </a:moveTo>
                <a:lnTo>
                  <a:pt x="490728" y="0"/>
                </a:lnTo>
                <a:lnTo>
                  <a:pt x="445007" y="85344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17201" y="4916424"/>
            <a:ext cx="166113" cy="210312"/>
          </a:xfrm>
          <a:custGeom>
            <a:avLst/>
            <a:gdLst/>
            <a:ahLst/>
            <a:cxnLst/>
            <a:rect l="l" t="t" r="r" b="b"/>
            <a:pathLst>
              <a:path w="166113" h="210312">
                <a:moveTo>
                  <a:pt x="0" y="105156"/>
                </a:moveTo>
                <a:cubicBezTo>
                  <a:pt x="0" y="45720"/>
                  <a:pt x="36576" y="0"/>
                  <a:pt x="83820" y="0"/>
                </a:cubicBezTo>
                <a:cubicBezTo>
                  <a:pt x="129537" y="0"/>
                  <a:pt x="166113" y="45720"/>
                  <a:pt x="166113" y="105156"/>
                </a:cubicBezTo>
                <a:cubicBezTo>
                  <a:pt x="166113" y="163068"/>
                  <a:pt x="129537" y="210312"/>
                  <a:pt x="83820" y="210312"/>
                </a:cubicBezTo>
                <a:cubicBezTo>
                  <a:pt x="36576" y="210312"/>
                  <a:pt x="0" y="163068"/>
                  <a:pt x="0" y="105156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03485" y="4901184"/>
            <a:ext cx="193545" cy="239267"/>
          </a:xfrm>
          <a:custGeom>
            <a:avLst/>
            <a:gdLst/>
            <a:ahLst/>
            <a:cxnLst/>
            <a:rect l="l" t="t" r="r" b="b"/>
            <a:pathLst>
              <a:path w="193545" h="239267">
                <a:moveTo>
                  <a:pt x="0" y="120396"/>
                </a:moveTo>
                <a:lnTo>
                  <a:pt x="0" y="108204"/>
                </a:lnTo>
                <a:lnTo>
                  <a:pt x="1524" y="97536"/>
                </a:lnTo>
                <a:lnTo>
                  <a:pt x="3048" y="85344"/>
                </a:lnTo>
                <a:lnTo>
                  <a:pt x="6096" y="74676"/>
                </a:lnTo>
                <a:lnTo>
                  <a:pt x="10668" y="64008"/>
                </a:lnTo>
                <a:lnTo>
                  <a:pt x="15240" y="54864"/>
                </a:lnTo>
                <a:lnTo>
                  <a:pt x="19812" y="45720"/>
                </a:lnTo>
                <a:lnTo>
                  <a:pt x="25908" y="36576"/>
                </a:lnTo>
                <a:lnTo>
                  <a:pt x="33528" y="28956"/>
                </a:lnTo>
                <a:lnTo>
                  <a:pt x="41148" y="22860"/>
                </a:lnTo>
                <a:lnTo>
                  <a:pt x="48768" y="15240"/>
                </a:lnTo>
                <a:lnTo>
                  <a:pt x="56388" y="10667"/>
                </a:lnTo>
                <a:lnTo>
                  <a:pt x="65532" y="6096"/>
                </a:lnTo>
                <a:lnTo>
                  <a:pt x="76200" y="3048"/>
                </a:lnTo>
                <a:lnTo>
                  <a:pt x="85344" y="1523"/>
                </a:lnTo>
                <a:lnTo>
                  <a:pt x="96012" y="0"/>
                </a:lnTo>
                <a:lnTo>
                  <a:pt x="106680" y="1523"/>
                </a:lnTo>
                <a:lnTo>
                  <a:pt x="115824" y="3048"/>
                </a:lnTo>
                <a:lnTo>
                  <a:pt x="126489" y="6096"/>
                </a:lnTo>
                <a:lnTo>
                  <a:pt x="135633" y="9144"/>
                </a:lnTo>
                <a:lnTo>
                  <a:pt x="143253" y="15240"/>
                </a:lnTo>
                <a:lnTo>
                  <a:pt x="152397" y="21336"/>
                </a:lnTo>
                <a:lnTo>
                  <a:pt x="160017" y="28956"/>
                </a:lnTo>
                <a:lnTo>
                  <a:pt x="166113" y="36576"/>
                </a:lnTo>
                <a:lnTo>
                  <a:pt x="172209" y="44196"/>
                </a:lnTo>
                <a:lnTo>
                  <a:pt x="178305" y="53340"/>
                </a:lnTo>
                <a:lnTo>
                  <a:pt x="182877" y="64008"/>
                </a:lnTo>
                <a:lnTo>
                  <a:pt x="185925" y="73152"/>
                </a:lnTo>
                <a:lnTo>
                  <a:pt x="190497" y="85344"/>
                </a:lnTo>
                <a:lnTo>
                  <a:pt x="192021" y="96012"/>
                </a:lnTo>
                <a:lnTo>
                  <a:pt x="193545" y="108204"/>
                </a:lnTo>
                <a:lnTo>
                  <a:pt x="193545" y="131064"/>
                </a:lnTo>
                <a:lnTo>
                  <a:pt x="192021" y="143256"/>
                </a:lnTo>
                <a:lnTo>
                  <a:pt x="190497" y="153923"/>
                </a:lnTo>
                <a:lnTo>
                  <a:pt x="187449" y="164592"/>
                </a:lnTo>
                <a:lnTo>
                  <a:pt x="182877" y="175260"/>
                </a:lnTo>
                <a:lnTo>
                  <a:pt x="178305" y="184404"/>
                </a:lnTo>
                <a:lnTo>
                  <a:pt x="173733" y="193548"/>
                </a:lnTo>
                <a:lnTo>
                  <a:pt x="167637" y="202692"/>
                </a:lnTo>
                <a:lnTo>
                  <a:pt x="160017" y="210312"/>
                </a:lnTo>
                <a:lnTo>
                  <a:pt x="152397" y="217932"/>
                </a:lnTo>
                <a:lnTo>
                  <a:pt x="144777" y="224028"/>
                </a:lnTo>
                <a:lnTo>
                  <a:pt x="137157" y="228600"/>
                </a:lnTo>
                <a:lnTo>
                  <a:pt x="128013" y="233172"/>
                </a:lnTo>
                <a:lnTo>
                  <a:pt x="117348" y="236220"/>
                </a:lnTo>
                <a:lnTo>
                  <a:pt x="108204" y="239267"/>
                </a:lnTo>
                <a:lnTo>
                  <a:pt x="86868" y="239267"/>
                </a:lnTo>
                <a:lnTo>
                  <a:pt x="77724" y="237744"/>
                </a:lnTo>
                <a:lnTo>
                  <a:pt x="67056" y="234696"/>
                </a:lnTo>
                <a:lnTo>
                  <a:pt x="57912" y="230123"/>
                </a:lnTo>
                <a:lnTo>
                  <a:pt x="50292" y="224028"/>
                </a:lnTo>
                <a:lnTo>
                  <a:pt x="41148" y="219456"/>
                </a:lnTo>
                <a:lnTo>
                  <a:pt x="33528" y="211836"/>
                </a:lnTo>
                <a:lnTo>
                  <a:pt x="27432" y="204216"/>
                </a:lnTo>
                <a:lnTo>
                  <a:pt x="21336" y="195072"/>
                </a:lnTo>
                <a:lnTo>
                  <a:pt x="15240" y="185928"/>
                </a:lnTo>
                <a:lnTo>
                  <a:pt x="10668" y="176784"/>
                </a:lnTo>
                <a:lnTo>
                  <a:pt x="7620" y="166116"/>
                </a:lnTo>
                <a:lnTo>
                  <a:pt x="3048" y="155448"/>
                </a:lnTo>
                <a:lnTo>
                  <a:pt x="1524" y="143256"/>
                </a:lnTo>
                <a:lnTo>
                  <a:pt x="0" y="132588"/>
                </a:lnTo>
                <a:close/>
                <a:moveTo>
                  <a:pt x="28956" y="129540"/>
                </a:moveTo>
                <a:lnTo>
                  <a:pt x="28956" y="138684"/>
                </a:lnTo>
                <a:lnTo>
                  <a:pt x="30480" y="147828"/>
                </a:lnTo>
                <a:lnTo>
                  <a:pt x="33528" y="155448"/>
                </a:lnTo>
                <a:lnTo>
                  <a:pt x="36576" y="164592"/>
                </a:lnTo>
                <a:lnTo>
                  <a:pt x="39624" y="172212"/>
                </a:lnTo>
                <a:lnTo>
                  <a:pt x="44196" y="178308"/>
                </a:lnTo>
                <a:lnTo>
                  <a:pt x="48768" y="184404"/>
                </a:lnTo>
                <a:lnTo>
                  <a:pt x="53340" y="190500"/>
                </a:lnTo>
                <a:lnTo>
                  <a:pt x="59436" y="196596"/>
                </a:lnTo>
                <a:lnTo>
                  <a:pt x="65532" y="201167"/>
                </a:lnTo>
                <a:lnTo>
                  <a:pt x="70104" y="204216"/>
                </a:lnTo>
                <a:lnTo>
                  <a:pt x="76200" y="207264"/>
                </a:lnTo>
                <a:lnTo>
                  <a:pt x="82296" y="208788"/>
                </a:lnTo>
                <a:lnTo>
                  <a:pt x="89916" y="210312"/>
                </a:lnTo>
                <a:lnTo>
                  <a:pt x="96012" y="211836"/>
                </a:lnTo>
                <a:lnTo>
                  <a:pt x="102108" y="210312"/>
                </a:lnTo>
                <a:lnTo>
                  <a:pt x="109728" y="210312"/>
                </a:lnTo>
                <a:lnTo>
                  <a:pt x="115824" y="207264"/>
                </a:lnTo>
                <a:lnTo>
                  <a:pt x="121917" y="204216"/>
                </a:lnTo>
                <a:lnTo>
                  <a:pt x="128013" y="201167"/>
                </a:lnTo>
                <a:lnTo>
                  <a:pt x="132585" y="196596"/>
                </a:lnTo>
                <a:lnTo>
                  <a:pt x="138681" y="192023"/>
                </a:lnTo>
                <a:lnTo>
                  <a:pt x="143253" y="185928"/>
                </a:lnTo>
                <a:lnTo>
                  <a:pt x="147825" y="179832"/>
                </a:lnTo>
                <a:lnTo>
                  <a:pt x="152397" y="172212"/>
                </a:lnTo>
                <a:lnTo>
                  <a:pt x="156969" y="164592"/>
                </a:lnTo>
                <a:lnTo>
                  <a:pt x="160017" y="156972"/>
                </a:lnTo>
                <a:lnTo>
                  <a:pt x="161541" y="147828"/>
                </a:lnTo>
                <a:lnTo>
                  <a:pt x="164589" y="138684"/>
                </a:lnTo>
                <a:lnTo>
                  <a:pt x="164589" y="129540"/>
                </a:lnTo>
                <a:lnTo>
                  <a:pt x="166113" y="120396"/>
                </a:lnTo>
                <a:lnTo>
                  <a:pt x="164589" y="111252"/>
                </a:lnTo>
                <a:lnTo>
                  <a:pt x="164589" y="102108"/>
                </a:lnTo>
                <a:lnTo>
                  <a:pt x="163065" y="92964"/>
                </a:lnTo>
                <a:lnTo>
                  <a:pt x="160017" y="83820"/>
                </a:lnTo>
                <a:lnTo>
                  <a:pt x="156969" y="76200"/>
                </a:lnTo>
                <a:lnTo>
                  <a:pt x="153921" y="68579"/>
                </a:lnTo>
                <a:lnTo>
                  <a:pt x="149349" y="60960"/>
                </a:lnTo>
                <a:lnTo>
                  <a:pt x="144777" y="54864"/>
                </a:lnTo>
                <a:lnTo>
                  <a:pt x="140205" y="48767"/>
                </a:lnTo>
                <a:lnTo>
                  <a:pt x="134109" y="44196"/>
                </a:lnTo>
                <a:lnTo>
                  <a:pt x="129537" y="39623"/>
                </a:lnTo>
                <a:lnTo>
                  <a:pt x="123441" y="35052"/>
                </a:lnTo>
                <a:lnTo>
                  <a:pt x="117348" y="33528"/>
                </a:lnTo>
                <a:lnTo>
                  <a:pt x="111252" y="30479"/>
                </a:lnTo>
                <a:lnTo>
                  <a:pt x="103632" y="28956"/>
                </a:lnTo>
                <a:lnTo>
                  <a:pt x="91440" y="28956"/>
                </a:lnTo>
                <a:lnTo>
                  <a:pt x="83820" y="30479"/>
                </a:lnTo>
                <a:lnTo>
                  <a:pt x="77724" y="32004"/>
                </a:lnTo>
                <a:lnTo>
                  <a:pt x="71628" y="35052"/>
                </a:lnTo>
                <a:lnTo>
                  <a:pt x="65532" y="38100"/>
                </a:lnTo>
                <a:lnTo>
                  <a:pt x="60960" y="42672"/>
                </a:lnTo>
                <a:lnTo>
                  <a:pt x="54864" y="47244"/>
                </a:lnTo>
                <a:lnTo>
                  <a:pt x="50292" y="53340"/>
                </a:lnTo>
                <a:lnTo>
                  <a:pt x="45720" y="59436"/>
                </a:lnTo>
                <a:lnTo>
                  <a:pt x="41148" y="67056"/>
                </a:lnTo>
                <a:lnTo>
                  <a:pt x="36576" y="74676"/>
                </a:lnTo>
                <a:lnTo>
                  <a:pt x="33528" y="82296"/>
                </a:lnTo>
                <a:lnTo>
                  <a:pt x="32004" y="91440"/>
                </a:lnTo>
                <a:lnTo>
                  <a:pt x="28956" y="100584"/>
                </a:lnTo>
                <a:lnTo>
                  <a:pt x="28956" y="109728"/>
                </a:lnTo>
                <a:lnTo>
                  <a:pt x="27432" y="11887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05949" y="5196840"/>
            <a:ext cx="277365" cy="210311"/>
          </a:xfrm>
          <a:custGeom>
            <a:avLst/>
            <a:gdLst/>
            <a:ahLst/>
            <a:cxnLst/>
            <a:rect l="l" t="t" r="r" b="b"/>
            <a:pathLst>
              <a:path w="277365" h="210311">
                <a:moveTo>
                  <a:pt x="0" y="210311"/>
                </a:moveTo>
                <a:lnTo>
                  <a:pt x="88392" y="0"/>
                </a:lnTo>
                <a:lnTo>
                  <a:pt x="277365" y="0"/>
                </a:lnTo>
                <a:lnTo>
                  <a:pt x="188976" y="21031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284613" y="5183124"/>
            <a:ext cx="320037" cy="239268"/>
          </a:xfrm>
          <a:custGeom>
            <a:avLst/>
            <a:gdLst/>
            <a:ahLst/>
            <a:cxnLst/>
            <a:rect l="l" t="t" r="r" b="b"/>
            <a:pathLst>
              <a:path w="320037" h="239268">
                <a:moveTo>
                  <a:pt x="0" y="239268"/>
                </a:moveTo>
                <a:lnTo>
                  <a:pt x="100584" y="0"/>
                </a:lnTo>
                <a:lnTo>
                  <a:pt x="320037" y="0"/>
                </a:lnTo>
                <a:lnTo>
                  <a:pt x="220980" y="239268"/>
                </a:lnTo>
                <a:close/>
                <a:moveTo>
                  <a:pt x="210312" y="210312"/>
                </a:moveTo>
                <a:lnTo>
                  <a:pt x="198120" y="219456"/>
                </a:lnTo>
                <a:lnTo>
                  <a:pt x="284985" y="7620"/>
                </a:lnTo>
                <a:lnTo>
                  <a:pt x="298701" y="27432"/>
                </a:lnTo>
                <a:lnTo>
                  <a:pt x="109728" y="27432"/>
                </a:lnTo>
                <a:lnTo>
                  <a:pt x="123444" y="19812"/>
                </a:lnTo>
                <a:lnTo>
                  <a:pt x="35052" y="230124"/>
                </a:lnTo>
                <a:lnTo>
                  <a:pt x="21336" y="21031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72065" y="5932932"/>
            <a:ext cx="166113" cy="210312"/>
          </a:xfrm>
          <a:custGeom>
            <a:avLst/>
            <a:gdLst/>
            <a:ahLst/>
            <a:cxnLst/>
            <a:rect l="l" t="t" r="r" b="b"/>
            <a:pathLst>
              <a:path w="166113" h="210312">
                <a:moveTo>
                  <a:pt x="0" y="105156"/>
                </a:moveTo>
                <a:cubicBezTo>
                  <a:pt x="0" y="47243"/>
                  <a:pt x="38100" y="0"/>
                  <a:pt x="83817" y="0"/>
                </a:cubicBezTo>
                <a:cubicBezTo>
                  <a:pt x="129537" y="0"/>
                  <a:pt x="166113" y="47243"/>
                  <a:pt x="166113" y="105156"/>
                </a:cubicBezTo>
                <a:cubicBezTo>
                  <a:pt x="166113" y="163068"/>
                  <a:pt x="129537" y="210312"/>
                  <a:pt x="83817" y="210312"/>
                </a:cubicBezTo>
                <a:cubicBezTo>
                  <a:pt x="38100" y="210312"/>
                  <a:pt x="0" y="163068"/>
                  <a:pt x="0" y="105156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58349" y="5919216"/>
            <a:ext cx="195069" cy="239268"/>
          </a:xfrm>
          <a:custGeom>
            <a:avLst/>
            <a:gdLst/>
            <a:ahLst/>
            <a:cxnLst/>
            <a:rect l="l" t="t" r="r" b="b"/>
            <a:pathLst>
              <a:path w="195069" h="239268">
                <a:moveTo>
                  <a:pt x="0" y="120396"/>
                </a:moveTo>
                <a:lnTo>
                  <a:pt x="0" y="108203"/>
                </a:lnTo>
                <a:lnTo>
                  <a:pt x="1524" y="96012"/>
                </a:lnTo>
                <a:lnTo>
                  <a:pt x="4572" y="85344"/>
                </a:lnTo>
                <a:lnTo>
                  <a:pt x="7620" y="74676"/>
                </a:lnTo>
                <a:lnTo>
                  <a:pt x="10668" y="64008"/>
                </a:lnTo>
                <a:lnTo>
                  <a:pt x="15240" y="54864"/>
                </a:lnTo>
                <a:lnTo>
                  <a:pt x="21336" y="45720"/>
                </a:lnTo>
                <a:lnTo>
                  <a:pt x="27432" y="36576"/>
                </a:lnTo>
                <a:lnTo>
                  <a:pt x="33528" y="28956"/>
                </a:lnTo>
                <a:lnTo>
                  <a:pt x="41148" y="21335"/>
                </a:lnTo>
                <a:lnTo>
                  <a:pt x="48768" y="15240"/>
                </a:lnTo>
                <a:lnTo>
                  <a:pt x="57912" y="10668"/>
                </a:lnTo>
                <a:lnTo>
                  <a:pt x="67053" y="6096"/>
                </a:lnTo>
                <a:lnTo>
                  <a:pt x="76197" y="3047"/>
                </a:lnTo>
                <a:lnTo>
                  <a:pt x="85341" y="0"/>
                </a:lnTo>
                <a:lnTo>
                  <a:pt x="106677" y="0"/>
                </a:lnTo>
                <a:lnTo>
                  <a:pt x="117345" y="1524"/>
                </a:lnTo>
                <a:lnTo>
                  <a:pt x="126489" y="4572"/>
                </a:lnTo>
                <a:lnTo>
                  <a:pt x="135633" y="9144"/>
                </a:lnTo>
                <a:lnTo>
                  <a:pt x="144777" y="15240"/>
                </a:lnTo>
                <a:lnTo>
                  <a:pt x="152397" y="19812"/>
                </a:lnTo>
                <a:lnTo>
                  <a:pt x="160017" y="27432"/>
                </a:lnTo>
                <a:lnTo>
                  <a:pt x="166113" y="35052"/>
                </a:lnTo>
                <a:lnTo>
                  <a:pt x="172209" y="44196"/>
                </a:lnTo>
                <a:lnTo>
                  <a:pt x="178305" y="53340"/>
                </a:lnTo>
                <a:lnTo>
                  <a:pt x="182877" y="62484"/>
                </a:lnTo>
                <a:lnTo>
                  <a:pt x="187449" y="73152"/>
                </a:lnTo>
                <a:lnTo>
                  <a:pt x="190497" y="83820"/>
                </a:lnTo>
                <a:lnTo>
                  <a:pt x="192021" y="96012"/>
                </a:lnTo>
                <a:lnTo>
                  <a:pt x="193545" y="106680"/>
                </a:lnTo>
                <a:lnTo>
                  <a:pt x="195069" y="118872"/>
                </a:lnTo>
                <a:lnTo>
                  <a:pt x="193545" y="131064"/>
                </a:lnTo>
                <a:lnTo>
                  <a:pt x="192021" y="141732"/>
                </a:lnTo>
                <a:lnTo>
                  <a:pt x="190497" y="153924"/>
                </a:lnTo>
                <a:lnTo>
                  <a:pt x="187449" y="164591"/>
                </a:lnTo>
                <a:lnTo>
                  <a:pt x="182877" y="175259"/>
                </a:lnTo>
                <a:lnTo>
                  <a:pt x="178305" y="184403"/>
                </a:lnTo>
                <a:lnTo>
                  <a:pt x="173733" y="193547"/>
                </a:lnTo>
                <a:lnTo>
                  <a:pt x="167637" y="202691"/>
                </a:lnTo>
                <a:lnTo>
                  <a:pt x="161541" y="210312"/>
                </a:lnTo>
                <a:lnTo>
                  <a:pt x="153921" y="216408"/>
                </a:lnTo>
                <a:lnTo>
                  <a:pt x="144777" y="224028"/>
                </a:lnTo>
                <a:lnTo>
                  <a:pt x="137157" y="228600"/>
                </a:lnTo>
                <a:lnTo>
                  <a:pt x="128013" y="233172"/>
                </a:lnTo>
                <a:lnTo>
                  <a:pt x="118869" y="236220"/>
                </a:lnTo>
                <a:lnTo>
                  <a:pt x="108201" y="237744"/>
                </a:lnTo>
                <a:lnTo>
                  <a:pt x="97533" y="239268"/>
                </a:lnTo>
                <a:lnTo>
                  <a:pt x="88389" y="237744"/>
                </a:lnTo>
                <a:lnTo>
                  <a:pt x="77721" y="236220"/>
                </a:lnTo>
                <a:lnTo>
                  <a:pt x="68577" y="233172"/>
                </a:lnTo>
                <a:lnTo>
                  <a:pt x="59436" y="230124"/>
                </a:lnTo>
                <a:lnTo>
                  <a:pt x="50292" y="224028"/>
                </a:lnTo>
                <a:lnTo>
                  <a:pt x="42672" y="217932"/>
                </a:lnTo>
                <a:lnTo>
                  <a:pt x="35052" y="210312"/>
                </a:lnTo>
                <a:lnTo>
                  <a:pt x="27432" y="202691"/>
                </a:lnTo>
                <a:lnTo>
                  <a:pt x="21336" y="195072"/>
                </a:lnTo>
                <a:lnTo>
                  <a:pt x="16764" y="185928"/>
                </a:lnTo>
                <a:lnTo>
                  <a:pt x="10668" y="175259"/>
                </a:lnTo>
                <a:lnTo>
                  <a:pt x="7620" y="166116"/>
                </a:lnTo>
                <a:lnTo>
                  <a:pt x="4572" y="155447"/>
                </a:lnTo>
                <a:lnTo>
                  <a:pt x="1524" y="143256"/>
                </a:lnTo>
                <a:lnTo>
                  <a:pt x="0" y="131064"/>
                </a:lnTo>
                <a:close/>
                <a:moveTo>
                  <a:pt x="28956" y="128016"/>
                </a:moveTo>
                <a:lnTo>
                  <a:pt x="30480" y="137159"/>
                </a:lnTo>
                <a:lnTo>
                  <a:pt x="32004" y="146303"/>
                </a:lnTo>
                <a:lnTo>
                  <a:pt x="33528" y="155447"/>
                </a:lnTo>
                <a:lnTo>
                  <a:pt x="36576" y="163068"/>
                </a:lnTo>
                <a:lnTo>
                  <a:pt x="41148" y="170688"/>
                </a:lnTo>
                <a:lnTo>
                  <a:pt x="44196" y="178308"/>
                </a:lnTo>
                <a:lnTo>
                  <a:pt x="48768" y="184403"/>
                </a:lnTo>
                <a:lnTo>
                  <a:pt x="54864" y="190500"/>
                </a:lnTo>
                <a:lnTo>
                  <a:pt x="59436" y="195072"/>
                </a:lnTo>
                <a:lnTo>
                  <a:pt x="65532" y="199644"/>
                </a:lnTo>
                <a:lnTo>
                  <a:pt x="71625" y="204216"/>
                </a:lnTo>
                <a:lnTo>
                  <a:pt x="77721" y="205740"/>
                </a:lnTo>
                <a:lnTo>
                  <a:pt x="83817" y="208788"/>
                </a:lnTo>
                <a:lnTo>
                  <a:pt x="89913" y="210312"/>
                </a:lnTo>
                <a:lnTo>
                  <a:pt x="103629" y="210312"/>
                </a:lnTo>
                <a:lnTo>
                  <a:pt x="109725" y="208788"/>
                </a:lnTo>
                <a:lnTo>
                  <a:pt x="115821" y="207264"/>
                </a:lnTo>
                <a:lnTo>
                  <a:pt x="121917" y="204216"/>
                </a:lnTo>
                <a:lnTo>
                  <a:pt x="128013" y="201168"/>
                </a:lnTo>
                <a:lnTo>
                  <a:pt x="134109" y="196596"/>
                </a:lnTo>
                <a:lnTo>
                  <a:pt x="138681" y="192024"/>
                </a:lnTo>
                <a:lnTo>
                  <a:pt x="144777" y="185928"/>
                </a:lnTo>
                <a:lnTo>
                  <a:pt x="149349" y="179832"/>
                </a:lnTo>
                <a:lnTo>
                  <a:pt x="153921" y="172212"/>
                </a:lnTo>
                <a:lnTo>
                  <a:pt x="156969" y="164591"/>
                </a:lnTo>
                <a:lnTo>
                  <a:pt x="160017" y="156972"/>
                </a:lnTo>
                <a:lnTo>
                  <a:pt x="163065" y="147828"/>
                </a:lnTo>
                <a:lnTo>
                  <a:pt x="164589" y="138684"/>
                </a:lnTo>
                <a:lnTo>
                  <a:pt x="166113" y="129540"/>
                </a:lnTo>
                <a:lnTo>
                  <a:pt x="166113" y="109728"/>
                </a:lnTo>
                <a:lnTo>
                  <a:pt x="164589" y="100584"/>
                </a:lnTo>
                <a:lnTo>
                  <a:pt x="163065" y="91440"/>
                </a:lnTo>
                <a:lnTo>
                  <a:pt x="160017" y="83820"/>
                </a:lnTo>
                <a:lnTo>
                  <a:pt x="156969" y="74676"/>
                </a:lnTo>
                <a:lnTo>
                  <a:pt x="153921" y="67056"/>
                </a:lnTo>
                <a:lnTo>
                  <a:pt x="149349" y="60959"/>
                </a:lnTo>
                <a:lnTo>
                  <a:pt x="144777" y="54864"/>
                </a:lnTo>
                <a:lnTo>
                  <a:pt x="140205" y="48768"/>
                </a:lnTo>
                <a:lnTo>
                  <a:pt x="135633" y="42672"/>
                </a:lnTo>
                <a:lnTo>
                  <a:pt x="129537" y="38100"/>
                </a:lnTo>
                <a:lnTo>
                  <a:pt x="123441" y="35052"/>
                </a:lnTo>
                <a:lnTo>
                  <a:pt x="117345" y="32003"/>
                </a:lnTo>
                <a:lnTo>
                  <a:pt x="111249" y="30480"/>
                </a:lnTo>
                <a:lnTo>
                  <a:pt x="105153" y="28956"/>
                </a:lnTo>
                <a:lnTo>
                  <a:pt x="97533" y="27432"/>
                </a:lnTo>
                <a:lnTo>
                  <a:pt x="91437" y="28956"/>
                </a:lnTo>
                <a:lnTo>
                  <a:pt x="85341" y="28956"/>
                </a:lnTo>
                <a:lnTo>
                  <a:pt x="79245" y="32003"/>
                </a:lnTo>
                <a:lnTo>
                  <a:pt x="73149" y="35052"/>
                </a:lnTo>
                <a:lnTo>
                  <a:pt x="67053" y="38100"/>
                </a:lnTo>
                <a:lnTo>
                  <a:pt x="60960" y="42672"/>
                </a:lnTo>
                <a:lnTo>
                  <a:pt x="54864" y="47244"/>
                </a:lnTo>
                <a:lnTo>
                  <a:pt x="50292" y="53340"/>
                </a:lnTo>
                <a:lnTo>
                  <a:pt x="45720" y="59435"/>
                </a:lnTo>
                <a:lnTo>
                  <a:pt x="41148" y="67056"/>
                </a:lnTo>
                <a:lnTo>
                  <a:pt x="38100" y="74676"/>
                </a:lnTo>
                <a:lnTo>
                  <a:pt x="35052" y="82296"/>
                </a:lnTo>
                <a:lnTo>
                  <a:pt x="32004" y="91440"/>
                </a:lnTo>
                <a:lnTo>
                  <a:pt x="30480" y="99059"/>
                </a:lnTo>
                <a:lnTo>
                  <a:pt x="28956" y="109728"/>
                </a:lnTo>
                <a:lnTo>
                  <a:pt x="28956" y="11887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62337" y="6214872"/>
            <a:ext cx="275841" cy="210312"/>
          </a:xfrm>
          <a:custGeom>
            <a:avLst/>
            <a:gdLst/>
            <a:ahLst/>
            <a:cxnLst/>
            <a:rect l="l" t="t" r="r" b="b"/>
            <a:pathLst>
              <a:path w="275841" h="210312">
                <a:moveTo>
                  <a:pt x="0" y="210312"/>
                </a:moveTo>
                <a:lnTo>
                  <a:pt x="86868" y="0"/>
                </a:lnTo>
                <a:lnTo>
                  <a:pt x="275841" y="0"/>
                </a:lnTo>
                <a:lnTo>
                  <a:pt x="188973" y="2103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41001" y="6199632"/>
            <a:ext cx="318512" cy="239268"/>
          </a:xfrm>
          <a:custGeom>
            <a:avLst/>
            <a:gdLst/>
            <a:ahLst/>
            <a:cxnLst/>
            <a:rect l="l" t="t" r="r" b="b"/>
            <a:pathLst>
              <a:path w="318512" h="239268">
                <a:moveTo>
                  <a:pt x="0" y="239268"/>
                </a:moveTo>
                <a:lnTo>
                  <a:pt x="99060" y="0"/>
                </a:lnTo>
                <a:lnTo>
                  <a:pt x="318513" y="0"/>
                </a:lnTo>
                <a:lnTo>
                  <a:pt x="219453" y="239268"/>
                </a:lnTo>
                <a:close/>
                <a:moveTo>
                  <a:pt x="210309" y="210312"/>
                </a:moveTo>
                <a:lnTo>
                  <a:pt x="196593" y="219456"/>
                </a:lnTo>
                <a:lnTo>
                  <a:pt x="284985" y="9143"/>
                </a:lnTo>
                <a:lnTo>
                  <a:pt x="297177" y="28956"/>
                </a:lnTo>
                <a:lnTo>
                  <a:pt x="108204" y="28956"/>
                </a:lnTo>
                <a:lnTo>
                  <a:pt x="121920" y="19812"/>
                </a:lnTo>
                <a:lnTo>
                  <a:pt x="33528" y="230124"/>
                </a:lnTo>
                <a:lnTo>
                  <a:pt x="21336" y="21031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57506" y="2122932"/>
            <a:ext cx="333756" cy="306324"/>
          </a:xfrm>
          <a:custGeom>
            <a:avLst/>
            <a:gdLst/>
            <a:ahLst/>
            <a:cxnLst/>
            <a:rect l="l" t="t" r="r" b="b"/>
            <a:pathLst>
              <a:path w="333756" h="306324">
                <a:moveTo>
                  <a:pt x="0" y="0"/>
                </a:moveTo>
                <a:lnTo>
                  <a:pt x="228600" y="0"/>
                </a:lnTo>
                <a:lnTo>
                  <a:pt x="333756" y="153924"/>
                </a:lnTo>
                <a:lnTo>
                  <a:pt x="228600" y="306324"/>
                </a:lnTo>
                <a:lnTo>
                  <a:pt x="0" y="30632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43790" y="2107692"/>
            <a:ext cx="364236" cy="336804"/>
          </a:xfrm>
          <a:custGeom>
            <a:avLst/>
            <a:gdLst/>
            <a:ahLst/>
            <a:cxnLst/>
            <a:rect l="l" t="t" r="r" b="b"/>
            <a:pathLst>
              <a:path w="364236" h="336804">
                <a:moveTo>
                  <a:pt x="0" y="0"/>
                </a:moveTo>
                <a:lnTo>
                  <a:pt x="248412" y="0"/>
                </a:lnTo>
                <a:lnTo>
                  <a:pt x="364236" y="169164"/>
                </a:lnTo>
                <a:lnTo>
                  <a:pt x="248412" y="336804"/>
                </a:lnTo>
                <a:lnTo>
                  <a:pt x="0" y="336804"/>
                </a:lnTo>
                <a:close/>
                <a:moveTo>
                  <a:pt x="28956" y="321564"/>
                </a:moveTo>
                <a:lnTo>
                  <a:pt x="13716" y="307848"/>
                </a:lnTo>
                <a:lnTo>
                  <a:pt x="242316" y="307848"/>
                </a:lnTo>
                <a:lnTo>
                  <a:pt x="230124" y="313944"/>
                </a:lnTo>
                <a:lnTo>
                  <a:pt x="335280" y="160020"/>
                </a:lnTo>
                <a:lnTo>
                  <a:pt x="335280" y="176783"/>
                </a:lnTo>
                <a:lnTo>
                  <a:pt x="230124" y="22860"/>
                </a:lnTo>
                <a:lnTo>
                  <a:pt x="242316" y="28956"/>
                </a:lnTo>
                <a:lnTo>
                  <a:pt x="13716" y="28956"/>
                </a:lnTo>
                <a:lnTo>
                  <a:pt x="28956" y="152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65454" y="2161032"/>
            <a:ext cx="332232" cy="306324"/>
          </a:xfrm>
          <a:custGeom>
            <a:avLst/>
            <a:gdLst/>
            <a:ahLst/>
            <a:cxnLst/>
            <a:rect l="l" t="t" r="r" b="b"/>
            <a:pathLst>
              <a:path w="332232" h="306324">
                <a:moveTo>
                  <a:pt x="0" y="0"/>
                </a:moveTo>
                <a:lnTo>
                  <a:pt x="227076" y="0"/>
                </a:lnTo>
                <a:lnTo>
                  <a:pt x="332232" y="153924"/>
                </a:lnTo>
                <a:lnTo>
                  <a:pt x="227076" y="306324"/>
                </a:lnTo>
                <a:lnTo>
                  <a:pt x="0" y="30632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450213" y="2145792"/>
            <a:ext cx="365760" cy="336804"/>
          </a:xfrm>
          <a:custGeom>
            <a:avLst/>
            <a:gdLst/>
            <a:ahLst/>
            <a:cxnLst/>
            <a:rect l="l" t="t" r="r" b="b"/>
            <a:pathLst>
              <a:path w="365760" h="336804">
                <a:moveTo>
                  <a:pt x="0" y="0"/>
                </a:moveTo>
                <a:lnTo>
                  <a:pt x="249936" y="0"/>
                </a:lnTo>
                <a:lnTo>
                  <a:pt x="365761" y="169164"/>
                </a:lnTo>
                <a:lnTo>
                  <a:pt x="249936" y="336804"/>
                </a:lnTo>
                <a:lnTo>
                  <a:pt x="0" y="336804"/>
                </a:lnTo>
                <a:close/>
                <a:moveTo>
                  <a:pt x="28956" y="321564"/>
                </a:moveTo>
                <a:lnTo>
                  <a:pt x="15241" y="307848"/>
                </a:lnTo>
                <a:lnTo>
                  <a:pt x="242317" y="307848"/>
                </a:lnTo>
                <a:lnTo>
                  <a:pt x="230124" y="313944"/>
                </a:lnTo>
                <a:lnTo>
                  <a:pt x="335280" y="160020"/>
                </a:lnTo>
                <a:lnTo>
                  <a:pt x="335280" y="176783"/>
                </a:lnTo>
                <a:lnTo>
                  <a:pt x="230124" y="22860"/>
                </a:lnTo>
                <a:lnTo>
                  <a:pt x="242317" y="28956"/>
                </a:lnTo>
                <a:lnTo>
                  <a:pt x="15241" y="28956"/>
                </a:lnTo>
                <a:lnTo>
                  <a:pt x="28956" y="152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09066" y="3329939"/>
            <a:ext cx="333756" cy="307848"/>
          </a:xfrm>
          <a:custGeom>
            <a:avLst/>
            <a:gdLst/>
            <a:ahLst/>
            <a:cxnLst/>
            <a:rect l="l" t="t" r="r" b="b"/>
            <a:pathLst>
              <a:path w="333756" h="307848">
                <a:moveTo>
                  <a:pt x="0" y="0"/>
                </a:moveTo>
                <a:lnTo>
                  <a:pt x="228600" y="0"/>
                </a:lnTo>
                <a:lnTo>
                  <a:pt x="333756" y="153925"/>
                </a:lnTo>
                <a:lnTo>
                  <a:pt x="228600" y="307849"/>
                </a:lnTo>
                <a:lnTo>
                  <a:pt x="0" y="30784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95349" y="3316224"/>
            <a:ext cx="364236" cy="335279"/>
          </a:xfrm>
          <a:custGeom>
            <a:avLst/>
            <a:gdLst/>
            <a:ahLst/>
            <a:cxnLst/>
            <a:rect l="l" t="t" r="r" b="b"/>
            <a:pathLst>
              <a:path w="364236" h="335279">
                <a:moveTo>
                  <a:pt x="0" y="0"/>
                </a:moveTo>
                <a:lnTo>
                  <a:pt x="248412" y="0"/>
                </a:lnTo>
                <a:lnTo>
                  <a:pt x="364237" y="167640"/>
                </a:lnTo>
                <a:lnTo>
                  <a:pt x="248412" y="335279"/>
                </a:lnTo>
                <a:lnTo>
                  <a:pt x="0" y="335279"/>
                </a:lnTo>
                <a:close/>
                <a:moveTo>
                  <a:pt x="28956" y="321564"/>
                </a:moveTo>
                <a:lnTo>
                  <a:pt x="13717" y="307847"/>
                </a:lnTo>
                <a:lnTo>
                  <a:pt x="242317" y="307847"/>
                </a:lnTo>
                <a:lnTo>
                  <a:pt x="230125" y="313944"/>
                </a:lnTo>
                <a:lnTo>
                  <a:pt x="335281" y="160020"/>
                </a:lnTo>
                <a:lnTo>
                  <a:pt x="335281" y="175259"/>
                </a:lnTo>
                <a:lnTo>
                  <a:pt x="230125" y="22859"/>
                </a:lnTo>
                <a:lnTo>
                  <a:pt x="242317" y="28956"/>
                </a:lnTo>
                <a:lnTo>
                  <a:pt x="13717" y="28956"/>
                </a:lnTo>
                <a:lnTo>
                  <a:pt x="28956" y="13715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60626" y="3035808"/>
            <a:ext cx="333756" cy="307848"/>
          </a:xfrm>
          <a:custGeom>
            <a:avLst/>
            <a:gdLst/>
            <a:ahLst/>
            <a:cxnLst/>
            <a:rect l="l" t="t" r="r" b="b"/>
            <a:pathLst>
              <a:path w="333756" h="307848">
                <a:moveTo>
                  <a:pt x="0" y="0"/>
                </a:moveTo>
                <a:lnTo>
                  <a:pt x="227076" y="0"/>
                </a:lnTo>
                <a:lnTo>
                  <a:pt x="333756" y="153923"/>
                </a:lnTo>
                <a:lnTo>
                  <a:pt x="227076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46910" y="3022092"/>
            <a:ext cx="364236" cy="335279"/>
          </a:xfrm>
          <a:custGeom>
            <a:avLst/>
            <a:gdLst/>
            <a:ahLst/>
            <a:cxnLst/>
            <a:rect l="l" t="t" r="r" b="b"/>
            <a:pathLst>
              <a:path w="364236" h="335279">
                <a:moveTo>
                  <a:pt x="0" y="0"/>
                </a:moveTo>
                <a:lnTo>
                  <a:pt x="248412" y="0"/>
                </a:lnTo>
                <a:lnTo>
                  <a:pt x="364236" y="167639"/>
                </a:lnTo>
                <a:lnTo>
                  <a:pt x="248412" y="335279"/>
                </a:lnTo>
                <a:lnTo>
                  <a:pt x="0" y="335279"/>
                </a:lnTo>
                <a:close/>
                <a:moveTo>
                  <a:pt x="28956" y="321564"/>
                </a:moveTo>
                <a:lnTo>
                  <a:pt x="13716" y="306323"/>
                </a:lnTo>
                <a:lnTo>
                  <a:pt x="240792" y="306323"/>
                </a:lnTo>
                <a:lnTo>
                  <a:pt x="230124" y="313944"/>
                </a:lnTo>
                <a:lnTo>
                  <a:pt x="335280" y="160020"/>
                </a:lnTo>
                <a:lnTo>
                  <a:pt x="335280" y="175260"/>
                </a:lnTo>
                <a:lnTo>
                  <a:pt x="230124" y="21336"/>
                </a:lnTo>
                <a:lnTo>
                  <a:pt x="240792" y="28956"/>
                </a:lnTo>
                <a:lnTo>
                  <a:pt x="13716" y="28956"/>
                </a:lnTo>
                <a:lnTo>
                  <a:pt x="28956" y="137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79954" y="4090415"/>
            <a:ext cx="333756" cy="306324"/>
          </a:xfrm>
          <a:custGeom>
            <a:avLst/>
            <a:gdLst/>
            <a:ahLst/>
            <a:cxnLst/>
            <a:rect l="l" t="t" r="r" b="b"/>
            <a:pathLst>
              <a:path w="333756" h="306324">
                <a:moveTo>
                  <a:pt x="0" y="0"/>
                </a:moveTo>
                <a:lnTo>
                  <a:pt x="227075" y="0"/>
                </a:lnTo>
                <a:lnTo>
                  <a:pt x="333756" y="153925"/>
                </a:lnTo>
                <a:lnTo>
                  <a:pt x="227075" y="306325"/>
                </a:lnTo>
                <a:lnTo>
                  <a:pt x="0" y="306325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66238" y="4075176"/>
            <a:ext cx="364235" cy="336804"/>
          </a:xfrm>
          <a:custGeom>
            <a:avLst/>
            <a:gdLst/>
            <a:ahLst/>
            <a:cxnLst/>
            <a:rect l="l" t="t" r="r" b="b"/>
            <a:pathLst>
              <a:path w="364235" h="336804">
                <a:moveTo>
                  <a:pt x="0" y="0"/>
                </a:moveTo>
                <a:lnTo>
                  <a:pt x="248411" y="0"/>
                </a:lnTo>
                <a:lnTo>
                  <a:pt x="364235" y="169164"/>
                </a:lnTo>
                <a:lnTo>
                  <a:pt x="248411" y="336804"/>
                </a:lnTo>
                <a:lnTo>
                  <a:pt x="0" y="336804"/>
                </a:lnTo>
                <a:close/>
                <a:moveTo>
                  <a:pt x="28955" y="321564"/>
                </a:moveTo>
                <a:lnTo>
                  <a:pt x="13716" y="307848"/>
                </a:lnTo>
                <a:lnTo>
                  <a:pt x="240791" y="307848"/>
                </a:lnTo>
                <a:lnTo>
                  <a:pt x="230123" y="313944"/>
                </a:lnTo>
                <a:lnTo>
                  <a:pt x="335279" y="160020"/>
                </a:lnTo>
                <a:lnTo>
                  <a:pt x="335279" y="176784"/>
                </a:lnTo>
                <a:lnTo>
                  <a:pt x="230123" y="22860"/>
                </a:lnTo>
                <a:lnTo>
                  <a:pt x="240791" y="28956"/>
                </a:lnTo>
                <a:lnTo>
                  <a:pt x="13716" y="28956"/>
                </a:lnTo>
                <a:lnTo>
                  <a:pt x="28955" y="1523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78302" y="2755392"/>
            <a:ext cx="333756" cy="306324"/>
          </a:xfrm>
          <a:custGeom>
            <a:avLst/>
            <a:gdLst/>
            <a:ahLst/>
            <a:cxnLst/>
            <a:rect l="l" t="t" r="r" b="b"/>
            <a:pathLst>
              <a:path w="333756" h="306324">
                <a:moveTo>
                  <a:pt x="0" y="0"/>
                </a:moveTo>
                <a:lnTo>
                  <a:pt x="227076" y="0"/>
                </a:lnTo>
                <a:lnTo>
                  <a:pt x="333756" y="153924"/>
                </a:lnTo>
                <a:lnTo>
                  <a:pt x="227076" y="306324"/>
                </a:lnTo>
                <a:lnTo>
                  <a:pt x="0" y="30632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64586" y="2740152"/>
            <a:ext cx="364236" cy="336804"/>
          </a:xfrm>
          <a:custGeom>
            <a:avLst/>
            <a:gdLst/>
            <a:ahLst/>
            <a:cxnLst/>
            <a:rect l="l" t="t" r="r" b="b"/>
            <a:pathLst>
              <a:path w="364236" h="336804">
                <a:moveTo>
                  <a:pt x="0" y="0"/>
                </a:moveTo>
                <a:lnTo>
                  <a:pt x="248412" y="0"/>
                </a:lnTo>
                <a:lnTo>
                  <a:pt x="364236" y="169164"/>
                </a:lnTo>
                <a:lnTo>
                  <a:pt x="248412" y="336804"/>
                </a:lnTo>
                <a:lnTo>
                  <a:pt x="0" y="336804"/>
                </a:lnTo>
                <a:close/>
                <a:moveTo>
                  <a:pt x="27431" y="321564"/>
                </a:moveTo>
                <a:lnTo>
                  <a:pt x="13716" y="307848"/>
                </a:lnTo>
                <a:lnTo>
                  <a:pt x="240792" y="307848"/>
                </a:lnTo>
                <a:lnTo>
                  <a:pt x="230124" y="313944"/>
                </a:lnTo>
                <a:lnTo>
                  <a:pt x="335280" y="160020"/>
                </a:lnTo>
                <a:lnTo>
                  <a:pt x="335280" y="176784"/>
                </a:lnTo>
                <a:lnTo>
                  <a:pt x="230124" y="22860"/>
                </a:lnTo>
                <a:lnTo>
                  <a:pt x="240792" y="28956"/>
                </a:lnTo>
                <a:lnTo>
                  <a:pt x="13716" y="28956"/>
                </a:lnTo>
                <a:lnTo>
                  <a:pt x="27431" y="152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07229" y="4090415"/>
            <a:ext cx="332232" cy="306324"/>
          </a:xfrm>
          <a:custGeom>
            <a:avLst/>
            <a:gdLst/>
            <a:ahLst/>
            <a:cxnLst/>
            <a:rect l="l" t="t" r="r" b="b"/>
            <a:pathLst>
              <a:path w="332232" h="306324">
                <a:moveTo>
                  <a:pt x="0" y="0"/>
                </a:moveTo>
                <a:lnTo>
                  <a:pt x="227076" y="0"/>
                </a:lnTo>
                <a:lnTo>
                  <a:pt x="332233" y="153925"/>
                </a:lnTo>
                <a:lnTo>
                  <a:pt x="227076" y="306325"/>
                </a:lnTo>
                <a:lnTo>
                  <a:pt x="0" y="306325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91989" y="4075176"/>
            <a:ext cx="365760" cy="336804"/>
          </a:xfrm>
          <a:custGeom>
            <a:avLst/>
            <a:gdLst/>
            <a:ahLst/>
            <a:cxnLst/>
            <a:rect l="l" t="t" r="r" b="b"/>
            <a:pathLst>
              <a:path w="365760" h="336804">
                <a:moveTo>
                  <a:pt x="0" y="0"/>
                </a:moveTo>
                <a:lnTo>
                  <a:pt x="249937" y="0"/>
                </a:lnTo>
                <a:lnTo>
                  <a:pt x="365761" y="169164"/>
                </a:lnTo>
                <a:lnTo>
                  <a:pt x="249937" y="336804"/>
                </a:lnTo>
                <a:lnTo>
                  <a:pt x="0" y="336804"/>
                </a:lnTo>
                <a:close/>
                <a:moveTo>
                  <a:pt x="28957" y="321564"/>
                </a:moveTo>
                <a:lnTo>
                  <a:pt x="15240" y="307848"/>
                </a:lnTo>
                <a:lnTo>
                  <a:pt x="242316" y="307848"/>
                </a:lnTo>
                <a:lnTo>
                  <a:pt x="230124" y="313944"/>
                </a:lnTo>
                <a:lnTo>
                  <a:pt x="335281" y="160020"/>
                </a:lnTo>
                <a:lnTo>
                  <a:pt x="335281" y="176784"/>
                </a:lnTo>
                <a:lnTo>
                  <a:pt x="230124" y="22860"/>
                </a:lnTo>
                <a:lnTo>
                  <a:pt x="242316" y="28956"/>
                </a:lnTo>
                <a:lnTo>
                  <a:pt x="15240" y="28956"/>
                </a:lnTo>
                <a:lnTo>
                  <a:pt x="28957" y="1523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575181" y="6057900"/>
            <a:ext cx="333756" cy="306324"/>
          </a:xfrm>
          <a:custGeom>
            <a:avLst/>
            <a:gdLst/>
            <a:ahLst/>
            <a:cxnLst/>
            <a:rect l="l" t="t" r="r" b="b"/>
            <a:pathLst>
              <a:path w="333756" h="306324">
                <a:moveTo>
                  <a:pt x="0" y="0"/>
                </a:moveTo>
                <a:lnTo>
                  <a:pt x="227076" y="0"/>
                </a:lnTo>
                <a:lnTo>
                  <a:pt x="333756" y="153924"/>
                </a:lnTo>
                <a:lnTo>
                  <a:pt x="227076" y="306324"/>
                </a:lnTo>
                <a:lnTo>
                  <a:pt x="0" y="30632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561466" y="6042660"/>
            <a:ext cx="364235" cy="336803"/>
          </a:xfrm>
          <a:custGeom>
            <a:avLst/>
            <a:gdLst/>
            <a:ahLst/>
            <a:cxnLst/>
            <a:rect l="l" t="t" r="r" b="b"/>
            <a:pathLst>
              <a:path w="364235" h="336803">
                <a:moveTo>
                  <a:pt x="0" y="0"/>
                </a:moveTo>
                <a:lnTo>
                  <a:pt x="248412" y="0"/>
                </a:lnTo>
                <a:lnTo>
                  <a:pt x="364235" y="169164"/>
                </a:lnTo>
                <a:lnTo>
                  <a:pt x="248412" y="336803"/>
                </a:lnTo>
                <a:lnTo>
                  <a:pt x="0" y="336803"/>
                </a:lnTo>
                <a:close/>
                <a:moveTo>
                  <a:pt x="28956" y="321564"/>
                </a:moveTo>
                <a:lnTo>
                  <a:pt x="13715" y="307847"/>
                </a:lnTo>
                <a:lnTo>
                  <a:pt x="240791" y="307847"/>
                </a:lnTo>
                <a:lnTo>
                  <a:pt x="230124" y="313944"/>
                </a:lnTo>
                <a:lnTo>
                  <a:pt x="335279" y="160020"/>
                </a:lnTo>
                <a:lnTo>
                  <a:pt x="335279" y="176784"/>
                </a:lnTo>
                <a:lnTo>
                  <a:pt x="230124" y="22859"/>
                </a:lnTo>
                <a:lnTo>
                  <a:pt x="240791" y="28956"/>
                </a:lnTo>
                <a:lnTo>
                  <a:pt x="13715" y="28956"/>
                </a:lnTo>
                <a:lnTo>
                  <a:pt x="28956" y="152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92858" y="5003292"/>
            <a:ext cx="333756" cy="307848"/>
          </a:xfrm>
          <a:custGeom>
            <a:avLst/>
            <a:gdLst/>
            <a:ahLst/>
            <a:cxnLst/>
            <a:rect l="l" t="t" r="r" b="b"/>
            <a:pathLst>
              <a:path w="333756" h="307848">
                <a:moveTo>
                  <a:pt x="0" y="0"/>
                </a:moveTo>
                <a:lnTo>
                  <a:pt x="227076" y="0"/>
                </a:lnTo>
                <a:lnTo>
                  <a:pt x="333756" y="153924"/>
                </a:lnTo>
                <a:lnTo>
                  <a:pt x="227076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79142" y="4989576"/>
            <a:ext cx="364236" cy="335280"/>
          </a:xfrm>
          <a:custGeom>
            <a:avLst/>
            <a:gdLst/>
            <a:ahLst/>
            <a:cxnLst/>
            <a:rect l="l" t="t" r="r" b="b"/>
            <a:pathLst>
              <a:path w="364236" h="335280">
                <a:moveTo>
                  <a:pt x="0" y="0"/>
                </a:moveTo>
                <a:lnTo>
                  <a:pt x="248412" y="0"/>
                </a:lnTo>
                <a:lnTo>
                  <a:pt x="364236" y="167640"/>
                </a:lnTo>
                <a:lnTo>
                  <a:pt x="248412" y="335280"/>
                </a:lnTo>
                <a:lnTo>
                  <a:pt x="0" y="335280"/>
                </a:lnTo>
                <a:close/>
                <a:moveTo>
                  <a:pt x="27431" y="321564"/>
                </a:moveTo>
                <a:lnTo>
                  <a:pt x="13716" y="306324"/>
                </a:lnTo>
                <a:lnTo>
                  <a:pt x="240792" y="306324"/>
                </a:lnTo>
                <a:lnTo>
                  <a:pt x="230124" y="313943"/>
                </a:lnTo>
                <a:lnTo>
                  <a:pt x="335280" y="160020"/>
                </a:lnTo>
                <a:lnTo>
                  <a:pt x="335280" y="175260"/>
                </a:lnTo>
                <a:lnTo>
                  <a:pt x="230124" y="21336"/>
                </a:lnTo>
                <a:lnTo>
                  <a:pt x="240792" y="28956"/>
                </a:lnTo>
                <a:lnTo>
                  <a:pt x="13716" y="28956"/>
                </a:lnTo>
                <a:lnTo>
                  <a:pt x="27431" y="137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65398" y="5003292"/>
            <a:ext cx="333756" cy="307848"/>
          </a:xfrm>
          <a:custGeom>
            <a:avLst/>
            <a:gdLst/>
            <a:ahLst/>
            <a:cxnLst/>
            <a:rect l="l" t="t" r="r" b="b"/>
            <a:pathLst>
              <a:path w="333756" h="307848">
                <a:moveTo>
                  <a:pt x="0" y="0"/>
                </a:moveTo>
                <a:lnTo>
                  <a:pt x="227075" y="0"/>
                </a:lnTo>
                <a:lnTo>
                  <a:pt x="333756" y="153924"/>
                </a:lnTo>
                <a:lnTo>
                  <a:pt x="227075" y="307848"/>
                </a:lnTo>
                <a:lnTo>
                  <a:pt x="0" y="30784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051682" y="4989576"/>
            <a:ext cx="364235" cy="335280"/>
          </a:xfrm>
          <a:custGeom>
            <a:avLst/>
            <a:gdLst/>
            <a:ahLst/>
            <a:cxnLst/>
            <a:rect l="l" t="t" r="r" b="b"/>
            <a:pathLst>
              <a:path w="364235" h="335280">
                <a:moveTo>
                  <a:pt x="0" y="0"/>
                </a:moveTo>
                <a:lnTo>
                  <a:pt x="248411" y="0"/>
                </a:lnTo>
                <a:lnTo>
                  <a:pt x="364235" y="167640"/>
                </a:lnTo>
                <a:lnTo>
                  <a:pt x="248411" y="335280"/>
                </a:lnTo>
                <a:lnTo>
                  <a:pt x="0" y="335280"/>
                </a:lnTo>
                <a:close/>
                <a:moveTo>
                  <a:pt x="28956" y="321564"/>
                </a:moveTo>
                <a:lnTo>
                  <a:pt x="13716" y="306324"/>
                </a:lnTo>
                <a:lnTo>
                  <a:pt x="240791" y="306324"/>
                </a:lnTo>
                <a:lnTo>
                  <a:pt x="230123" y="313943"/>
                </a:lnTo>
                <a:lnTo>
                  <a:pt x="335279" y="160020"/>
                </a:lnTo>
                <a:lnTo>
                  <a:pt x="335279" y="175260"/>
                </a:lnTo>
                <a:lnTo>
                  <a:pt x="230123" y="21336"/>
                </a:lnTo>
                <a:lnTo>
                  <a:pt x="240791" y="28956"/>
                </a:lnTo>
                <a:lnTo>
                  <a:pt x="13716" y="28956"/>
                </a:lnTo>
                <a:lnTo>
                  <a:pt x="28956" y="137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17201" y="2193036"/>
            <a:ext cx="166113" cy="210312"/>
          </a:xfrm>
          <a:custGeom>
            <a:avLst/>
            <a:gdLst/>
            <a:ahLst/>
            <a:cxnLst/>
            <a:rect l="l" t="t" r="r" b="b"/>
            <a:pathLst>
              <a:path w="166113" h="210312">
                <a:moveTo>
                  <a:pt x="0" y="105156"/>
                </a:moveTo>
                <a:cubicBezTo>
                  <a:pt x="0" y="47244"/>
                  <a:pt x="36576" y="0"/>
                  <a:pt x="83820" y="0"/>
                </a:cubicBezTo>
                <a:cubicBezTo>
                  <a:pt x="129537" y="0"/>
                  <a:pt x="166113" y="47244"/>
                  <a:pt x="166113" y="105156"/>
                </a:cubicBezTo>
                <a:cubicBezTo>
                  <a:pt x="166113" y="163067"/>
                  <a:pt x="129537" y="210312"/>
                  <a:pt x="83820" y="210312"/>
                </a:cubicBezTo>
                <a:cubicBezTo>
                  <a:pt x="36576" y="210312"/>
                  <a:pt x="0" y="163067"/>
                  <a:pt x="0" y="105156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03485" y="2177796"/>
            <a:ext cx="193545" cy="240792"/>
          </a:xfrm>
          <a:custGeom>
            <a:avLst/>
            <a:gdLst/>
            <a:ahLst/>
            <a:cxnLst/>
            <a:rect l="l" t="t" r="r" b="b"/>
            <a:pathLst>
              <a:path w="193545" h="240792">
                <a:moveTo>
                  <a:pt x="0" y="120396"/>
                </a:moveTo>
                <a:lnTo>
                  <a:pt x="0" y="109728"/>
                </a:lnTo>
                <a:lnTo>
                  <a:pt x="1524" y="97535"/>
                </a:lnTo>
                <a:lnTo>
                  <a:pt x="3048" y="86868"/>
                </a:lnTo>
                <a:lnTo>
                  <a:pt x="6096" y="74676"/>
                </a:lnTo>
                <a:lnTo>
                  <a:pt x="10668" y="65532"/>
                </a:lnTo>
                <a:lnTo>
                  <a:pt x="15240" y="54864"/>
                </a:lnTo>
                <a:lnTo>
                  <a:pt x="19812" y="45720"/>
                </a:lnTo>
                <a:lnTo>
                  <a:pt x="25908" y="38100"/>
                </a:lnTo>
                <a:lnTo>
                  <a:pt x="33528" y="28956"/>
                </a:lnTo>
                <a:lnTo>
                  <a:pt x="41148" y="22860"/>
                </a:lnTo>
                <a:lnTo>
                  <a:pt x="48768" y="16764"/>
                </a:lnTo>
                <a:lnTo>
                  <a:pt x="56388" y="10668"/>
                </a:lnTo>
                <a:lnTo>
                  <a:pt x="65532" y="6096"/>
                </a:lnTo>
                <a:lnTo>
                  <a:pt x="76200" y="3048"/>
                </a:lnTo>
                <a:lnTo>
                  <a:pt x="85344" y="1524"/>
                </a:lnTo>
                <a:lnTo>
                  <a:pt x="96012" y="0"/>
                </a:lnTo>
                <a:lnTo>
                  <a:pt x="106680" y="1524"/>
                </a:lnTo>
                <a:lnTo>
                  <a:pt x="115824" y="3048"/>
                </a:lnTo>
                <a:lnTo>
                  <a:pt x="126489" y="6096"/>
                </a:lnTo>
                <a:lnTo>
                  <a:pt x="135633" y="10668"/>
                </a:lnTo>
                <a:lnTo>
                  <a:pt x="143253" y="15240"/>
                </a:lnTo>
                <a:lnTo>
                  <a:pt x="152397" y="21336"/>
                </a:lnTo>
                <a:lnTo>
                  <a:pt x="160017" y="28956"/>
                </a:lnTo>
                <a:lnTo>
                  <a:pt x="166113" y="36576"/>
                </a:lnTo>
                <a:lnTo>
                  <a:pt x="172209" y="45720"/>
                </a:lnTo>
                <a:lnTo>
                  <a:pt x="178305" y="54864"/>
                </a:lnTo>
                <a:lnTo>
                  <a:pt x="182877" y="64007"/>
                </a:lnTo>
                <a:lnTo>
                  <a:pt x="185925" y="74676"/>
                </a:lnTo>
                <a:lnTo>
                  <a:pt x="190497" y="85344"/>
                </a:lnTo>
                <a:lnTo>
                  <a:pt x="192021" y="96012"/>
                </a:lnTo>
                <a:lnTo>
                  <a:pt x="193545" y="108204"/>
                </a:lnTo>
                <a:lnTo>
                  <a:pt x="193545" y="131064"/>
                </a:lnTo>
                <a:lnTo>
                  <a:pt x="192021" y="143256"/>
                </a:lnTo>
                <a:lnTo>
                  <a:pt x="190497" y="153924"/>
                </a:lnTo>
                <a:lnTo>
                  <a:pt x="187449" y="166116"/>
                </a:lnTo>
                <a:lnTo>
                  <a:pt x="182877" y="175260"/>
                </a:lnTo>
                <a:lnTo>
                  <a:pt x="178305" y="185928"/>
                </a:lnTo>
                <a:lnTo>
                  <a:pt x="173733" y="195072"/>
                </a:lnTo>
                <a:lnTo>
                  <a:pt x="167637" y="202692"/>
                </a:lnTo>
                <a:lnTo>
                  <a:pt x="160017" y="211835"/>
                </a:lnTo>
                <a:lnTo>
                  <a:pt x="152397" y="217932"/>
                </a:lnTo>
                <a:lnTo>
                  <a:pt x="144777" y="224028"/>
                </a:lnTo>
                <a:lnTo>
                  <a:pt x="137157" y="230124"/>
                </a:lnTo>
                <a:lnTo>
                  <a:pt x="128013" y="234696"/>
                </a:lnTo>
                <a:lnTo>
                  <a:pt x="117348" y="237744"/>
                </a:lnTo>
                <a:lnTo>
                  <a:pt x="108204" y="239268"/>
                </a:lnTo>
                <a:lnTo>
                  <a:pt x="97536" y="240792"/>
                </a:lnTo>
                <a:lnTo>
                  <a:pt x="86868" y="239268"/>
                </a:lnTo>
                <a:lnTo>
                  <a:pt x="77724" y="237744"/>
                </a:lnTo>
                <a:lnTo>
                  <a:pt x="67056" y="234696"/>
                </a:lnTo>
                <a:lnTo>
                  <a:pt x="57912" y="230124"/>
                </a:lnTo>
                <a:lnTo>
                  <a:pt x="50292" y="225552"/>
                </a:lnTo>
                <a:lnTo>
                  <a:pt x="41148" y="219456"/>
                </a:lnTo>
                <a:lnTo>
                  <a:pt x="33528" y="211835"/>
                </a:lnTo>
                <a:lnTo>
                  <a:pt x="27432" y="204216"/>
                </a:lnTo>
                <a:lnTo>
                  <a:pt x="21336" y="196596"/>
                </a:lnTo>
                <a:lnTo>
                  <a:pt x="15240" y="185928"/>
                </a:lnTo>
                <a:lnTo>
                  <a:pt x="10668" y="176784"/>
                </a:lnTo>
                <a:lnTo>
                  <a:pt x="7620" y="166116"/>
                </a:lnTo>
                <a:lnTo>
                  <a:pt x="3048" y="155448"/>
                </a:lnTo>
                <a:lnTo>
                  <a:pt x="1524" y="144779"/>
                </a:lnTo>
                <a:lnTo>
                  <a:pt x="0" y="132588"/>
                </a:lnTo>
                <a:close/>
                <a:moveTo>
                  <a:pt x="28956" y="129540"/>
                </a:moveTo>
                <a:lnTo>
                  <a:pt x="28956" y="138684"/>
                </a:lnTo>
                <a:lnTo>
                  <a:pt x="30480" y="147828"/>
                </a:lnTo>
                <a:lnTo>
                  <a:pt x="33528" y="156972"/>
                </a:lnTo>
                <a:lnTo>
                  <a:pt x="36576" y="164592"/>
                </a:lnTo>
                <a:lnTo>
                  <a:pt x="39624" y="172212"/>
                </a:lnTo>
                <a:lnTo>
                  <a:pt x="44196" y="179832"/>
                </a:lnTo>
                <a:lnTo>
                  <a:pt x="48768" y="185928"/>
                </a:lnTo>
                <a:lnTo>
                  <a:pt x="53340" y="192024"/>
                </a:lnTo>
                <a:lnTo>
                  <a:pt x="59436" y="196596"/>
                </a:lnTo>
                <a:lnTo>
                  <a:pt x="65532" y="201168"/>
                </a:lnTo>
                <a:lnTo>
                  <a:pt x="70104" y="204216"/>
                </a:lnTo>
                <a:lnTo>
                  <a:pt x="76200" y="207264"/>
                </a:lnTo>
                <a:lnTo>
                  <a:pt x="82296" y="210312"/>
                </a:lnTo>
                <a:lnTo>
                  <a:pt x="89916" y="210312"/>
                </a:lnTo>
                <a:lnTo>
                  <a:pt x="96012" y="211835"/>
                </a:lnTo>
                <a:lnTo>
                  <a:pt x="102108" y="211835"/>
                </a:lnTo>
                <a:lnTo>
                  <a:pt x="109728" y="210312"/>
                </a:lnTo>
                <a:lnTo>
                  <a:pt x="115824" y="208788"/>
                </a:lnTo>
                <a:lnTo>
                  <a:pt x="121917" y="205740"/>
                </a:lnTo>
                <a:lnTo>
                  <a:pt x="128013" y="201168"/>
                </a:lnTo>
                <a:lnTo>
                  <a:pt x="132585" y="198120"/>
                </a:lnTo>
                <a:lnTo>
                  <a:pt x="138681" y="192024"/>
                </a:lnTo>
                <a:lnTo>
                  <a:pt x="143253" y="187452"/>
                </a:lnTo>
                <a:lnTo>
                  <a:pt x="147825" y="179832"/>
                </a:lnTo>
                <a:lnTo>
                  <a:pt x="152397" y="173735"/>
                </a:lnTo>
                <a:lnTo>
                  <a:pt x="156969" y="166116"/>
                </a:lnTo>
                <a:lnTo>
                  <a:pt x="160017" y="156972"/>
                </a:lnTo>
                <a:lnTo>
                  <a:pt x="161541" y="149352"/>
                </a:lnTo>
                <a:lnTo>
                  <a:pt x="164589" y="140207"/>
                </a:lnTo>
                <a:lnTo>
                  <a:pt x="164589" y="131064"/>
                </a:lnTo>
                <a:lnTo>
                  <a:pt x="166113" y="120396"/>
                </a:lnTo>
                <a:lnTo>
                  <a:pt x="164589" y="111252"/>
                </a:lnTo>
                <a:lnTo>
                  <a:pt x="164589" y="102107"/>
                </a:lnTo>
                <a:lnTo>
                  <a:pt x="163065" y="92964"/>
                </a:lnTo>
                <a:lnTo>
                  <a:pt x="160017" y="83820"/>
                </a:lnTo>
                <a:lnTo>
                  <a:pt x="156969" y="76200"/>
                </a:lnTo>
                <a:lnTo>
                  <a:pt x="153921" y="68579"/>
                </a:lnTo>
                <a:lnTo>
                  <a:pt x="149349" y="60960"/>
                </a:lnTo>
                <a:lnTo>
                  <a:pt x="144777" y="54864"/>
                </a:lnTo>
                <a:lnTo>
                  <a:pt x="140205" y="48768"/>
                </a:lnTo>
                <a:lnTo>
                  <a:pt x="134109" y="44196"/>
                </a:lnTo>
                <a:lnTo>
                  <a:pt x="129537" y="39624"/>
                </a:lnTo>
                <a:lnTo>
                  <a:pt x="123441" y="36576"/>
                </a:lnTo>
                <a:lnTo>
                  <a:pt x="117348" y="33528"/>
                </a:lnTo>
                <a:lnTo>
                  <a:pt x="111252" y="30479"/>
                </a:lnTo>
                <a:lnTo>
                  <a:pt x="103632" y="30479"/>
                </a:lnTo>
                <a:lnTo>
                  <a:pt x="97536" y="28956"/>
                </a:lnTo>
                <a:lnTo>
                  <a:pt x="91440" y="28956"/>
                </a:lnTo>
                <a:lnTo>
                  <a:pt x="83820" y="30479"/>
                </a:lnTo>
                <a:lnTo>
                  <a:pt x="77724" y="32004"/>
                </a:lnTo>
                <a:lnTo>
                  <a:pt x="71628" y="35052"/>
                </a:lnTo>
                <a:lnTo>
                  <a:pt x="65532" y="39624"/>
                </a:lnTo>
                <a:lnTo>
                  <a:pt x="60960" y="42672"/>
                </a:lnTo>
                <a:lnTo>
                  <a:pt x="54864" y="48768"/>
                </a:lnTo>
                <a:lnTo>
                  <a:pt x="50292" y="54864"/>
                </a:lnTo>
                <a:lnTo>
                  <a:pt x="45720" y="60960"/>
                </a:lnTo>
                <a:lnTo>
                  <a:pt x="41148" y="67056"/>
                </a:lnTo>
                <a:lnTo>
                  <a:pt x="36576" y="74676"/>
                </a:lnTo>
                <a:lnTo>
                  <a:pt x="33528" y="83820"/>
                </a:lnTo>
                <a:lnTo>
                  <a:pt x="32004" y="91440"/>
                </a:lnTo>
                <a:lnTo>
                  <a:pt x="28956" y="100584"/>
                </a:lnTo>
                <a:lnTo>
                  <a:pt x="28956" y="109728"/>
                </a:lnTo>
                <a:lnTo>
                  <a:pt x="27432" y="12039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05949" y="2473452"/>
            <a:ext cx="277365" cy="211836"/>
          </a:xfrm>
          <a:custGeom>
            <a:avLst/>
            <a:gdLst/>
            <a:ahLst/>
            <a:cxnLst/>
            <a:rect l="l" t="t" r="r" b="b"/>
            <a:pathLst>
              <a:path w="277365" h="211836">
                <a:moveTo>
                  <a:pt x="0" y="211836"/>
                </a:moveTo>
                <a:lnTo>
                  <a:pt x="88392" y="0"/>
                </a:lnTo>
                <a:lnTo>
                  <a:pt x="277365" y="0"/>
                </a:lnTo>
                <a:lnTo>
                  <a:pt x="188976" y="21183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84613" y="2459736"/>
            <a:ext cx="320037" cy="239267"/>
          </a:xfrm>
          <a:custGeom>
            <a:avLst/>
            <a:gdLst/>
            <a:ahLst/>
            <a:cxnLst/>
            <a:rect l="l" t="t" r="r" b="b"/>
            <a:pathLst>
              <a:path w="320037" h="239267">
                <a:moveTo>
                  <a:pt x="0" y="239267"/>
                </a:moveTo>
                <a:lnTo>
                  <a:pt x="100584" y="0"/>
                </a:lnTo>
                <a:lnTo>
                  <a:pt x="320037" y="0"/>
                </a:lnTo>
                <a:lnTo>
                  <a:pt x="220980" y="239267"/>
                </a:lnTo>
                <a:close/>
                <a:moveTo>
                  <a:pt x="210312" y="210312"/>
                </a:moveTo>
                <a:lnTo>
                  <a:pt x="198120" y="219456"/>
                </a:lnTo>
                <a:lnTo>
                  <a:pt x="284985" y="9144"/>
                </a:lnTo>
                <a:lnTo>
                  <a:pt x="298701" y="28956"/>
                </a:lnTo>
                <a:lnTo>
                  <a:pt x="109728" y="28956"/>
                </a:lnTo>
                <a:lnTo>
                  <a:pt x="123444" y="19812"/>
                </a:lnTo>
                <a:lnTo>
                  <a:pt x="35052" y="230123"/>
                </a:lnTo>
                <a:lnTo>
                  <a:pt x="21336" y="21031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07229" y="2613659"/>
            <a:ext cx="164592" cy="211836"/>
          </a:xfrm>
          <a:custGeom>
            <a:avLst/>
            <a:gdLst/>
            <a:ahLst/>
            <a:cxnLst/>
            <a:rect l="l" t="t" r="r" b="b"/>
            <a:pathLst>
              <a:path w="164592" h="211836">
                <a:moveTo>
                  <a:pt x="0" y="106681"/>
                </a:moveTo>
                <a:cubicBezTo>
                  <a:pt x="0" y="47244"/>
                  <a:pt x="36576" y="0"/>
                  <a:pt x="82297" y="0"/>
                </a:cubicBezTo>
                <a:cubicBezTo>
                  <a:pt x="128017" y="0"/>
                  <a:pt x="164593" y="47244"/>
                  <a:pt x="164593" y="106681"/>
                </a:cubicBezTo>
                <a:cubicBezTo>
                  <a:pt x="164593" y="164593"/>
                  <a:pt x="128017" y="211837"/>
                  <a:pt x="82297" y="211837"/>
                </a:cubicBezTo>
                <a:cubicBezTo>
                  <a:pt x="36576" y="211837"/>
                  <a:pt x="0" y="164593"/>
                  <a:pt x="0" y="106681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91989" y="2599944"/>
            <a:ext cx="195072" cy="239268"/>
          </a:xfrm>
          <a:custGeom>
            <a:avLst/>
            <a:gdLst/>
            <a:ahLst/>
            <a:cxnLst/>
            <a:rect l="l" t="t" r="r" b="b"/>
            <a:pathLst>
              <a:path w="195072" h="239268">
                <a:moveTo>
                  <a:pt x="0" y="120396"/>
                </a:moveTo>
                <a:lnTo>
                  <a:pt x="1524" y="108204"/>
                </a:lnTo>
                <a:lnTo>
                  <a:pt x="1524" y="97536"/>
                </a:lnTo>
                <a:lnTo>
                  <a:pt x="4573" y="85344"/>
                </a:lnTo>
                <a:lnTo>
                  <a:pt x="7621" y="74676"/>
                </a:lnTo>
                <a:lnTo>
                  <a:pt x="10669" y="64008"/>
                </a:lnTo>
                <a:lnTo>
                  <a:pt x="15240" y="54864"/>
                </a:lnTo>
                <a:lnTo>
                  <a:pt x="21337" y="45720"/>
                </a:lnTo>
                <a:lnTo>
                  <a:pt x="27433" y="36576"/>
                </a:lnTo>
                <a:lnTo>
                  <a:pt x="33528" y="28956"/>
                </a:lnTo>
                <a:lnTo>
                  <a:pt x="41149" y="22859"/>
                </a:lnTo>
                <a:lnTo>
                  <a:pt x="48769" y="15240"/>
                </a:lnTo>
                <a:lnTo>
                  <a:pt x="57912" y="10668"/>
                </a:lnTo>
                <a:lnTo>
                  <a:pt x="67057" y="6096"/>
                </a:lnTo>
                <a:lnTo>
                  <a:pt x="76200" y="3048"/>
                </a:lnTo>
                <a:lnTo>
                  <a:pt x="86869" y="1524"/>
                </a:lnTo>
                <a:lnTo>
                  <a:pt x="96012" y="0"/>
                </a:lnTo>
                <a:lnTo>
                  <a:pt x="106681" y="1524"/>
                </a:lnTo>
                <a:lnTo>
                  <a:pt x="117349" y="3048"/>
                </a:lnTo>
                <a:lnTo>
                  <a:pt x="126493" y="6096"/>
                </a:lnTo>
                <a:lnTo>
                  <a:pt x="135637" y="9144"/>
                </a:lnTo>
                <a:lnTo>
                  <a:pt x="144781" y="15240"/>
                </a:lnTo>
                <a:lnTo>
                  <a:pt x="152400" y="21336"/>
                </a:lnTo>
                <a:lnTo>
                  <a:pt x="160021" y="28956"/>
                </a:lnTo>
                <a:lnTo>
                  <a:pt x="167640" y="36576"/>
                </a:lnTo>
                <a:lnTo>
                  <a:pt x="173737" y="44196"/>
                </a:lnTo>
                <a:lnTo>
                  <a:pt x="178309" y="53340"/>
                </a:lnTo>
                <a:lnTo>
                  <a:pt x="182881" y="64008"/>
                </a:lnTo>
                <a:lnTo>
                  <a:pt x="187452" y="73152"/>
                </a:lnTo>
                <a:lnTo>
                  <a:pt x="190500" y="85344"/>
                </a:lnTo>
                <a:lnTo>
                  <a:pt x="193549" y="96012"/>
                </a:lnTo>
                <a:lnTo>
                  <a:pt x="193549" y="108204"/>
                </a:lnTo>
                <a:lnTo>
                  <a:pt x="195073" y="118872"/>
                </a:lnTo>
                <a:lnTo>
                  <a:pt x="195073" y="131064"/>
                </a:lnTo>
                <a:lnTo>
                  <a:pt x="193549" y="143256"/>
                </a:lnTo>
                <a:lnTo>
                  <a:pt x="190500" y="153924"/>
                </a:lnTo>
                <a:lnTo>
                  <a:pt x="187452" y="164592"/>
                </a:lnTo>
                <a:lnTo>
                  <a:pt x="184404" y="175259"/>
                </a:lnTo>
                <a:lnTo>
                  <a:pt x="179833" y="184404"/>
                </a:lnTo>
                <a:lnTo>
                  <a:pt x="173737" y="193548"/>
                </a:lnTo>
                <a:lnTo>
                  <a:pt x="167640" y="202692"/>
                </a:lnTo>
                <a:lnTo>
                  <a:pt x="161545" y="210312"/>
                </a:lnTo>
                <a:lnTo>
                  <a:pt x="153924" y="217931"/>
                </a:lnTo>
                <a:lnTo>
                  <a:pt x="146304" y="224028"/>
                </a:lnTo>
                <a:lnTo>
                  <a:pt x="137161" y="228600"/>
                </a:lnTo>
                <a:lnTo>
                  <a:pt x="128016" y="233172"/>
                </a:lnTo>
                <a:lnTo>
                  <a:pt x="118873" y="236220"/>
                </a:lnTo>
                <a:lnTo>
                  <a:pt x="108204" y="239268"/>
                </a:lnTo>
                <a:lnTo>
                  <a:pt x="88393" y="239268"/>
                </a:lnTo>
                <a:lnTo>
                  <a:pt x="77724" y="237744"/>
                </a:lnTo>
                <a:lnTo>
                  <a:pt x="68581" y="234696"/>
                </a:lnTo>
                <a:lnTo>
                  <a:pt x="59437" y="230124"/>
                </a:lnTo>
                <a:lnTo>
                  <a:pt x="50293" y="224028"/>
                </a:lnTo>
                <a:lnTo>
                  <a:pt x="42673" y="217931"/>
                </a:lnTo>
                <a:lnTo>
                  <a:pt x="35052" y="211836"/>
                </a:lnTo>
                <a:lnTo>
                  <a:pt x="27433" y="204215"/>
                </a:lnTo>
                <a:lnTo>
                  <a:pt x="21337" y="195072"/>
                </a:lnTo>
                <a:lnTo>
                  <a:pt x="16764" y="185928"/>
                </a:lnTo>
                <a:lnTo>
                  <a:pt x="12193" y="176784"/>
                </a:lnTo>
                <a:lnTo>
                  <a:pt x="7621" y="166115"/>
                </a:lnTo>
                <a:lnTo>
                  <a:pt x="4573" y="155448"/>
                </a:lnTo>
                <a:lnTo>
                  <a:pt x="1524" y="143256"/>
                </a:lnTo>
                <a:lnTo>
                  <a:pt x="1524" y="132587"/>
                </a:lnTo>
                <a:close/>
                <a:moveTo>
                  <a:pt x="28957" y="129540"/>
                </a:moveTo>
                <a:lnTo>
                  <a:pt x="30481" y="138684"/>
                </a:lnTo>
                <a:lnTo>
                  <a:pt x="32004" y="147828"/>
                </a:lnTo>
                <a:lnTo>
                  <a:pt x="35052" y="155448"/>
                </a:lnTo>
                <a:lnTo>
                  <a:pt x="38100" y="164592"/>
                </a:lnTo>
                <a:lnTo>
                  <a:pt x="41149" y="172212"/>
                </a:lnTo>
                <a:lnTo>
                  <a:pt x="45721" y="178308"/>
                </a:lnTo>
                <a:lnTo>
                  <a:pt x="50293" y="184404"/>
                </a:lnTo>
                <a:lnTo>
                  <a:pt x="54864" y="190500"/>
                </a:lnTo>
                <a:lnTo>
                  <a:pt x="59437" y="196596"/>
                </a:lnTo>
                <a:lnTo>
                  <a:pt x="65533" y="201168"/>
                </a:lnTo>
                <a:lnTo>
                  <a:pt x="71628" y="204215"/>
                </a:lnTo>
                <a:lnTo>
                  <a:pt x="77724" y="207264"/>
                </a:lnTo>
                <a:lnTo>
                  <a:pt x="83821" y="208787"/>
                </a:lnTo>
                <a:lnTo>
                  <a:pt x="89916" y="210312"/>
                </a:lnTo>
                <a:lnTo>
                  <a:pt x="96012" y="211836"/>
                </a:lnTo>
                <a:lnTo>
                  <a:pt x="103633" y="210312"/>
                </a:lnTo>
                <a:lnTo>
                  <a:pt x="109728" y="210312"/>
                </a:lnTo>
                <a:lnTo>
                  <a:pt x="115824" y="207264"/>
                </a:lnTo>
                <a:lnTo>
                  <a:pt x="121921" y="204215"/>
                </a:lnTo>
                <a:lnTo>
                  <a:pt x="128016" y="201168"/>
                </a:lnTo>
                <a:lnTo>
                  <a:pt x="134112" y="196596"/>
                </a:lnTo>
                <a:lnTo>
                  <a:pt x="140209" y="192024"/>
                </a:lnTo>
                <a:lnTo>
                  <a:pt x="144781" y="185928"/>
                </a:lnTo>
                <a:lnTo>
                  <a:pt x="149352" y="179831"/>
                </a:lnTo>
                <a:lnTo>
                  <a:pt x="153924" y="172212"/>
                </a:lnTo>
                <a:lnTo>
                  <a:pt x="156973" y="164592"/>
                </a:lnTo>
                <a:lnTo>
                  <a:pt x="160021" y="156972"/>
                </a:lnTo>
                <a:lnTo>
                  <a:pt x="163069" y="147828"/>
                </a:lnTo>
                <a:lnTo>
                  <a:pt x="164593" y="138684"/>
                </a:lnTo>
                <a:lnTo>
                  <a:pt x="166116" y="129540"/>
                </a:lnTo>
                <a:lnTo>
                  <a:pt x="166116" y="111252"/>
                </a:lnTo>
                <a:lnTo>
                  <a:pt x="164593" y="102108"/>
                </a:lnTo>
                <a:lnTo>
                  <a:pt x="163069" y="92964"/>
                </a:lnTo>
                <a:lnTo>
                  <a:pt x="160021" y="83820"/>
                </a:lnTo>
                <a:lnTo>
                  <a:pt x="156973" y="76200"/>
                </a:lnTo>
                <a:lnTo>
                  <a:pt x="153924" y="68580"/>
                </a:lnTo>
                <a:lnTo>
                  <a:pt x="149352" y="60959"/>
                </a:lnTo>
                <a:lnTo>
                  <a:pt x="144781" y="54864"/>
                </a:lnTo>
                <a:lnTo>
                  <a:pt x="140209" y="48768"/>
                </a:lnTo>
                <a:lnTo>
                  <a:pt x="135637" y="44196"/>
                </a:lnTo>
                <a:lnTo>
                  <a:pt x="129540" y="39624"/>
                </a:lnTo>
                <a:lnTo>
                  <a:pt x="123445" y="35052"/>
                </a:lnTo>
                <a:lnTo>
                  <a:pt x="117349" y="33528"/>
                </a:lnTo>
                <a:lnTo>
                  <a:pt x="111252" y="30480"/>
                </a:lnTo>
                <a:lnTo>
                  <a:pt x="105157" y="28956"/>
                </a:lnTo>
                <a:lnTo>
                  <a:pt x="91440" y="28956"/>
                </a:lnTo>
                <a:lnTo>
                  <a:pt x="85345" y="30480"/>
                </a:lnTo>
                <a:lnTo>
                  <a:pt x="79249" y="32004"/>
                </a:lnTo>
                <a:lnTo>
                  <a:pt x="73152" y="35052"/>
                </a:lnTo>
                <a:lnTo>
                  <a:pt x="67057" y="38100"/>
                </a:lnTo>
                <a:lnTo>
                  <a:pt x="60961" y="42672"/>
                </a:lnTo>
                <a:lnTo>
                  <a:pt x="54864" y="47244"/>
                </a:lnTo>
                <a:lnTo>
                  <a:pt x="50293" y="53340"/>
                </a:lnTo>
                <a:lnTo>
                  <a:pt x="45721" y="59436"/>
                </a:lnTo>
                <a:lnTo>
                  <a:pt x="41149" y="67056"/>
                </a:lnTo>
                <a:lnTo>
                  <a:pt x="38100" y="74676"/>
                </a:lnTo>
                <a:lnTo>
                  <a:pt x="35052" y="82296"/>
                </a:lnTo>
                <a:lnTo>
                  <a:pt x="32004" y="91440"/>
                </a:lnTo>
                <a:lnTo>
                  <a:pt x="30481" y="100584"/>
                </a:lnTo>
                <a:lnTo>
                  <a:pt x="28957" y="109728"/>
                </a:lnTo>
                <a:lnTo>
                  <a:pt x="28957" y="11887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895977" y="2895600"/>
            <a:ext cx="275844" cy="210312"/>
          </a:xfrm>
          <a:custGeom>
            <a:avLst/>
            <a:gdLst/>
            <a:ahLst/>
            <a:cxnLst/>
            <a:rect l="l" t="t" r="r" b="b"/>
            <a:pathLst>
              <a:path w="275844" h="210312">
                <a:moveTo>
                  <a:pt x="0" y="210312"/>
                </a:moveTo>
                <a:lnTo>
                  <a:pt x="88393" y="0"/>
                </a:lnTo>
                <a:lnTo>
                  <a:pt x="275845" y="0"/>
                </a:lnTo>
                <a:lnTo>
                  <a:pt x="188976" y="2103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74641" y="2881884"/>
            <a:ext cx="320040" cy="239268"/>
          </a:xfrm>
          <a:custGeom>
            <a:avLst/>
            <a:gdLst/>
            <a:ahLst/>
            <a:cxnLst/>
            <a:rect l="l" t="t" r="r" b="b"/>
            <a:pathLst>
              <a:path w="320040" h="239268">
                <a:moveTo>
                  <a:pt x="0" y="239268"/>
                </a:moveTo>
                <a:lnTo>
                  <a:pt x="99060" y="0"/>
                </a:lnTo>
                <a:lnTo>
                  <a:pt x="320041" y="0"/>
                </a:lnTo>
                <a:lnTo>
                  <a:pt x="219457" y="239268"/>
                </a:lnTo>
                <a:close/>
                <a:moveTo>
                  <a:pt x="210312" y="210312"/>
                </a:moveTo>
                <a:lnTo>
                  <a:pt x="196597" y="219456"/>
                </a:lnTo>
                <a:lnTo>
                  <a:pt x="284988" y="7619"/>
                </a:lnTo>
                <a:lnTo>
                  <a:pt x="297181" y="27432"/>
                </a:lnTo>
                <a:lnTo>
                  <a:pt x="109729" y="27432"/>
                </a:lnTo>
                <a:lnTo>
                  <a:pt x="121921" y="19812"/>
                </a:lnTo>
                <a:lnTo>
                  <a:pt x="35052" y="230124"/>
                </a:lnTo>
                <a:lnTo>
                  <a:pt x="21336" y="21031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53334" y="4165092"/>
            <a:ext cx="1231392" cy="86868"/>
          </a:xfrm>
          <a:custGeom>
            <a:avLst/>
            <a:gdLst/>
            <a:ahLst/>
            <a:cxnLst/>
            <a:rect l="l" t="t" r="r" b="b"/>
            <a:pathLst>
              <a:path w="1231392" h="86868">
                <a:moveTo>
                  <a:pt x="0" y="28956"/>
                </a:moveTo>
                <a:lnTo>
                  <a:pt x="1159764" y="28956"/>
                </a:lnTo>
                <a:lnTo>
                  <a:pt x="1159764" y="57912"/>
                </a:lnTo>
                <a:lnTo>
                  <a:pt x="0" y="57912"/>
                </a:lnTo>
                <a:close/>
                <a:moveTo>
                  <a:pt x="1146048" y="0"/>
                </a:moveTo>
                <a:lnTo>
                  <a:pt x="1231392" y="44196"/>
                </a:lnTo>
                <a:lnTo>
                  <a:pt x="1146048" y="86868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61666" y="5100828"/>
            <a:ext cx="844295" cy="85344"/>
          </a:xfrm>
          <a:custGeom>
            <a:avLst/>
            <a:gdLst/>
            <a:ahLst/>
            <a:cxnLst/>
            <a:rect l="l" t="t" r="r" b="b"/>
            <a:pathLst>
              <a:path w="844295" h="85344">
                <a:moveTo>
                  <a:pt x="0" y="28956"/>
                </a:moveTo>
                <a:lnTo>
                  <a:pt x="772668" y="28956"/>
                </a:lnTo>
                <a:lnTo>
                  <a:pt x="772668" y="57912"/>
                </a:lnTo>
                <a:lnTo>
                  <a:pt x="0" y="57912"/>
                </a:lnTo>
                <a:close/>
                <a:moveTo>
                  <a:pt x="758951" y="0"/>
                </a:moveTo>
                <a:lnTo>
                  <a:pt x="844295" y="42672"/>
                </a:lnTo>
                <a:lnTo>
                  <a:pt x="758951" y="85344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4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5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18088" y="689990"/>
            <a:ext cx="4051319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Análise e Projeto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114168"/>
            <a:ext cx="188198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Objetivos: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38640" y="2652902"/>
            <a:ext cx="508145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transformar os requisitos em um modelo para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25152" y="3018661"/>
            <a:ext cx="2832291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implementação do sistema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38640" y="3445381"/>
            <a:ext cx="549154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encontrar uma arquitetura robusta para o sistema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3930775"/>
            <a:ext cx="1557447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Análise: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38640" y="4469509"/>
            <a:ext cx="550787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assegura que os requisitos funcionais são tratados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0" y="4954903"/>
            <a:ext cx="156998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Projeto: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38640" y="5493637"/>
            <a:ext cx="5504072" cy="254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adapta os resultados da análise aos requisitos não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525152" y="5859396"/>
            <a:ext cx="4323968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funcionais e ambiente de implementação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5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271912" y="964310"/>
            <a:ext cx="4051319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Análise e Projeto</a:t>
            </a:r>
            <a:endParaRPr sz="39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825617" y="1761744"/>
            <a:ext cx="1421892" cy="4445507"/>
          </a:xfrm>
          <a:custGeom>
            <a:avLst/>
            <a:gdLst/>
            <a:ahLst/>
            <a:cxnLst/>
            <a:rect l="l" t="t" r="r" b="b"/>
            <a:pathLst>
              <a:path w="1421892" h="4445507">
                <a:moveTo>
                  <a:pt x="0" y="138684"/>
                </a:moveTo>
                <a:cubicBezTo>
                  <a:pt x="0" y="62484"/>
                  <a:pt x="60960" y="0"/>
                  <a:pt x="137160" y="0"/>
                </a:cubicBezTo>
                <a:lnTo>
                  <a:pt x="1283208" y="0"/>
                </a:lnTo>
                <a:cubicBezTo>
                  <a:pt x="1359408" y="0"/>
                  <a:pt x="1421893" y="62484"/>
                  <a:pt x="1421893" y="138684"/>
                </a:cubicBezTo>
                <a:lnTo>
                  <a:pt x="1421893" y="4306824"/>
                </a:lnTo>
                <a:cubicBezTo>
                  <a:pt x="1421893" y="4384548"/>
                  <a:pt x="1359408" y="4445507"/>
                  <a:pt x="1283208" y="4445507"/>
                </a:cubicBezTo>
                <a:lnTo>
                  <a:pt x="137160" y="4445507"/>
                </a:lnTo>
                <a:cubicBezTo>
                  <a:pt x="60960" y="4445507"/>
                  <a:pt x="0" y="4384548"/>
                  <a:pt x="0" y="4306824"/>
                </a:cubicBez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11105" y="4937760"/>
            <a:ext cx="6376412" cy="1257300"/>
          </a:xfrm>
          <a:custGeom>
            <a:avLst/>
            <a:gdLst/>
            <a:ahLst/>
            <a:cxnLst/>
            <a:rect l="l" t="t" r="r" b="b"/>
            <a:pathLst>
              <a:path w="6376412" h="1257300">
                <a:moveTo>
                  <a:pt x="0" y="121920"/>
                </a:moveTo>
                <a:cubicBezTo>
                  <a:pt x="0" y="54864"/>
                  <a:pt x="54864" y="0"/>
                  <a:pt x="123441" y="0"/>
                </a:cubicBezTo>
                <a:lnTo>
                  <a:pt x="6254493" y="0"/>
                </a:lnTo>
                <a:cubicBezTo>
                  <a:pt x="6321548" y="0"/>
                  <a:pt x="6376412" y="54864"/>
                  <a:pt x="6376412" y="121920"/>
                </a:cubicBezTo>
                <a:lnTo>
                  <a:pt x="6376412" y="1135380"/>
                </a:lnTo>
                <a:cubicBezTo>
                  <a:pt x="6376412" y="1202436"/>
                  <a:pt x="6321548" y="1257300"/>
                  <a:pt x="6254493" y="1257300"/>
                </a:cubicBezTo>
                <a:lnTo>
                  <a:pt x="123441" y="1257300"/>
                </a:lnTo>
                <a:cubicBezTo>
                  <a:pt x="54864" y="1257300"/>
                  <a:pt x="0" y="1202436"/>
                  <a:pt x="0" y="1135380"/>
                </a:cubicBez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86721" y="1787651"/>
            <a:ext cx="6400796" cy="1257300"/>
          </a:xfrm>
          <a:custGeom>
            <a:avLst/>
            <a:gdLst/>
            <a:ahLst/>
            <a:cxnLst/>
            <a:rect l="l" t="t" r="r" b="b"/>
            <a:pathLst>
              <a:path w="6400796" h="1257300">
                <a:moveTo>
                  <a:pt x="0" y="121921"/>
                </a:moveTo>
                <a:cubicBezTo>
                  <a:pt x="0" y="54865"/>
                  <a:pt x="54864" y="0"/>
                  <a:pt x="121920" y="0"/>
                </a:cubicBezTo>
                <a:lnTo>
                  <a:pt x="6278877" y="0"/>
                </a:lnTo>
                <a:cubicBezTo>
                  <a:pt x="6345932" y="0"/>
                  <a:pt x="6400796" y="54865"/>
                  <a:pt x="6400796" y="121921"/>
                </a:cubicBezTo>
                <a:lnTo>
                  <a:pt x="6400796" y="1135380"/>
                </a:lnTo>
                <a:cubicBezTo>
                  <a:pt x="6400796" y="1202436"/>
                  <a:pt x="6345932" y="1257301"/>
                  <a:pt x="6278877" y="1257301"/>
                </a:cubicBezTo>
                <a:lnTo>
                  <a:pt x="121920" y="1257301"/>
                </a:lnTo>
                <a:cubicBezTo>
                  <a:pt x="54864" y="1257301"/>
                  <a:pt x="0" y="1202436"/>
                  <a:pt x="0" y="1135380"/>
                </a:cubicBez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86721" y="3070859"/>
            <a:ext cx="6400796" cy="1828800"/>
          </a:xfrm>
          <a:custGeom>
            <a:avLst/>
            <a:gdLst/>
            <a:ahLst/>
            <a:cxnLst/>
            <a:rect l="l" t="t" r="r" b="b"/>
            <a:pathLst>
              <a:path w="6400796" h="1828800">
                <a:moveTo>
                  <a:pt x="0" y="176785"/>
                </a:moveTo>
                <a:cubicBezTo>
                  <a:pt x="0" y="79249"/>
                  <a:pt x="79248" y="0"/>
                  <a:pt x="176781" y="0"/>
                </a:cubicBezTo>
                <a:lnTo>
                  <a:pt x="6222489" y="0"/>
                </a:lnTo>
                <a:cubicBezTo>
                  <a:pt x="6321549" y="0"/>
                  <a:pt x="6400796" y="79249"/>
                  <a:pt x="6400796" y="176785"/>
                </a:cubicBezTo>
                <a:lnTo>
                  <a:pt x="6400796" y="1650492"/>
                </a:lnTo>
                <a:cubicBezTo>
                  <a:pt x="6400796" y="1749553"/>
                  <a:pt x="6321549" y="1828801"/>
                  <a:pt x="6222489" y="1828801"/>
                </a:cubicBezTo>
                <a:lnTo>
                  <a:pt x="176781" y="1828801"/>
                </a:lnTo>
                <a:cubicBezTo>
                  <a:pt x="79248" y="1828801"/>
                  <a:pt x="0" y="1749553"/>
                  <a:pt x="0" y="1650492"/>
                </a:cubicBez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5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10" y="3590544"/>
            <a:ext cx="380999" cy="236220"/>
          </a:xfrm>
          <a:prstGeom prst="rect">
            <a:avLst/>
          </a:prstGeom>
        </p:spPr>
      </p:pic>
      <p:pic>
        <p:nvPicPr>
          <p:cNvPr id="25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38" y="3585971"/>
            <a:ext cx="391667" cy="245364"/>
          </a:xfrm>
          <a:prstGeom prst="rect">
            <a:avLst/>
          </a:prstGeom>
        </p:spPr>
      </p:pic>
      <p:sp>
        <p:nvSpPr>
          <p:cNvPr id="154" name="object 154"/>
          <p:cNvSpPr/>
          <p:nvPr/>
        </p:nvSpPr>
        <p:spPr>
          <a:xfrm>
            <a:off x="2884810" y="3590544"/>
            <a:ext cx="380999" cy="236220"/>
          </a:xfrm>
          <a:custGeom>
            <a:avLst/>
            <a:gdLst/>
            <a:ahLst/>
            <a:cxnLst/>
            <a:rect l="l" t="t" r="r" b="b"/>
            <a:pathLst>
              <a:path w="380999" h="236220">
                <a:moveTo>
                  <a:pt x="0" y="0"/>
                </a:moveTo>
                <a:lnTo>
                  <a:pt x="286512" y="0"/>
                </a:lnTo>
                <a:lnTo>
                  <a:pt x="381000" y="118871"/>
                </a:lnTo>
                <a:lnTo>
                  <a:pt x="286512" y="23622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80238" y="3585971"/>
            <a:ext cx="391667" cy="245364"/>
          </a:xfrm>
          <a:custGeom>
            <a:avLst/>
            <a:gdLst/>
            <a:ahLst/>
            <a:cxnLst/>
            <a:rect l="l" t="t" r="r" b="b"/>
            <a:pathLst>
              <a:path w="391667" h="245364">
                <a:moveTo>
                  <a:pt x="0" y="0"/>
                </a:moveTo>
                <a:lnTo>
                  <a:pt x="292607" y="0"/>
                </a:lnTo>
                <a:lnTo>
                  <a:pt x="391667" y="123444"/>
                </a:lnTo>
                <a:lnTo>
                  <a:pt x="292607" y="245365"/>
                </a:lnTo>
                <a:lnTo>
                  <a:pt x="0" y="245365"/>
                </a:lnTo>
                <a:close/>
                <a:moveTo>
                  <a:pt x="9144" y="240793"/>
                </a:moveTo>
                <a:lnTo>
                  <a:pt x="4572" y="236221"/>
                </a:lnTo>
                <a:lnTo>
                  <a:pt x="291084" y="236221"/>
                </a:lnTo>
                <a:lnTo>
                  <a:pt x="286512" y="237744"/>
                </a:lnTo>
                <a:lnTo>
                  <a:pt x="382523" y="120397"/>
                </a:lnTo>
                <a:lnTo>
                  <a:pt x="382523" y="126493"/>
                </a:lnTo>
                <a:lnTo>
                  <a:pt x="286512" y="7621"/>
                </a:lnTo>
                <a:lnTo>
                  <a:pt x="291084" y="10668"/>
                </a:lnTo>
                <a:lnTo>
                  <a:pt x="4572" y="10668"/>
                </a:lnTo>
                <a:lnTo>
                  <a:pt x="9144" y="4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758324" y="3940300"/>
            <a:ext cx="663372" cy="5507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Analisar</a:t>
            </a:r>
            <a:endParaRPr sz="1200">
              <a:latin typeface="Verdana"/>
              <a:cs typeface="Verdana"/>
            </a:endParaRPr>
          </a:p>
          <a:p>
            <a:pPr marL="13716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caso de</a:t>
            </a:r>
            <a:endParaRPr sz="1200">
              <a:latin typeface="Verdana"/>
              <a:cs typeface="Verdana"/>
            </a:endParaRPr>
          </a:p>
          <a:p>
            <a:pPr marL="170688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uso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868302" y="3764280"/>
            <a:ext cx="381000" cy="271271"/>
          </a:xfrm>
          <a:custGeom>
            <a:avLst/>
            <a:gdLst/>
            <a:ahLst/>
            <a:cxnLst/>
            <a:rect l="l" t="t" r="r" b="b"/>
            <a:pathLst>
              <a:path w="381000" h="271271">
                <a:moveTo>
                  <a:pt x="0" y="271271"/>
                </a:moveTo>
                <a:lnTo>
                  <a:pt x="85344" y="0"/>
                </a:lnTo>
                <a:lnTo>
                  <a:pt x="381000" y="0"/>
                </a:lnTo>
                <a:lnTo>
                  <a:pt x="297180" y="27127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43918" y="3730751"/>
            <a:ext cx="380999" cy="271272"/>
          </a:xfrm>
          <a:custGeom>
            <a:avLst/>
            <a:gdLst/>
            <a:ahLst/>
            <a:cxnLst/>
            <a:rect l="l" t="t" r="r" b="b"/>
            <a:pathLst>
              <a:path w="380999" h="271272">
                <a:moveTo>
                  <a:pt x="0" y="271273"/>
                </a:moveTo>
                <a:lnTo>
                  <a:pt x="83820" y="0"/>
                </a:lnTo>
                <a:lnTo>
                  <a:pt x="381000" y="0"/>
                </a:lnTo>
                <a:lnTo>
                  <a:pt x="295656" y="27127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837822" y="3726180"/>
            <a:ext cx="393191" cy="280415"/>
          </a:xfrm>
          <a:custGeom>
            <a:avLst/>
            <a:gdLst/>
            <a:ahLst/>
            <a:cxnLst/>
            <a:rect l="l" t="t" r="r" b="b"/>
            <a:pathLst>
              <a:path w="393191" h="280415">
                <a:moveTo>
                  <a:pt x="0" y="280415"/>
                </a:moveTo>
                <a:lnTo>
                  <a:pt x="86868" y="0"/>
                </a:lnTo>
                <a:lnTo>
                  <a:pt x="393192" y="0"/>
                </a:lnTo>
                <a:lnTo>
                  <a:pt x="304800" y="280415"/>
                </a:lnTo>
                <a:close/>
                <a:moveTo>
                  <a:pt x="301752" y="271271"/>
                </a:moveTo>
                <a:lnTo>
                  <a:pt x="297180" y="274320"/>
                </a:lnTo>
                <a:lnTo>
                  <a:pt x="382524" y="3047"/>
                </a:lnTo>
                <a:lnTo>
                  <a:pt x="387096" y="9144"/>
                </a:lnTo>
                <a:lnTo>
                  <a:pt x="89916" y="9144"/>
                </a:lnTo>
                <a:lnTo>
                  <a:pt x="94488" y="6096"/>
                </a:lnTo>
                <a:lnTo>
                  <a:pt x="10668" y="277368"/>
                </a:lnTo>
                <a:lnTo>
                  <a:pt x="6096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40514" y="356615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9"/>
                  <a:pt x="33528" y="0"/>
                  <a:pt x="76200" y="0"/>
                </a:cubicBezTo>
                <a:cubicBezTo>
                  <a:pt x="118872" y="0"/>
                  <a:pt x="152400" y="33529"/>
                  <a:pt x="152400" y="76200"/>
                </a:cubicBezTo>
                <a:cubicBezTo>
                  <a:pt x="152400" y="117349"/>
                  <a:pt x="118872" y="152400"/>
                  <a:pt x="76200" y="152400"/>
                </a:cubicBezTo>
                <a:cubicBezTo>
                  <a:pt x="33528" y="152400"/>
                  <a:pt x="0" y="117349"/>
                  <a:pt x="0" y="76200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20702" y="354025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5052"/>
                  <a:pt x="35052" y="0"/>
                  <a:pt x="76200" y="0"/>
                </a:cubicBezTo>
                <a:cubicBezTo>
                  <a:pt x="118872" y="0"/>
                  <a:pt x="152400" y="35052"/>
                  <a:pt x="152400" y="76200"/>
                </a:cubicBezTo>
                <a:cubicBezTo>
                  <a:pt x="152400" y="118873"/>
                  <a:pt x="118872" y="152400"/>
                  <a:pt x="76200" y="152400"/>
                </a:cubicBezTo>
                <a:cubicBezTo>
                  <a:pt x="35052" y="152400"/>
                  <a:pt x="0" y="118873"/>
                  <a:pt x="0" y="76200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16130" y="353568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0" y="80771"/>
                </a:moveTo>
                <a:lnTo>
                  <a:pt x="1524" y="73152"/>
                </a:lnTo>
                <a:lnTo>
                  <a:pt x="1524" y="65532"/>
                </a:lnTo>
                <a:lnTo>
                  <a:pt x="4572" y="56388"/>
                </a:lnTo>
                <a:lnTo>
                  <a:pt x="6096" y="50291"/>
                </a:lnTo>
                <a:lnTo>
                  <a:pt x="10668" y="42671"/>
                </a:lnTo>
                <a:lnTo>
                  <a:pt x="13716" y="36576"/>
                </a:lnTo>
                <a:cubicBezTo>
                  <a:pt x="13716" y="35052"/>
                  <a:pt x="13716" y="35052"/>
                  <a:pt x="15240" y="35052"/>
                </a:cubicBezTo>
                <a:lnTo>
                  <a:pt x="24384" y="24384"/>
                </a:lnTo>
                <a:cubicBezTo>
                  <a:pt x="24384" y="24384"/>
                  <a:pt x="24384" y="24384"/>
                  <a:pt x="24384" y="22859"/>
                </a:cubicBezTo>
                <a:lnTo>
                  <a:pt x="35052" y="13715"/>
                </a:lnTo>
                <a:cubicBezTo>
                  <a:pt x="36576" y="13715"/>
                  <a:pt x="36576" y="13715"/>
                  <a:pt x="36576" y="13715"/>
                </a:cubicBezTo>
                <a:lnTo>
                  <a:pt x="42672" y="10668"/>
                </a:lnTo>
                <a:lnTo>
                  <a:pt x="50292" y="6096"/>
                </a:lnTo>
                <a:lnTo>
                  <a:pt x="56388" y="3047"/>
                </a:lnTo>
                <a:lnTo>
                  <a:pt x="65532" y="1523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3"/>
                </a:lnTo>
                <a:lnTo>
                  <a:pt x="105156" y="3047"/>
                </a:lnTo>
                <a:lnTo>
                  <a:pt x="112776" y="6096"/>
                </a:lnTo>
                <a:lnTo>
                  <a:pt x="120396" y="9144"/>
                </a:lnTo>
                <a:lnTo>
                  <a:pt x="126492" y="13715"/>
                </a:lnTo>
                <a:lnTo>
                  <a:pt x="126492" y="13715"/>
                </a:lnTo>
                <a:lnTo>
                  <a:pt x="138684" y="22859"/>
                </a:lnTo>
                <a:cubicBezTo>
                  <a:pt x="138684" y="24384"/>
                  <a:pt x="138684" y="24384"/>
                  <a:pt x="138684" y="24384"/>
                </a:cubicBezTo>
                <a:lnTo>
                  <a:pt x="147828" y="35052"/>
                </a:lnTo>
                <a:cubicBezTo>
                  <a:pt x="147828" y="35052"/>
                  <a:pt x="147828" y="35052"/>
                  <a:pt x="149352" y="36576"/>
                </a:cubicBezTo>
                <a:lnTo>
                  <a:pt x="152400" y="42671"/>
                </a:lnTo>
                <a:lnTo>
                  <a:pt x="155448" y="48768"/>
                </a:lnTo>
                <a:lnTo>
                  <a:pt x="158496" y="56388"/>
                </a:lnTo>
                <a:lnTo>
                  <a:pt x="160020" y="64008"/>
                </a:lnTo>
                <a:lnTo>
                  <a:pt x="161544" y="73152"/>
                </a:lnTo>
                <a:lnTo>
                  <a:pt x="163068" y="80771"/>
                </a:lnTo>
                <a:lnTo>
                  <a:pt x="161544" y="88391"/>
                </a:lnTo>
                <a:lnTo>
                  <a:pt x="161544" y="97535"/>
                </a:lnTo>
                <a:lnTo>
                  <a:pt x="158496" y="105156"/>
                </a:lnTo>
                <a:lnTo>
                  <a:pt x="155448" y="112776"/>
                </a:lnTo>
                <a:lnTo>
                  <a:pt x="152400" y="118871"/>
                </a:lnTo>
                <a:lnTo>
                  <a:pt x="149352" y="126491"/>
                </a:lnTo>
                <a:lnTo>
                  <a:pt x="138684" y="138684"/>
                </a:lnTo>
                <a:lnTo>
                  <a:pt x="138684" y="138684"/>
                </a:lnTo>
                <a:lnTo>
                  <a:pt x="126492" y="147828"/>
                </a:lnTo>
                <a:lnTo>
                  <a:pt x="120396" y="152400"/>
                </a:lnTo>
                <a:lnTo>
                  <a:pt x="112776" y="155447"/>
                </a:lnTo>
                <a:lnTo>
                  <a:pt x="105156" y="158496"/>
                </a:lnTo>
                <a:lnTo>
                  <a:pt x="97536" y="160020"/>
                </a:lnTo>
                <a:lnTo>
                  <a:pt x="89916" y="161544"/>
                </a:lnTo>
                <a:lnTo>
                  <a:pt x="73152" y="161544"/>
                </a:lnTo>
                <a:lnTo>
                  <a:pt x="65532" y="160020"/>
                </a:lnTo>
                <a:lnTo>
                  <a:pt x="57912" y="158496"/>
                </a:lnTo>
                <a:lnTo>
                  <a:pt x="50292" y="155447"/>
                </a:lnTo>
                <a:lnTo>
                  <a:pt x="42672" y="152400"/>
                </a:lnTo>
                <a:lnTo>
                  <a:pt x="36576" y="147828"/>
                </a:lnTo>
                <a:cubicBezTo>
                  <a:pt x="36576" y="147828"/>
                  <a:pt x="36576" y="147828"/>
                  <a:pt x="35052" y="147828"/>
                </a:cubicBezTo>
                <a:lnTo>
                  <a:pt x="24384" y="138684"/>
                </a:lnTo>
                <a:lnTo>
                  <a:pt x="24384" y="138684"/>
                </a:lnTo>
                <a:lnTo>
                  <a:pt x="15240" y="126491"/>
                </a:lnTo>
                <a:cubicBezTo>
                  <a:pt x="13716" y="126491"/>
                  <a:pt x="13716" y="126491"/>
                  <a:pt x="13716" y="126491"/>
                </a:cubicBezTo>
                <a:lnTo>
                  <a:pt x="10668" y="120396"/>
                </a:lnTo>
                <a:lnTo>
                  <a:pt x="7620" y="112776"/>
                </a:lnTo>
                <a:lnTo>
                  <a:pt x="4572" y="105156"/>
                </a:lnTo>
                <a:lnTo>
                  <a:pt x="1524" y="97535"/>
                </a:lnTo>
                <a:lnTo>
                  <a:pt x="1524" y="89915"/>
                </a:lnTo>
                <a:close/>
                <a:moveTo>
                  <a:pt x="10668" y="88391"/>
                </a:moveTo>
                <a:lnTo>
                  <a:pt x="10668" y="94488"/>
                </a:lnTo>
                <a:lnTo>
                  <a:pt x="13716" y="102108"/>
                </a:lnTo>
                <a:lnTo>
                  <a:pt x="15240" y="108203"/>
                </a:lnTo>
                <a:lnTo>
                  <a:pt x="18288" y="114300"/>
                </a:lnTo>
                <a:lnTo>
                  <a:pt x="22860" y="120396"/>
                </a:lnTo>
                <a:lnTo>
                  <a:pt x="21336" y="120396"/>
                </a:lnTo>
                <a:lnTo>
                  <a:pt x="32004" y="132588"/>
                </a:lnTo>
                <a:lnTo>
                  <a:pt x="30480" y="131064"/>
                </a:lnTo>
                <a:lnTo>
                  <a:pt x="41148" y="140208"/>
                </a:lnTo>
                <a:lnTo>
                  <a:pt x="41148" y="140208"/>
                </a:lnTo>
                <a:lnTo>
                  <a:pt x="47244" y="143256"/>
                </a:lnTo>
                <a:lnTo>
                  <a:pt x="53340" y="146303"/>
                </a:lnTo>
                <a:lnTo>
                  <a:pt x="59436" y="149352"/>
                </a:lnTo>
                <a:lnTo>
                  <a:pt x="67056" y="150876"/>
                </a:lnTo>
                <a:lnTo>
                  <a:pt x="73152" y="152400"/>
                </a:lnTo>
                <a:lnTo>
                  <a:pt x="88392" y="152400"/>
                </a:lnTo>
                <a:lnTo>
                  <a:pt x="96012" y="150876"/>
                </a:lnTo>
                <a:lnTo>
                  <a:pt x="102108" y="149352"/>
                </a:lnTo>
                <a:lnTo>
                  <a:pt x="108204" y="146303"/>
                </a:lnTo>
                <a:lnTo>
                  <a:pt x="115824" y="143256"/>
                </a:lnTo>
                <a:lnTo>
                  <a:pt x="120396" y="140208"/>
                </a:lnTo>
                <a:lnTo>
                  <a:pt x="132588" y="131064"/>
                </a:lnTo>
                <a:lnTo>
                  <a:pt x="131064" y="132588"/>
                </a:lnTo>
                <a:lnTo>
                  <a:pt x="140208" y="120396"/>
                </a:lnTo>
                <a:lnTo>
                  <a:pt x="144780" y="115823"/>
                </a:lnTo>
                <a:lnTo>
                  <a:pt x="147828" y="109728"/>
                </a:lnTo>
                <a:lnTo>
                  <a:pt x="149352" y="102108"/>
                </a:lnTo>
                <a:lnTo>
                  <a:pt x="150876" y="96012"/>
                </a:lnTo>
                <a:lnTo>
                  <a:pt x="152400" y="88391"/>
                </a:lnTo>
                <a:lnTo>
                  <a:pt x="152400" y="73152"/>
                </a:lnTo>
                <a:lnTo>
                  <a:pt x="150876" y="67056"/>
                </a:lnTo>
                <a:lnTo>
                  <a:pt x="149352" y="59435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1147"/>
                </a:lnTo>
                <a:lnTo>
                  <a:pt x="140208" y="41147"/>
                </a:lnTo>
                <a:lnTo>
                  <a:pt x="131064" y="30479"/>
                </a:lnTo>
                <a:lnTo>
                  <a:pt x="132588" y="30479"/>
                </a:lnTo>
                <a:lnTo>
                  <a:pt x="120396" y="21335"/>
                </a:lnTo>
                <a:lnTo>
                  <a:pt x="121920" y="21335"/>
                </a:lnTo>
                <a:lnTo>
                  <a:pt x="115824" y="18288"/>
                </a:lnTo>
                <a:lnTo>
                  <a:pt x="109728" y="15240"/>
                </a:lnTo>
                <a:lnTo>
                  <a:pt x="103632" y="12191"/>
                </a:lnTo>
                <a:lnTo>
                  <a:pt x="96012" y="10668"/>
                </a:lnTo>
                <a:lnTo>
                  <a:pt x="88392" y="10668"/>
                </a:lnTo>
                <a:lnTo>
                  <a:pt x="82296" y="9144"/>
                </a:lnTo>
                <a:lnTo>
                  <a:pt x="74676" y="9144"/>
                </a:lnTo>
                <a:lnTo>
                  <a:pt x="67056" y="10668"/>
                </a:lnTo>
                <a:lnTo>
                  <a:pt x="60960" y="12191"/>
                </a:lnTo>
                <a:lnTo>
                  <a:pt x="53340" y="15240"/>
                </a:lnTo>
                <a:lnTo>
                  <a:pt x="47244" y="18288"/>
                </a:lnTo>
                <a:lnTo>
                  <a:pt x="41148" y="21335"/>
                </a:lnTo>
                <a:lnTo>
                  <a:pt x="41148" y="21335"/>
                </a:lnTo>
                <a:lnTo>
                  <a:pt x="30480" y="30479"/>
                </a:lnTo>
                <a:lnTo>
                  <a:pt x="32004" y="30479"/>
                </a:lnTo>
                <a:lnTo>
                  <a:pt x="21336" y="41147"/>
                </a:lnTo>
                <a:lnTo>
                  <a:pt x="22860" y="41147"/>
                </a:lnTo>
                <a:lnTo>
                  <a:pt x="18288" y="47244"/>
                </a:lnTo>
                <a:lnTo>
                  <a:pt x="15240" y="53340"/>
                </a:lnTo>
                <a:lnTo>
                  <a:pt x="13716" y="59435"/>
                </a:lnTo>
                <a:lnTo>
                  <a:pt x="12192" y="67056"/>
                </a:lnTo>
                <a:lnTo>
                  <a:pt x="10668" y="73152"/>
                </a:lnTo>
                <a:lnTo>
                  <a:pt x="10668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635136" y="4118608"/>
            <a:ext cx="777673" cy="1850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Projetista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868302" y="5212080"/>
            <a:ext cx="381000" cy="271271"/>
          </a:xfrm>
          <a:custGeom>
            <a:avLst/>
            <a:gdLst/>
            <a:ahLst/>
            <a:cxnLst/>
            <a:rect l="l" t="t" r="r" b="b"/>
            <a:pathLst>
              <a:path w="381000" h="271271">
                <a:moveTo>
                  <a:pt x="0" y="271271"/>
                </a:moveTo>
                <a:lnTo>
                  <a:pt x="85344" y="0"/>
                </a:lnTo>
                <a:lnTo>
                  <a:pt x="381000" y="0"/>
                </a:lnTo>
                <a:lnTo>
                  <a:pt x="297180" y="27127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43918" y="5178551"/>
            <a:ext cx="380999" cy="271272"/>
          </a:xfrm>
          <a:custGeom>
            <a:avLst/>
            <a:gdLst/>
            <a:ahLst/>
            <a:cxnLst/>
            <a:rect l="l" t="t" r="r" b="b"/>
            <a:pathLst>
              <a:path w="380999" h="271272">
                <a:moveTo>
                  <a:pt x="0" y="271273"/>
                </a:moveTo>
                <a:lnTo>
                  <a:pt x="83820" y="0"/>
                </a:lnTo>
                <a:lnTo>
                  <a:pt x="381000" y="0"/>
                </a:lnTo>
                <a:lnTo>
                  <a:pt x="295656" y="27127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37822" y="5173980"/>
            <a:ext cx="393191" cy="280416"/>
          </a:xfrm>
          <a:custGeom>
            <a:avLst/>
            <a:gdLst/>
            <a:ahLst/>
            <a:cxnLst/>
            <a:rect l="l" t="t" r="r" b="b"/>
            <a:pathLst>
              <a:path w="393191" h="280416">
                <a:moveTo>
                  <a:pt x="0" y="280416"/>
                </a:moveTo>
                <a:lnTo>
                  <a:pt x="86868" y="0"/>
                </a:lnTo>
                <a:lnTo>
                  <a:pt x="393192" y="0"/>
                </a:lnTo>
                <a:lnTo>
                  <a:pt x="304800" y="280416"/>
                </a:lnTo>
                <a:close/>
                <a:moveTo>
                  <a:pt x="301752" y="271271"/>
                </a:moveTo>
                <a:lnTo>
                  <a:pt x="297180" y="274320"/>
                </a:lnTo>
                <a:lnTo>
                  <a:pt x="382524" y="3048"/>
                </a:lnTo>
                <a:lnTo>
                  <a:pt x="387096" y="9144"/>
                </a:lnTo>
                <a:lnTo>
                  <a:pt x="89916" y="9144"/>
                </a:lnTo>
                <a:lnTo>
                  <a:pt x="94488" y="6096"/>
                </a:lnTo>
                <a:lnTo>
                  <a:pt x="10668" y="277368"/>
                </a:lnTo>
                <a:lnTo>
                  <a:pt x="6096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40514" y="501396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8"/>
                  <a:pt x="33528" y="0"/>
                  <a:pt x="76200" y="0"/>
                </a:cubicBezTo>
                <a:cubicBezTo>
                  <a:pt x="118872" y="0"/>
                  <a:pt x="152400" y="33528"/>
                  <a:pt x="152400" y="76200"/>
                </a:cubicBezTo>
                <a:cubicBezTo>
                  <a:pt x="152400" y="117347"/>
                  <a:pt x="118872" y="152400"/>
                  <a:pt x="76200" y="152400"/>
                </a:cubicBezTo>
                <a:cubicBezTo>
                  <a:pt x="33528" y="152400"/>
                  <a:pt x="0" y="117347"/>
                  <a:pt x="0" y="76200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20702" y="498805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5053"/>
                  <a:pt x="35052" y="0"/>
                  <a:pt x="76200" y="0"/>
                </a:cubicBezTo>
                <a:cubicBezTo>
                  <a:pt x="118872" y="0"/>
                  <a:pt x="152400" y="35053"/>
                  <a:pt x="152400" y="76200"/>
                </a:cubicBezTo>
                <a:cubicBezTo>
                  <a:pt x="152400" y="118873"/>
                  <a:pt x="118872" y="152400"/>
                  <a:pt x="76200" y="152400"/>
                </a:cubicBezTo>
                <a:cubicBezTo>
                  <a:pt x="35052" y="152400"/>
                  <a:pt x="0" y="118873"/>
                  <a:pt x="0" y="76200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16130" y="498348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0" y="80771"/>
                </a:moveTo>
                <a:lnTo>
                  <a:pt x="1524" y="73152"/>
                </a:lnTo>
                <a:lnTo>
                  <a:pt x="1524" y="65532"/>
                </a:lnTo>
                <a:lnTo>
                  <a:pt x="4572" y="56388"/>
                </a:lnTo>
                <a:lnTo>
                  <a:pt x="6096" y="50292"/>
                </a:lnTo>
                <a:lnTo>
                  <a:pt x="10668" y="42671"/>
                </a:lnTo>
                <a:lnTo>
                  <a:pt x="13716" y="36576"/>
                </a:lnTo>
                <a:cubicBezTo>
                  <a:pt x="13716" y="35052"/>
                  <a:pt x="13716" y="35052"/>
                  <a:pt x="15240" y="35052"/>
                </a:cubicBezTo>
                <a:lnTo>
                  <a:pt x="24384" y="24383"/>
                </a:lnTo>
                <a:cubicBezTo>
                  <a:pt x="24384" y="24383"/>
                  <a:pt x="24384" y="24383"/>
                  <a:pt x="24384" y="22860"/>
                </a:cubicBezTo>
                <a:lnTo>
                  <a:pt x="35052" y="13716"/>
                </a:lnTo>
                <a:cubicBezTo>
                  <a:pt x="36576" y="13716"/>
                  <a:pt x="36576" y="13716"/>
                  <a:pt x="36576" y="13716"/>
                </a:cubicBezTo>
                <a:lnTo>
                  <a:pt x="42672" y="10668"/>
                </a:lnTo>
                <a:lnTo>
                  <a:pt x="50292" y="6096"/>
                </a:lnTo>
                <a:lnTo>
                  <a:pt x="56388" y="3048"/>
                </a:lnTo>
                <a:lnTo>
                  <a:pt x="65532" y="1524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4"/>
                </a:lnTo>
                <a:lnTo>
                  <a:pt x="105156" y="3048"/>
                </a:lnTo>
                <a:lnTo>
                  <a:pt x="112776" y="6096"/>
                </a:lnTo>
                <a:lnTo>
                  <a:pt x="120396" y="9144"/>
                </a:lnTo>
                <a:lnTo>
                  <a:pt x="126492" y="13716"/>
                </a:lnTo>
                <a:lnTo>
                  <a:pt x="126492" y="13716"/>
                </a:lnTo>
                <a:lnTo>
                  <a:pt x="138684" y="22860"/>
                </a:lnTo>
                <a:cubicBezTo>
                  <a:pt x="138684" y="24383"/>
                  <a:pt x="138684" y="24383"/>
                  <a:pt x="138684" y="24383"/>
                </a:cubicBezTo>
                <a:lnTo>
                  <a:pt x="147828" y="35052"/>
                </a:lnTo>
                <a:cubicBezTo>
                  <a:pt x="147828" y="35052"/>
                  <a:pt x="147828" y="35052"/>
                  <a:pt x="149352" y="36576"/>
                </a:cubicBezTo>
                <a:lnTo>
                  <a:pt x="152400" y="42671"/>
                </a:lnTo>
                <a:lnTo>
                  <a:pt x="155448" y="48768"/>
                </a:lnTo>
                <a:lnTo>
                  <a:pt x="158496" y="56388"/>
                </a:lnTo>
                <a:lnTo>
                  <a:pt x="160020" y="64008"/>
                </a:lnTo>
                <a:lnTo>
                  <a:pt x="161544" y="73152"/>
                </a:lnTo>
                <a:lnTo>
                  <a:pt x="163068" y="80771"/>
                </a:lnTo>
                <a:lnTo>
                  <a:pt x="161544" y="88392"/>
                </a:lnTo>
                <a:lnTo>
                  <a:pt x="161544" y="97536"/>
                </a:lnTo>
                <a:lnTo>
                  <a:pt x="158496" y="105156"/>
                </a:lnTo>
                <a:lnTo>
                  <a:pt x="155448" y="112776"/>
                </a:lnTo>
                <a:lnTo>
                  <a:pt x="152400" y="118871"/>
                </a:lnTo>
                <a:lnTo>
                  <a:pt x="149352" y="126492"/>
                </a:lnTo>
                <a:lnTo>
                  <a:pt x="138684" y="138683"/>
                </a:lnTo>
                <a:lnTo>
                  <a:pt x="138684" y="138683"/>
                </a:lnTo>
                <a:lnTo>
                  <a:pt x="126492" y="147827"/>
                </a:lnTo>
                <a:lnTo>
                  <a:pt x="120396" y="152400"/>
                </a:lnTo>
                <a:lnTo>
                  <a:pt x="112776" y="155448"/>
                </a:lnTo>
                <a:lnTo>
                  <a:pt x="105156" y="158496"/>
                </a:lnTo>
                <a:lnTo>
                  <a:pt x="97536" y="160020"/>
                </a:lnTo>
                <a:lnTo>
                  <a:pt x="89916" y="161544"/>
                </a:lnTo>
                <a:lnTo>
                  <a:pt x="73152" y="161544"/>
                </a:lnTo>
                <a:lnTo>
                  <a:pt x="65532" y="160020"/>
                </a:lnTo>
                <a:lnTo>
                  <a:pt x="57912" y="158496"/>
                </a:lnTo>
                <a:lnTo>
                  <a:pt x="50292" y="155448"/>
                </a:lnTo>
                <a:lnTo>
                  <a:pt x="42672" y="152400"/>
                </a:lnTo>
                <a:lnTo>
                  <a:pt x="36576" y="147827"/>
                </a:lnTo>
                <a:cubicBezTo>
                  <a:pt x="36576" y="147827"/>
                  <a:pt x="36576" y="147827"/>
                  <a:pt x="35052" y="147827"/>
                </a:cubicBezTo>
                <a:lnTo>
                  <a:pt x="24384" y="138683"/>
                </a:lnTo>
                <a:lnTo>
                  <a:pt x="24384" y="138683"/>
                </a:lnTo>
                <a:lnTo>
                  <a:pt x="15240" y="126492"/>
                </a:lnTo>
                <a:cubicBezTo>
                  <a:pt x="13716" y="126492"/>
                  <a:pt x="13716" y="126492"/>
                  <a:pt x="13716" y="126492"/>
                </a:cubicBezTo>
                <a:lnTo>
                  <a:pt x="10668" y="120396"/>
                </a:lnTo>
                <a:lnTo>
                  <a:pt x="7620" y="112776"/>
                </a:lnTo>
                <a:lnTo>
                  <a:pt x="4572" y="105156"/>
                </a:lnTo>
                <a:lnTo>
                  <a:pt x="1524" y="97536"/>
                </a:lnTo>
                <a:lnTo>
                  <a:pt x="1524" y="89916"/>
                </a:lnTo>
                <a:close/>
                <a:moveTo>
                  <a:pt x="10668" y="88392"/>
                </a:moveTo>
                <a:lnTo>
                  <a:pt x="10668" y="94488"/>
                </a:lnTo>
                <a:lnTo>
                  <a:pt x="13716" y="102108"/>
                </a:lnTo>
                <a:lnTo>
                  <a:pt x="15240" y="108204"/>
                </a:lnTo>
                <a:lnTo>
                  <a:pt x="18288" y="114300"/>
                </a:lnTo>
                <a:lnTo>
                  <a:pt x="22860" y="120396"/>
                </a:lnTo>
                <a:lnTo>
                  <a:pt x="21336" y="120396"/>
                </a:lnTo>
                <a:lnTo>
                  <a:pt x="32004" y="132588"/>
                </a:lnTo>
                <a:lnTo>
                  <a:pt x="30480" y="131064"/>
                </a:lnTo>
                <a:lnTo>
                  <a:pt x="41148" y="140208"/>
                </a:lnTo>
                <a:lnTo>
                  <a:pt x="41148" y="140208"/>
                </a:lnTo>
                <a:lnTo>
                  <a:pt x="47244" y="143256"/>
                </a:lnTo>
                <a:lnTo>
                  <a:pt x="53340" y="146304"/>
                </a:lnTo>
                <a:lnTo>
                  <a:pt x="59436" y="149352"/>
                </a:lnTo>
                <a:lnTo>
                  <a:pt x="67056" y="150876"/>
                </a:lnTo>
                <a:lnTo>
                  <a:pt x="73152" y="152400"/>
                </a:lnTo>
                <a:lnTo>
                  <a:pt x="88392" y="152400"/>
                </a:lnTo>
                <a:lnTo>
                  <a:pt x="96012" y="150876"/>
                </a:lnTo>
                <a:lnTo>
                  <a:pt x="102108" y="149352"/>
                </a:lnTo>
                <a:lnTo>
                  <a:pt x="108204" y="146304"/>
                </a:lnTo>
                <a:lnTo>
                  <a:pt x="115824" y="143256"/>
                </a:lnTo>
                <a:lnTo>
                  <a:pt x="120396" y="140208"/>
                </a:lnTo>
                <a:lnTo>
                  <a:pt x="132588" y="131064"/>
                </a:lnTo>
                <a:lnTo>
                  <a:pt x="131064" y="132588"/>
                </a:lnTo>
                <a:lnTo>
                  <a:pt x="140208" y="120396"/>
                </a:lnTo>
                <a:lnTo>
                  <a:pt x="144780" y="115824"/>
                </a:lnTo>
                <a:lnTo>
                  <a:pt x="147828" y="109727"/>
                </a:lnTo>
                <a:lnTo>
                  <a:pt x="149352" y="102108"/>
                </a:lnTo>
                <a:lnTo>
                  <a:pt x="150876" y="96012"/>
                </a:lnTo>
                <a:lnTo>
                  <a:pt x="152400" y="88392"/>
                </a:lnTo>
                <a:lnTo>
                  <a:pt x="152400" y="73152"/>
                </a:lnTo>
                <a:lnTo>
                  <a:pt x="150876" y="67056"/>
                </a:lnTo>
                <a:lnTo>
                  <a:pt x="149352" y="59436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1148"/>
                </a:lnTo>
                <a:lnTo>
                  <a:pt x="140208" y="41148"/>
                </a:lnTo>
                <a:lnTo>
                  <a:pt x="131064" y="30480"/>
                </a:lnTo>
                <a:lnTo>
                  <a:pt x="132588" y="30480"/>
                </a:lnTo>
                <a:lnTo>
                  <a:pt x="120396" y="21336"/>
                </a:lnTo>
                <a:lnTo>
                  <a:pt x="121920" y="21336"/>
                </a:lnTo>
                <a:lnTo>
                  <a:pt x="115824" y="18288"/>
                </a:lnTo>
                <a:lnTo>
                  <a:pt x="109728" y="15240"/>
                </a:lnTo>
                <a:lnTo>
                  <a:pt x="103632" y="12192"/>
                </a:lnTo>
                <a:lnTo>
                  <a:pt x="96012" y="10668"/>
                </a:lnTo>
                <a:lnTo>
                  <a:pt x="88392" y="10668"/>
                </a:lnTo>
                <a:lnTo>
                  <a:pt x="82296" y="9144"/>
                </a:lnTo>
                <a:lnTo>
                  <a:pt x="74676" y="9144"/>
                </a:lnTo>
                <a:lnTo>
                  <a:pt x="67056" y="10668"/>
                </a:lnTo>
                <a:lnTo>
                  <a:pt x="60960" y="12192"/>
                </a:lnTo>
                <a:lnTo>
                  <a:pt x="53340" y="15240"/>
                </a:lnTo>
                <a:lnTo>
                  <a:pt x="47244" y="18288"/>
                </a:lnTo>
                <a:lnTo>
                  <a:pt x="41148" y="21336"/>
                </a:lnTo>
                <a:lnTo>
                  <a:pt x="41148" y="21336"/>
                </a:lnTo>
                <a:lnTo>
                  <a:pt x="30480" y="30480"/>
                </a:lnTo>
                <a:lnTo>
                  <a:pt x="32004" y="30480"/>
                </a:lnTo>
                <a:lnTo>
                  <a:pt x="21336" y="41148"/>
                </a:lnTo>
                <a:lnTo>
                  <a:pt x="22860" y="41148"/>
                </a:lnTo>
                <a:lnTo>
                  <a:pt x="18288" y="47244"/>
                </a:lnTo>
                <a:lnTo>
                  <a:pt x="15240" y="53340"/>
                </a:lnTo>
                <a:lnTo>
                  <a:pt x="13716" y="59436"/>
                </a:lnTo>
                <a:lnTo>
                  <a:pt x="12192" y="67056"/>
                </a:lnTo>
                <a:lnTo>
                  <a:pt x="10668" y="73152"/>
                </a:lnTo>
                <a:lnTo>
                  <a:pt x="10668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590940" y="5566407"/>
            <a:ext cx="1018480" cy="5507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79" spc="10" dirty="0">
                <a:latin typeface="Verdana"/>
                <a:cs typeface="Verdana"/>
              </a:rPr>
              <a:t>Projetista de</a:t>
            </a:r>
            <a:endParaRPr sz="1000">
              <a:latin typeface="Verdana"/>
              <a:cs typeface="Verdana"/>
            </a:endParaRPr>
          </a:p>
          <a:p>
            <a:pPr marL="134112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banco de</a:t>
            </a:r>
            <a:endParaRPr sz="1200">
              <a:latin typeface="Verdana"/>
              <a:cs typeface="Verdana"/>
            </a:endParaRPr>
          </a:p>
          <a:p>
            <a:pPr marL="256032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dados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5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10" y="4073651"/>
            <a:ext cx="381000" cy="234696"/>
          </a:xfrm>
          <a:prstGeom prst="rect">
            <a:avLst/>
          </a:prstGeom>
        </p:spPr>
      </p:pic>
      <p:pic>
        <p:nvPicPr>
          <p:cNvPr id="26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38" y="4069080"/>
            <a:ext cx="391668" cy="243840"/>
          </a:xfrm>
          <a:prstGeom prst="rect">
            <a:avLst/>
          </a:prstGeom>
        </p:spPr>
      </p:pic>
      <p:sp>
        <p:nvSpPr>
          <p:cNvPr id="168" name="object 168"/>
          <p:cNvSpPr/>
          <p:nvPr/>
        </p:nvSpPr>
        <p:spPr>
          <a:xfrm>
            <a:off x="8371210" y="4073651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286512" y="0"/>
                </a:lnTo>
                <a:lnTo>
                  <a:pt x="381000" y="117349"/>
                </a:lnTo>
                <a:lnTo>
                  <a:pt x="286512" y="234697"/>
                </a:lnTo>
                <a:lnTo>
                  <a:pt x="0" y="23469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66638" y="4069080"/>
            <a:ext cx="391668" cy="243840"/>
          </a:xfrm>
          <a:custGeom>
            <a:avLst/>
            <a:gdLst/>
            <a:ahLst/>
            <a:cxnLst/>
            <a:rect l="l" t="t" r="r" b="b"/>
            <a:pathLst>
              <a:path w="391668" h="243840">
                <a:moveTo>
                  <a:pt x="0" y="0"/>
                </a:moveTo>
                <a:lnTo>
                  <a:pt x="292608" y="0"/>
                </a:lnTo>
                <a:lnTo>
                  <a:pt x="391668" y="121920"/>
                </a:lnTo>
                <a:lnTo>
                  <a:pt x="292608" y="243840"/>
                </a:lnTo>
                <a:lnTo>
                  <a:pt x="0" y="243840"/>
                </a:lnTo>
                <a:close/>
                <a:moveTo>
                  <a:pt x="9144" y="239268"/>
                </a:moveTo>
                <a:lnTo>
                  <a:pt x="4572" y="234696"/>
                </a:lnTo>
                <a:lnTo>
                  <a:pt x="291084" y="234696"/>
                </a:lnTo>
                <a:lnTo>
                  <a:pt x="286512" y="236220"/>
                </a:lnTo>
                <a:lnTo>
                  <a:pt x="382524" y="118871"/>
                </a:lnTo>
                <a:lnTo>
                  <a:pt x="382524" y="124968"/>
                </a:lnTo>
                <a:lnTo>
                  <a:pt x="286512" y="7620"/>
                </a:lnTo>
                <a:lnTo>
                  <a:pt x="291084" y="9144"/>
                </a:lnTo>
                <a:lnTo>
                  <a:pt x="4572" y="9144"/>
                </a:lnTo>
                <a:lnTo>
                  <a:pt x="914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8269107" y="4423408"/>
            <a:ext cx="616066" cy="367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Revisar</a:t>
            </a:r>
            <a:endParaRPr sz="1200">
              <a:latin typeface="Verdana"/>
              <a:cs typeface="Verdana"/>
            </a:endParaRPr>
          </a:p>
          <a:p>
            <a:pPr marL="6095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126101" y="4158995"/>
            <a:ext cx="1245108" cy="1179576"/>
          </a:xfrm>
          <a:custGeom>
            <a:avLst/>
            <a:gdLst/>
            <a:ahLst/>
            <a:cxnLst/>
            <a:rect l="l" t="t" r="r" b="b"/>
            <a:pathLst>
              <a:path w="1245108" h="1179576">
                <a:moveTo>
                  <a:pt x="1525" y="1179577"/>
                </a:moveTo>
                <a:lnTo>
                  <a:pt x="30481" y="1179577"/>
                </a:lnTo>
                <a:lnTo>
                  <a:pt x="59437" y="1176529"/>
                </a:lnTo>
                <a:lnTo>
                  <a:pt x="88392" y="1173481"/>
                </a:lnTo>
                <a:lnTo>
                  <a:pt x="117349" y="1167385"/>
                </a:lnTo>
                <a:lnTo>
                  <a:pt x="146304" y="1159765"/>
                </a:lnTo>
                <a:lnTo>
                  <a:pt x="175261" y="1152145"/>
                </a:lnTo>
                <a:lnTo>
                  <a:pt x="202692" y="1141477"/>
                </a:lnTo>
                <a:lnTo>
                  <a:pt x="231649" y="1130809"/>
                </a:lnTo>
                <a:lnTo>
                  <a:pt x="257557" y="1118617"/>
                </a:lnTo>
                <a:lnTo>
                  <a:pt x="284988" y="1104901"/>
                </a:lnTo>
                <a:lnTo>
                  <a:pt x="310897" y="1089661"/>
                </a:lnTo>
                <a:lnTo>
                  <a:pt x="336804" y="1074421"/>
                </a:lnTo>
                <a:lnTo>
                  <a:pt x="361188" y="1057656"/>
                </a:lnTo>
                <a:lnTo>
                  <a:pt x="385573" y="1039368"/>
                </a:lnTo>
                <a:lnTo>
                  <a:pt x="409957" y="1019556"/>
                </a:lnTo>
                <a:lnTo>
                  <a:pt x="431292" y="999745"/>
                </a:lnTo>
                <a:lnTo>
                  <a:pt x="452628" y="979933"/>
                </a:lnTo>
                <a:lnTo>
                  <a:pt x="473964" y="958597"/>
                </a:lnTo>
                <a:lnTo>
                  <a:pt x="493776" y="935737"/>
                </a:lnTo>
                <a:lnTo>
                  <a:pt x="512064" y="912877"/>
                </a:lnTo>
                <a:lnTo>
                  <a:pt x="528828" y="890017"/>
                </a:lnTo>
                <a:lnTo>
                  <a:pt x="545592" y="865633"/>
                </a:lnTo>
                <a:lnTo>
                  <a:pt x="560833" y="841249"/>
                </a:lnTo>
                <a:lnTo>
                  <a:pt x="573024" y="815341"/>
                </a:lnTo>
                <a:lnTo>
                  <a:pt x="585216" y="790956"/>
                </a:lnTo>
                <a:lnTo>
                  <a:pt x="595885" y="765049"/>
                </a:lnTo>
                <a:lnTo>
                  <a:pt x="606552" y="737617"/>
                </a:lnTo>
                <a:lnTo>
                  <a:pt x="614173" y="711709"/>
                </a:lnTo>
                <a:lnTo>
                  <a:pt x="620269" y="684277"/>
                </a:lnTo>
                <a:lnTo>
                  <a:pt x="624840" y="658368"/>
                </a:lnTo>
                <a:lnTo>
                  <a:pt x="626364" y="630937"/>
                </a:lnTo>
                <a:lnTo>
                  <a:pt x="627888" y="603505"/>
                </a:lnTo>
                <a:lnTo>
                  <a:pt x="627888" y="577597"/>
                </a:lnTo>
                <a:lnTo>
                  <a:pt x="630937" y="550165"/>
                </a:lnTo>
                <a:lnTo>
                  <a:pt x="635509" y="524256"/>
                </a:lnTo>
                <a:lnTo>
                  <a:pt x="641604" y="498349"/>
                </a:lnTo>
                <a:lnTo>
                  <a:pt x="649224" y="472441"/>
                </a:lnTo>
                <a:lnTo>
                  <a:pt x="658369" y="446533"/>
                </a:lnTo>
                <a:lnTo>
                  <a:pt x="669037" y="420625"/>
                </a:lnTo>
                <a:lnTo>
                  <a:pt x="681228" y="396241"/>
                </a:lnTo>
                <a:lnTo>
                  <a:pt x="693421" y="371856"/>
                </a:lnTo>
                <a:lnTo>
                  <a:pt x="708661" y="347473"/>
                </a:lnTo>
                <a:lnTo>
                  <a:pt x="723900" y="323089"/>
                </a:lnTo>
                <a:lnTo>
                  <a:pt x="742188" y="300229"/>
                </a:lnTo>
                <a:lnTo>
                  <a:pt x="760476" y="277369"/>
                </a:lnTo>
                <a:lnTo>
                  <a:pt x="778764" y="256033"/>
                </a:lnTo>
                <a:lnTo>
                  <a:pt x="800100" y="234697"/>
                </a:lnTo>
                <a:lnTo>
                  <a:pt x="821437" y="214885"/>
                </a:lnTo>
                <a:lnTo>
                  <a:pt x="842773" y="195073"/>
                </a:lnTo>
                <a:lnTo>
                  <a:pt x="865633" y="176785"/>
                </a:lnTo>
                <a:lnTo>
                  <a:pt x="890016" y="158497"/>
                </a:lnTo>
                <a:lnTo>
                  <a:pt x="914400" y="141733"/>
                </a:lnTo>
                <a:lnTo>
                  <a:pt x="938785" y="126493"/>
                </a:lnTo>
                <a:lnTo>
                  <a:pt x="964692" y="111253"/>
                </a:lnTo>
                <a:lnTo>
                  <a:pt x="992124" y="97537"/>
                </a:lnTo>
                <a:lnTo>
                  <a:pt x="1018033" y="85345"/>
                </a:lnTo>
                <a:lnTo>
                  <a:pt x="1045464" y="74677"/>
                </a:lnTo>
                <a:lnTo>
                  <a:pt x="1074421" y="65533"/>
                </a:lnTo>
                <a:lnTo>
                  <a:pt x="1101852" y="56389"/>
                </a:lnTo>
                <a:lnTo>
                  <a:pt x="1130809" y="50293"/>
                </a:lnTo>
                <a:lnTo>
                  <a:pt x="1158240" y="44197"/>
                </a:lnTo>
                <a:lnTo>
                  <a:pt x="1182624" y="41149"/>
                </a:lnTo>
                <a:lnTo>
                  <a:pt x="1181100" y="32005"/>
                </a:lnTo>
                <a:lnTo>
                  <a:pt x="1156716" y="35053"/>
                </a:lnTo>
                <a:lnTo>
                  <a:pt x="1127761" y="41149"/>
                </a:lnTo>
                <a:lnTo>
                  <a:pt x="1098804" y="47245"/>
                </a:lnTo>
                <a:lnTo>
                  <a:pt x="1071373" y="56389"/>
                </a:lnTo>
                <a:lnTo>
                  <a:pt x="1042416" y="65533"/>
                </a:lnTo>
                <a:lnTo>
                  <a:pt x="1014985" y="77725"/>
                </a:lnTo>
                <a:lnTo>
                  <a:pt x="987552" y="89917"/>
                </a:lnTo>
                <a:lnTo>
                  <a:pt x="960121" y="103633"/>
                </a:lnTo>
                <a:lnTo>
                  <a:pt x="934212" y="117349"/>
                </a:lnTo>
                <a:lnTo>
                  <a:pt x="908304" y="134112"/>
                </a:lnTo>
                <a:lnTo>
                  <a:pt x="883921" y="150877"/>
                </a:lnTo>
                <a:lnTo>
                  <a:pt x="859537" y="169165"/>
                </a:lnTo>
                <a:lnTo>
                  <a:pt x="836676" y="187453"/>
                </a:lnTo>
                <a:lnTo>
                  <a:pt x="813816" y="207265"/>
                </a:lnTo>
                <a:lnTo>
                  <a:pt x="792481" y="228601"/>
                </a:lnTo>
                <a:lnTo>
                  <a:pt x="772669" y="249937"/>
                </a:lnTo>
                <a:lnTo>
                  <a:pt x="752857" y="271273"/>
                </a:lnTo>
                <a:lnTo>
                  <a:pt x="734569" y="294133"/>
                </a:lnTo>
                <a:lnTo>
                  <a:pt x="716281" y="318517"/>
                </a:lnTo>
                <a:lnTo>
                  <a:pt x="701040" y="342901"/>
                </a:lnTo>
                <a:lnTo>
                  <a:pt x="685800" y="367285"/>
                </a:lnTo>
                <a:lnTo>
                  <a:pt x="672085" y="391668"/>
                </a:lnTo>
                <a:lnTo>
                  <a:pt x="659892" y="417577"/>
                </a:lnTo>
                <a:lnTo>
                  <a:pt x="649224" y="443485"/>
                </a:lnTo>
                <a:lnTo>
                  <a:pt x="640081" y="469393"/>
                </a:lnTo>
                <a:lnTo>
                  <a:pt x="632461" y="496825"/>
                </a:lnTo>
                <a:lnTo>
                  <a:pt x="626364" y="522733"/>
                </a:lnTo>
                <a:lnTo>
                  <a:pt x="621792" y="550165"/>
                </a:lnTo>
                <a:lnTo>
                  <a:pt x="618745" y="577597"/>
                </a:lnTo>
                <a:lnTo>
                  <a:pt x="618745" y="603505"/>
                </a:lnTo>
                <a:lnTo>
                  <a:pt x="617221" y="629412"/>
                </a:lnTo>
                <a:lnTo>
                  <a:pt x="614173" y="656845"/>
                </a:lnTo>
                <a:lnTo>
                  <a:pt x="609600" y="682753"/>
                </a:lnTo>
                <a:lnTo>
                  <a:pt x="605028" y="708661"/>
                </a:lnTo>
                <a:lnTo>
                  <a:pt x="597409" y="734568"/>
                </a:lnTo>
                <a:lnTo>
                  <a:pt x="588264" y="760477"/>
                </a:lnTo>
                <a:lnTo>
                  <a:pt x="577597" y="786385"/>
                </a:lnTo>
                <a:lnTo>
                  <a:pt x="565404" y="810768"/>
                </a:lnTo>
                <a:lnTo>
                  <a:pt x="551688" y="836677"/>
                </a:lnTo>
                <a:lnTo>
                  <a:pt x="537973" y="861061"/>
                </a:lnTo>
                <a:lnTo>
                  <a:pt x="521209" y="883921"/>
                </a:lnTo>
                <a:lnTo>
                  <a:pt x="504445" y="906781"/>
                </a:lnTo>
                <a:lnTo>
                  <a:pt x="486157" y="929641"/>
                </a:lnTo>
                <a:lnTo>
                  <a:pt x="466345" y="950977"/>
                </a:lnTo>
                <a:lnTo>
                  <a:pt x="446533" y="972312"/>
                </a:lnTo>
                <a:lnTo>
                  <a:pt x="425197" y="993649"/>
                </a:lnTo>
                <a:lnTo>
                  <a:pt x="403861" y="1011937"/>
                </a:lnTo>
                <a:lnTo>
                  <a:pt x="379476" y="1031749"/>
                </a:lnTo>
                <a:lnTo>
                  <a:pt x="356616" y="1048512"/>
                </a:lnTo>
                <a:lnTo>
                  <a:pt x="332233" y="1065277"/>
                </a:lnTo>
                <a:lnTo>
                  <a:pt x="306325" y="1082041"/>
                </a:lnTo>
                <a:lnTo>
                  <a:pt x="280416" y="1095756"/>
                </a:lnTo>
                <a:lnTo>
                  <a:pt x="254509" y="1109473"/>
                </a:lnTo>
                <a:lnTo>
                  <a:pt x="227076" y="1121665"/>
                </a:lnTo>
                <a:lnTo>
                  <a:pt x="199645" y="1132333"/>
                </a:lnTo>
                <a:lnTo>
                  <a:pt x="172212" y="1143001"/>
                </a:lnTo>
                <a:lnTo>
                  <a:pt x="144781" y="1150621"/>
                </a:lnTo>
                <a:lnTo>
                  <a:pt x="115825" y="1158241"/>
                </a:lnTo>
                <a:lnTo>
                  <a:pt x="86869" y="1162812"/>
                </a:lnTo>
                <a:lnTo>
                  <a:pt x="57912" y="1167385"/>
                </a:lnTo>
                <a:lnTo>
                  <a:pt x="28957" y="1170433"/>
                </a:lnTo>
                <a:lnTo>
                  <a:pt x="0" y="1170433"/>
                </a:lnTo>
                <a:close/>
                <a:moveTo>
                  <a:pt x="1171957" y="76201"/>
                </a:moveTo>
                <a:lnTo>
                  <a:pt x="1245109" y="32005"/>
                </a:lnTo>
                <a:lnTo>
                  <a:pt x="1165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6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10" y="3819144"/>
            <a:ext cx="381000" cy="236220"/>
          </a:xfrm>
          <a:prstGeom prst="rect">
            <a:avLst/>
          </a:prstGeom>
        </p:spPr>
      </p:pic>
      <p:pic>
        <p:nvPicPr>
          <p:cNvPr id="26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38" y="3814571"/>
            <a:ext cx="391667" cy="245364"/>
          </a:xfrm>
          <a:prstGeom prst="rect">
            <a:avLst/>
          </a:prstGeom>
        </p:spPr>
      </p:pic>
      <p:sp>
        <p:nvSpPr>
          <p:cNvPr id="171" name="object 171"/>
          <p:cNvSpPr/>
          <p:nvPr/>
        </p:nvSpPr>
        <p:spPr>
          <a:xfrm>
            <a:off x="4866010" y="3819144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0" y="0"/>
                </a:moveTo>
                <a:lnTo>
                  <a:pt x="286512" y="0"/>
                </a:lnTo>
                <a:lnTo>
                  <a:pt x="381000" y="118871"/>
                </a:lnTo>
                <a:lnTo>
                  <a:pt x="286512" y="23622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61438" y="3814571"/>
            <a:ext cx="391667" cy="245364"/>
          </a:xfrm>
          <a:custGeom>
            <a:avLst/>
            <a:gdLst/>
            <a:ahLst/>
            <a:cxnLst/>
            <a:rect l="l" t="t" r="r" b="b"/>
            <a:pathLst>
              <a:path w="391667" h="245364">
                <a:moveTo>
                  <a:pt x="0" y="0"/>
                </a:moveTo>
                <a:lnTo>
                  <a:pt x="292608" y="0"/>
                </a:lnTo>
                <a:lnTo>
                  <a:pt x="391667" y="123444"/>
                </a:lnTo>
                <a:lnTo>
                  <a:pt x="292608" y="245365"/>
                </a:lnTo>
                <a:lnTo>
                  <a:pt x="0" y="245365"/>
                </a:lnTo>
                <a:close/>
                <a:moveTo>
                  <a:pt x="9144" y="240793"/>
                </a:moveTo>
                <a:lnTo>
                  <a:pt x="4572" y="236221"/>
                </a:lnTo>
                <a:lnTo>
                  <a:pt x="291084" y="236221"/>
                </a:lnTo>
                <a:lnTo>
                  <a:pt x="286511" y="237744"/>
                </a:lnTo>
                <a:lnTo>
                  <a:pt x="382523" y="120397"/>
                </a:lnTo>
                <a:lnTo>
                  <a:pt x="382523" y="126493"/>
                </a:lnTo>
                <a:lnTo>
                  <a:pt x="286511" y="7621"/>
                </a:lnTo>
                <a:lnTo>
                  <a:pt x="291084" y="10668"/>
                </a:lnTo>
                <a:lnTo>
                  <a:pt x="4572" y="10668"/>
                </a:lnTo>
                <a:lnTo>
                  <a:pt x="9144" y="4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739524" y="4168900"/>
            <a:ext cx="663390" cy="5507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Projetar</a:t>
            </a:r>
            <a:endParaRPr sz="1200">
              <a:latin typeface="Verdana"/>
              <a:cs typeface="Verdana"/>
            </a:endParaRPr>
          </a:p>
          <a:p>
            <a:pPr marL="13715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caso de</a:t>
            </a:r>
            <a:endParaRPr sz="1200">
              <a:latin typeface="Verdana"/>
              <a:cs typeface="Verdana"/>
            </a:endParaRPr>
          </a:p>
          <a:p>
            <a:pPr marL="170687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uso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792102" y="2240280"/>
            <a:ext cx="381000" cy="271272"/>
          </a:xfrm>
          <a:custGeom>
            <a:avLst/>
            <a:gdLst/>
            <a:ahLst/>
            <a:cxnLst/>
            <a:rect l="l" t="t" r="r" b="b"/>
            <a:pathLst>
              <a:path w="381000" h="271272">
                <a:moveTo>
                  <a:pt x="0" y="271272"/>
                </a:moveTo>
                <a:lnTo>
                  <a:pt x="85344" y="0"/>
                </a:lnTo>
                <a:lnTo>
                  <a:pt x="381000" y="0"/>
                </a:lnTo>
                <a:lnTo>
                  <a:pt x="297180" y="27127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67718" y="2206752"/>
            <a:ext cx="380999" cy="271272"/>
          </a:xfrm>
          <a:custGeom>
            <a:avLst/>
            <a:gdLst/>
            <a:ahLst/>
            <a:cxnLst/>
            <a:rect l="l" t="t" r="r" b="b"/>
            <a:pathLst>
              <a:path w="380999" h="271272">
                <a:moveTo>
                  <a:pt x="0" y="271272"/>
                </a:moveTo>
                <a:lnTo>
                  <a:pt x="83820" y="0"/>
                </a:lnTo>
                <a:lnTo>
                  <a:pt x="381000" y="0"/>
                </a:lnTo>
                <a:lnTo>
                  <a:pt x="295656" y="27127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61622" y="2202180"/>
            <a:ext cx="393191" cy="280416"/>
          </a:xfrm>
          <a:custGeom>
            <a:avLst/>
            <a:gdLst/>
            <a:ahLst/>
            <a:cxnLst/>
            <a:rect l="l" t="t" r="r" b="b"/>
            <a:pathLst>
              <a:path w="393191" h="280416">
                <a:moveTo>
                  <a:pt x="0" y="280416"/>
                </a:moveTo>
                <a:lnTo>
                  <a:pt x="86868" y="0"/>
                </a:lnTo>
                <a:lnTo>
                  <a:pt x="393192" y="0"/>
                </a:lnTo>
                <a:lnTo>
                  <a:pt x="304800" y="280416"/>
                </a:lnTo>
                <a:close/>
                <a:moveTo>
                  <a:pt x="301752" y="271272"/>
                </a:moveTo>
                <a:lnTo>
                  <a:pt x="297180" y="274320"/>
                </a:lnTo>
                <a:lnTo>
                  <a:pt x="382524" y="3048"/>
                </a:lnTo>
                <a:lnTo>
                  <a:pt x="387096" y="9144"/>
                </a:lnTo>
                <a:lnTo>
                  <a:pt x="89916" y="9144"/>
                </a:lnTo>
                <a:lnTo>
                  <a:pt x="94488" y="6095"/>
                </a:lnTo>
                <a:lnTo>
                  <a:pt x="10668" y="277368"/>
                </a:lnTo>
                <a:lnTo>
                  <a:pt x="609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964314" y="204216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8"/>
                  <a:pt x="33528" y="0"/>
                  <a:pt x="76200" y="0"/>
                </a:cubicBezTo>
                <a:cubicBezTo>
                  <a:pt x="118872" y="0"/>
                  <a:pt x="152400" y="33528"/>
                  <a:pt x="152400" y="76200"/>
                </a:cubicBezTo>
                <a:cubicBezTo>
                  <a:pt x="152400" y="117348"/>
                  <a:pt x="118872" y="152400"/>
                  <a:pt x="76200" y="152400"/>
                </a:cubicBezTo>
                <a:cubicBezTo>
                  <a:pt x="33528" y="152400"/>
                  <a:pt x="0" y="117348"/>
                  <a:pt x="0" y="76200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944502" y="201625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5052"/>
                  <a:pt x="35052" y="0"/>
                  <a:pt x="76200" y="0"/>
                </a:cubicBezTo>
                <a:cubicBezTo>
                  <a:pt x="118872" y="0"/>
                  <a:pt x="152400" y="35052"/>
                  <a:pt x="152400" y="76200"/>
                </a:cubicBezTo>
                <a:cubicBezTo>
                  <a:pt x="152400" y="118873"/>
                  <a:pt x="118872" y="152401"/>
                  <a:pt x="76200" y="152401"/>
                </a:cubicBezTo>
                <a:cubicBezTo>
                  <a:pt x="35052" y="152401"/>
                  <a:pt x="0" y="118873"/>
                  <a:pt x="0" y="76200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939930" y="2011679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0" y="80772"/>
                </a:moveTo>
                <a:lnTo>
                  <a:pt x="1524" y="73153"/>
                </a:lnTo>
                <a:lnTo>
                  <a:pt x="1524" y="65533"/>
                </a:lnTo>
                <a:lnTo>
                  <a:pt x="4572" y="56389"/>
                </a:lnTo>
                <a:lnTo>
                  <a:pt x="6096" y="50293"/>
                </a:lnTo>
                <a:lnTo>
                  <a:pt x="10668" y="42672"/>
                </a:lnTo>
                <a:lnTo>
                  <a:pt x="13716" y="36577"/>
                </a:lnTo>
                <a:cubicBezTo>
                  <a:pt x="13716" y="35053"/>
                  <a:pt x="13716" y="35053"/>
                  <a:pt x="15240" y="35053"/>
                </a:cubicBezTo>
                <a:lnTo>
                  <a:pt x="24384" y="24384"/>
                </a:lnTo>
                <a:cubicBezTo>
                  <a:pt x="24384" y="24384"/>
                  <a:pt x="24384" y="24384"/>
                  <a:pt x="24384" y="22861"/>
                </a:cubicBezTo>
                <a:lnTo>
                  <a:pt x="35052" y="13717"/>
                </a:lnTo>
                <a:cubicBezTo>
                  <a:pt x="36576" y="13717"/>
                  <a:pt x="36576" y="13717"/>
                  <a:pt x="36576" y="13717"/>
                </a:cubicBezTo>
                <a:lnTo>
                  <a:pt x="42672" y="10668"/>
                </a:lnTo>
                <a:lnTo>
                  <a:pt x="50292" y="6096"/>
                </a:lnTo>
                <a:lnTo>
                  <a:pt x="56388" y="3049"/>
                </a:lnTo>
                <a:lnTo>
                  <a:pt x="65532" y="1524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4"/>
                </a:lnTo>
                <a:lnTo>
                  <a:pt x="105156" y="3049"/>
                </a:lnTo>
                <a:lnTo>
                  <a:pt x="112776" y="6096"/>
                </a:lnTo>
                <a:lnTo>
                  <a:pt x="120396" y="9145"/>
                </a:lnTo>
                <a:lnTo>
                  <a:pt x="126492" y="13717"/>
                </a:lnTo>
                <a:lnTo>
                  <a:pt x="126492" y="13717"/>
                </a:lnTo>
                <a:lnTo>
                  <a:pt x="138684" y="22861"/>
                </a:lnTo>
                <a:cubicBezTo>
                  <a:pt x="138684" y="24384"/>
                  <a:pt x="138684" y="24384"/>
                  <a:pt x="138684" y="24384"/>
                </a:cubicBezTo>
                <a:lnTo>
                  <a:pt x="147828" y="35053"/>
                </a:lnTo>
                <a:cubicBezTo>
                  <a:pt x="147828" y="35053"/>
                  <a:pt x="147828" y="35053"/>
                  <a:pt x="149352" y="36577"/>
                </a:cubicBezTo>
                <a:lnTo>
                  <a:pt x="152400" y="42672"/>
                </a:lnTo>
                <a:lnTo>
                  <a:pt x="155448" y="48768"/>
                </a:lnTo>
                <a:lnTo>
                  <a:pt x="158496" y="56389"/>
                </a:lnTo>
                <a:lnTo>
                  <a:pt x="160020" y="64009"/>
                </a:lnTo>
                <a:lnTo>
                  <a:pt x="161544" y="73153"/>
                </a:lnTo>
                <a:lnTo>
                  <a:pt x="163068" y="80772"/>
                </a:lnTo>
                <a:lnTo>
                  <a:pt x="161544" y="88393"/>
                </a:lnTo>
                <a:lnTo>
                  <a:pt x="161544" y="97537"/>
                </a:lnTo>
                <a:lnTo>
                  <a:pt x="158496" y="105157"/>
                </a:lnTo>
                <a:lnTo>
                  <a:pt x="155448" y="112777"/>
                </a:lnTo>
                <a:lnTo>
                  <a:pt x="152400" y="118873"/>
                </a:lnTo>
                <a:lnTo>
                  <a:pt x="149352" y="126493"/>
                </a:lnTo>
                <a:lnTo>
                  <a:pt x="138684" y="138685"/>
                </a:lnTo>
                <a:lnTo>
                  <a:pt x="138684" y="138685"/>
                </a:lnTo>
                <a:lnTo>
                  <a:pt x="126492" y="147829"/>
                </a:lnTo>
                <a:lnTo>
                  <a:pt x="120396" y="152401"/>
                </a:lnTo>
                <a:lnTo>
                  <a:pt x="112776" y="155449"/>
                </a:lnTo>
                <a:lnTo>
                  <a:pt x="105156" y="158496"/>
                </a:lnTo>
                <a:lnTo>
                  <a:pt x="97536" y="160021"/>
                </a:lnTo>
                <a:lnTo>
                  <a:pt x="89916" y="161545"/>
                </a:lnTo>
                <a:lnTo>
                  <a:pt x="73152" y="161545"/>
                </a:lnTo>
                <a:lnTo>
                  <a:pt x="65532" y="160021"/>
                </a:lnTo>
                <a:lnTo>
                  <a:pt x="57912" y="158496"/>
                </a:lnTo>
                <a:lnTo>
                  <a:pt x="50292" y="155449"/>
                </a:lnTo>
                <a:lnTo>
                  <a:pt x="42672" y="152401"/>
                </a:lnTo>
                <a:lnTo>
                  <a:pt x="36576" y="147829"/>
                </a:lnTo>
                <a:cubicBezTo>
                  <a:pt x="36576" y="147829"/>
                  <a:pt x="36576" y="147829"/>
                  <a:pt x="35052" y="147829"/>
                </a:cubicBezTo>
                <a:lnTo>
                  <a:pt x="24384" y="138685"/>
                </a:lnTo>
                <a:lnTo>
                  <a:pt x="24384" y="138685"/>
                </a:lnTo>
                <a:lnTo>
                  <a:pt x="15240" y="126493"/>
                </a:lnTo>
                <a:cubicBezTo>
                  <a:pt x="13716" y="126493"/>
                  <a:pt x="13716" y="126493"/>
                  <a:pt x="13716" y="126493"/>
                </a:cubicBezTo>
                <a:lnTo>
                  <a:pt x="10668" y="120396"/>
                </a:lnTo>
                <a:lnTo>
                  <a:pt x="7620" y="112777"/>
                </a:lnTo>
                <a:lnTo>
                  <a:pt x="4572" y="105157"/>
                </a:lnTo>
                <a:lnTo>
                  <a:pt x="1524" y="97537"/>
                </a:lnTo>
                <a:lnTo>
                  <a:pt x="1524" y="89917"/>
                </a:lnTo>
                <a:close/>
                <a:moveTo>
                  <a:pt x="10668" y="88393"/>
                </a:moveTo>
                <a:lnTo>
                  <a:pt x="10668" y="94489"/>
                </a:lnTo>
                <a:lnTo>
                  <a:pt x="13716" y="102109"/>
                </a:lnTo>
                <a:lnTo>
                  <a:pt x="15240" y="108205"/>
                </a:lnTo>
                <a:lnTo>
                  <a:pt x="18288" y="114301"/>
                </a:lnTo>
                <a:lnTo>
                  <a:pt x="22860" y="120396"/>
                </a:lnTo>
                <a:lnTo>
                  <a:pt x="21336" y="120396"/>
                </a:lnTo>
                <a:lnTo>
                  <a:pt x="32004" y="132589"/>
                </a:lnTo>
                <a:lnTo>
                  <a:pt x="30480" y="131065"/>
                </a:lnTo>
                <a:lnTo>
                  <a:pt x="41148" y="140209"/>
                </a:lnTo>
                <a:lnTo>
                  <a:pt x="41148" y="140209"/>
                </a:lnTo>
                <a:lnTo>
                  <a:pt x="47244" y="143257"/>
                </a:lnTo>
                <a:lnTo>
                  <a:pt x="53340" y="146305"/>
                </a:lnTo>
                <a:lnTo>
                  <a:pt x="59436" y="149353"/>
                </a:lnTo>
                <a:lnTo>
                  <a:pt x="67056" y="150877"/>
                </a:lnTo>
                <a:lnTo>
                  <a:pt x="73152" y="152401"/>
                </a:lnTo>
                <a:lnTo>
                  <a:pt x="88392" y="152401"/>
                </a:lnTo>
                <a:lnTo>
                  <a:pt x="96012" y="150877"/>
                </a:lnTo>
                <a:lnTo>
                  <a:pt x="102108" y="149353"/>
                </a:lnTo>
                <a:lnTo>
                  <a:pt x="108204" y="146305"/>
                </a:lnTo>
                <a:lnTo>
                  <a:pt x="115824" y="143257"/>
                </a:lnTo>
                <a:lnTo>
                  <a:pt x="120396" y="140209"/>
                </a:lnTo>
                <a:lnTo>
                  <a:pt x="132588" y="131065"/>
                </a:lnTo>
                <a:lnTo>
                  <a:pt x="131064" y="132589"/>
                </a:lnTo>
                <a:lnTo>
                  <a:pt x="140208" y="120396"/>
                </a:lnTo>
                <a:lnTo>
                  <a:pt x="144780" y="115824"/>
                </a:lnTo>
                <a:lnTo>
                  <a:pt x="147828" y="109729"/>
                </a:lnTo>
                <a:lnTo>
                  <a:pt x="149352" y="102109"/>
                </a:lnTo>
                <a:lnTo>
                  <a:pt x="150876" y="96013"/>
                </a:lnTo>
                <a:lnTo>
                  <a:pt x="152400" y="88393"/>
                </a:lnTo>
                <a:lnTo>
                  <a:pt x="152400" y="73153"/>
                </a:lnTo>
                <a:lnTo>
                  <a:pt x="150876" y="67056"/>
                </a:lnTo>
                <a:lnTo>
                  <a:pt x="149352" y="59437"/>
                </a:lnTo>
                <a:lnTo>
                  <a:pt x="147828" y="53340"/>
                </a:lnTo>
                <a:lnTo>
                  <a:pt x="144780" y="47245"/>
                </a:lnTo>
                <a:lnTo>
                  <a:pt x="140208" y="41149"/>
                </a:lnTo>
                <a:lnTo>
                  <a:pt x="140208" y="41149"/>
                </a:lnTo>
                <a:lnTo>
                  <a:pt x="131064" y="30481"/>
                </a:lnTo>
                <a:lnTo>
                  <a:pt x="132588" y="30481"/>
                </a:lnTo>
                <a:lnTo>
                  <a:pt x="120396" y="21337"/>
                </a:lnTo>
                <a:lnTo>
                  <a:pt x="121920" y="21337"/>
                </a:lnTo>
                <a:lnTo>
                  <a:pt x="115824" y="18289"/>
                </a:lnTo>
                <a:lnTo>
                  <a:pt x="109728" y="15240"/>
                </a:lnTo>
                <a:lnTo>
                  <a:pt x="103632" y="12193"/>
                </a:lnTo>
                <a:lnTo>
                  <a:pt x="96012" y="10668"/>
                </a:lnTo>
                <a:lnTo>
                  <a:pt x="88392" y="10668"/>
                </a:lnTo>
                <a:lnTo>
                  <a:pt x="82296" y="9145"/>
                </a:lnTo>
                <a:lnTo>
                  <a:pt x="74676" y="9145"/>
                </a:lnTo>
                <a:lnTo>
                  <a:pt x="67056" y="10668"/>
                </a:lnTo>
                <a:lnTo>
                  <a:pt x="60960" y="12193"/>
                </a:lnTo>
                <a:lnTo>
                  <a:pt x="53340" y="15240"/>
                </a:lnTo>
                <a:lnTo>
                  <a:pt x="47244" y="18289"/>
                </a:lnTo>
                <a:lnTo>
                  <a:pt x="41148" y="21337"/>
                </a:lnTo>
                <a:lnTo>
                  <a:pt x="41148" y="21337"/>
                </a:lnTo>
                <a:lnTo>
                  <a:pt x="30480" y="30481"/>
                </a:lnTo>
                <a:lnTo>
                  <a:pt x="32004" y="30481"/>
                </a:lnTo>
                <a:lnTo>
                  <a:pt x="21336" y="41149"/>
                </a:lnTo>
                <a:lnTo>
                  <a:pt x="22860" y="41149"/>
                </a:lnTo>
                <a:lnTo>
                  <a:pt x="18288" y="47245"/>
                </a:lnTo>
                <a:lnTo>
                  <a:pt x="15240" y="53340"/>
                </a:lnTo>
                <a:lnTo>
                  <a:pt x="13716" y="59437"/>
                </a:lnTo>
                <a:lnTo>
                  <a:pt x="12192" y="67056"/>
                </a:lnTo>
                <a:lnTo>
                  <a:pt x="10668" y="73153"/>
                </a:lnTo>
                <a:lnTo>
                  <a:pt x="1066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568080" y="2594609"/>
            <a:ext cx="757364" cy="1850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Arquiteto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8345301" y="2468880"/>
            <a:ext cx="380999" cy="271272"/>
          </a:xfrm>
          <a:custGeom>
            <a:avLst/>
            <a:gdLst/>
            <a:ahLst/>
            <a:cxnLst/>
            <a:rect l="l" t="t" r="r" b="b"/>
            <a:pathLst>
              <a:path w="380999" h="271272">
                <a:moveTo>
                  <a:pt x="0" y="271272"/>
                </a:moveTo>
                <a:lnTo>
                  <a:pt x="85345" y="0"/>
                </a:lnTo>
                <a:lnTo>
                  <a:pt x="381000" y="0"/>
                </a:lnTo>
                <a:lnTo>
                  <a:pt x="297181" y="27127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20917" y="2435352"/>
            <a:ext cx="381000" cy="271272"/>
          </a:xfrm>
          <a:custGeom>
            <a:avLst/>
            <a:gdLst/>
            <a:ahLst/>
            <a:cxnLst/>
            <a:rect l="l" t="t" r="r" b="b"/>
            <a:pathLst>
              <a:path w="381000" h="271272">
                <a:moveTo>
                  <a:pt x="0" y="271272"/>
                </a:moveTo>
                <a:lnTo>
                  <a:pt x="83821" y="0"/>
                </a:lnTo>
                <a:lnTo>
                  <a:pt x="381001" y="0"/>
                </a:lnTo>
                <a:lnTo>
                  <a:pt x="295657" y="27127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14822" y="2430780"/>
            <a:ext cx="393191" cy="280416"/>
          </a:xfrm>
          <a:custGeom>
            <a:avLst/>
            <a:gdLst/>
            <a:ahLst/>
            <a:cxnLst/>
            <a:rect l="l" t="t" r="r" b="b"/>
            <a:pathLst>
              <a:path w="393191" h="280416">
                <a:moveTo>
                  <a:pt x="0" y="280416"/>
                </a:moveTo>
                <a:lnTo>
                  <a:pt x="86867" y="0"/>
                </a:lnTo>
                <a:lnTo>
                  <a:pt x="393191" y="0"/>
                </a:lnTo>
                <a:lnTo>
                  <a:pt x="304800" y="280416"/>
                </a:lnTo>
                <a:close/>
                <a:moveTo>
                  <a:pt x="301752" y="271272"/>
                </a:moveTo>
                <a:lnTo>
                  <a:pt x="297179" y="274320"/>
                </a:lnTo>
                <a:lnTo>
                  <a:pt x="382524" y="3048"/>
                </a:lnTo>
                <a:lnTo>
                  <a:pt x="387096" y="9144"/>
                </a:lnTo>
                <a:lnTo>
                  <a:pt x="89916" y="9144"/>
                </a:lnTo>
                <a:lnTo>
                  <a:pt x="94488" y="6095"/>
                </a:lnTo>
                <a:lnTo>
                  <a:pt x="10667" y="277368"/>
                </a:lnTo>
                <a:lnTo>
                  <a:pt x="6095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517513" y="227076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8"/>
                  <a:pt x="33529" y="0"/>
                  <a:pt x="76200" y="0"/>
                </a:cubicBezTo>
                <a:cubicBezTo>
                  <a:pt x="118873" y="0"/>
                  <a:pt x="152400" y="33528"/>
                  <a:pt x="152400" y="76200"/>
                </a:cubicBezTo>
                <a:cubicBezTo>
                  <a:pt x="152400" y="117348"/>
                  <a:pt x="118873" y="152400"/>
                  <a:pt x="76200" y="152400"/>
                </a:cubicBezTo>
                <a:cubicBezTo>
                  <a:pt x="33529" y="152400"/>
                  <a:pt x="0" y="117348"/>
                  <a:pt x="0" y="76200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497701" y="224485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cubicBezTo>
                  <a:pt x="0" y="35051"/>
                  <a:pt x="35053" y="0"/>
                  <a:pt x="76200" y="0"/>
                </a:cubicBezTo>
                <a:cubicBezTo>
                  <a:pt x="118873" y="0"/>
                  <a:pt x="152400" y="35051"/>
                  <a:pt x="152400" y="76200"/>
                </a:cubicBezTo>
                <a:cubicBezTo>
                  <a:pt x="152400" y="118872"/>
                  <a:pt x="118873" y="152400"/>
                  <a:pt x="76200" y="152400"/>
                </a:cubicBezTo>
                <a:cubicBezTo>
                  <a:pt x="35053" y="152400"/>
                  <a:pt x="0" y="118872"/>
                  <a:pt x="0" y="76200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93130" y="2240280"/>
            <a:ext cx="163068" cy="161544"/>
          </a:xfrm>
          <a:custGeom>
            <a:avLst/>
            <a:gdLst/>
            <a:ahLst/>
            <a:cxnLst/>
            <a:rect l="l" t="t" r="r" b="b"/>
            <a:pathLst>
              <a:path w="163068" h="161544">
                <a:moveTo>
                  <a:pt x="0" y="80772"/>
                </a:moveTo>
                <a:lnTo>
                  <a:pt x="1524" y="73151"/>
                </a:lnTo>
                <a:lnTo>
                  <a:pt x="1524" y="65532"/>
                </a:lnTo>
                <a:lnTo>
                  <a:pt x="4571" y="56388"/>
                </a:lnTo>
                <a:lnTo>
                  <a:pt x="6095" y="50292"/>
                </a:lnTo>
                <a:lnTo>
                  <a:pt x="10668" y="42672"/>
                </a:lnTo>
                <a:lnTo>
                  <a:pt x="13716" y="36576"/>
                </a:lnTo>
                <a:cubicBezTo>
                  <a:pt x="13716" y="35051"/>
                  <a:pt x="13716" y="35051"/>
                  <a:pt x="15240" y="35051"/>
                </a:cubicBezTo>
                <a:lnTo>
                  <a:pt x="24383" y="24384"/>
                </a:lnTo>
                <a:cubicBezTo>
                  <a:pt x="24383" y="24384"/>
                  <a:pt x="24383" y="24384"/>
                  <a:pt x="24383" y="22860"/>
                </a:cubicBezTo>
                <a:lnTo>
                  <a:pt x="35052" y="13716"/>
                </a:lnTo>
                <a:cubicBezTo>
                  <a:pt x="36576" y="13716"/>
                  <a:pt x="36576" y="13716"/>
                  <a:pt x="36576" y="13716"/>
                </a:cubicBezTo>
                <a:lnTo>
                  <a:pt x="42671" y="10668"/>
                </a:lnTo>
                <a:lnTo>
                  <a:pt x="50292" y="6095"/>
                </a:lnTo>
                <a:lnTo>
                  <a:pt x="56388" y="3048"/>
                </a:lnTo>
                <a:lnTo>
                  <a:pt x="65532" y="1523"/>
                </a:lnTo>
                <a:lnTo>
                  <a:pt x="73152" y="0"/>
                </a:lnTo>
                <a:lnTo>
                  <a:pt x="89916" y="0"/>
                </a:lnTo>
                <a:lnTo>
                  <a:pt x="97536" y="1523"/>
                </a:lnTo>
                <a:lnTo>
                  <a:pt x="105156" y="3048"/>
                </a:lnTo>
                <a:lnTo>
                  <a:pt x="112776" y="6095"/>
                </a:lnTo>
                <a:lnTo>
                  <a:pt x="120395" y="9144"/>
                </a:lnTo>
                <a:lnTo>
                  <a:pt x="126492" y="13716"/>
                </a:lnTo>
                <a:lnTo>
                  <a:pt x="126492" y="13716"/>
                </a:lnTo>
                <a:lnTo>
                  <a:pt x="138683" y="22860"/>
                </a:lnTo>
                <a:cubicBezTo>
                  <a:pt x="138683" y="24384"/>
                  <a:pt x="138683" y="24384"/>
                  <a:pt x="138683" y="24384"/>
                </a:cubicBezTo>
                <a:lnTo>
                  <a:pt x="147828" y="35051"/>
                </a:lnTo>
                <a:cubicBezTo>
                  <a:pt x="147828" y="35051"/>
                  <a:pt x="147828" y="35051"/>
                  <a:pt x="149352" y="36576"/>
                </a:cubicBezTo>
                <a:lnTo>
                  <a:pt x="152400" y="42672"/>
                </a:lnTo>
                <a:lnTo>
                  <a:pt x="155448" y="48768"/>
                </a:lnTo>
                <a:lnTo>
                  <a:pt x="158495" y="56388"/>
                </a:lnTo>
                <a:lnTo>
                  <a:pt x="160020" y="64008"/>
                </a:lnTo>
                <a:lnTo>
                  <a:pt x="161544" y="73151"/>
                </a:lnTo>
                <a:lnTo>
                  <a:pt x="163068" y="80772"/>
                </a:lnTo>
                <a:lnTo>
                  <a:pt x="161544" y="88392"/>
                </a:lnTo>
                <a:lnTo>
                  <a:pt x="161544" y="97536"/>
                </a:lnTo>
                <a:lnTo>
                  <a:pt x="158495" y="105156"/>
                </a:lnTo>
                <a:lnTo>
                  <a:pt x="155448" y="112776"/>
                </a:lnTo>
                <a:lnTo>
                  <a:pt x="152400" y="118872"/>
                </a:lnTo>
                <a:lnTo>
                  <a:pt x="149352" y="126492"/>
                </a:lnTo>
                <a:lnTo>
                  <a:pt x="138683" y="138684"/>
                </a:lnTo>
                <a:lnTo>
                  <a:pt x="138683" y="138684"/>
                </a:lnTo>
                <a:lnTo>
                  <a:pt x="126492" y="147828"/>
                </a:lnTo>
                <a:lnTo>
                  <a:pt x="120395" y="152400"/>
                </a:lnTo>
                <a:lnTo>
                  <a:pt x="112776" y="155448"/>
                </a:lnTo>
                <a:lnTo>
                  <a:pt x="105156" y="158495"/>
                </a:lnTo>
                <a:lnTo>
                  <a:pt x="97536" y="160020"/>
                </a:lnTo>
                <a:lnTo>
                  <a:pt x="89916" y="161544"/>
                </a:lnTo>
                <a:lnTo>
                  <a:pt x="73152" y="161544"/>
                </a:lnTo>
                <a:lnTo>
                  <a:pt x="65532" y="160020"/>
                </a:lnTo>
                <a:lnTo>
                  <a:pt x="57912" y="158495"/>
                </a:lnTo>
                <a:lnTo>
                  <a:pt x="50292" y="155448"/>
                </a:lnTo>
                <a:lnTo>
                  <a:pt x="42671" y="152400"/>
                </a:lnTo>
                <a:lnTo>
                  <a:pt x="36576" y="147828"/>
                </a:lnTo>
                <a:cubicBezTo>
                  <a:pt x="36576" y="147828"/>
                  <a:pt x="36576" y="147828"/>
                  <a:pt x="35052" y="147828"/>
                </a:cubicBezTo>
                <a:lnTo>
                  <a:pt x="24383" y="138684"/>
                </a:lnTo>
                <a:lnTo>
                  <a:pt x="24383" y="138684"/>
                </a:lnTo>
                <a:lnTo>
                  <a:pt x="15240" y="126492"/>
                </a:lnTo>
                <a:cubicBezTo>
                  <a:pt x="13716" y="126492"/>
                  <a:pt x="13716" y="126492"/>
                  <a:pt x="13716" y="126492"/>
                </a:cubicBezTo>
                <a:lnTo>
                  <a:pt x="10668" y="120395"/>
                </a:lnTo>
                <a:lnTo>
                  <a:pt x="7620" y="112776"/>
                </a:lnTo>
                <a:lnTo>
                  <a:pt x="4571" y="105156"/>
                </a:lnTo>
                <a:lnTo>
                  <a:pt x="1524" y="97536"/>
                </a:lnTo>
                <a:lnTo>
                  <a:pt x="1524" y="89916"/>
                </a:lnTo>
                <a:close/>
                <a:moveTo>
                  <a:pt x="10668" y="88392"/>
                </a:moveTo>
                <a:lnTo>
                  <a:pt x="10668" y="94488"/>
                </a:lnTo>
                <a:lnTo>
                  <a:pt x="13716" y="102108"/>
                </a:lnTo>
                <a:lnTo>
                  <a:pt x="15240" y="108204"/>
                </a:lnTo>
                <a:lnTo>
                  <a:pt x="18288" y="114300"/>
                </a:lnTo>
                <a:lnTo>
                  <a:pt x="22859" y="120395"/>
                </a:lnTo>
                <a:lnTo>
                  <a:pt x="21336" y="120395"/>
                </a:lnTo>
                <a:lnTo>
                  <a:pt x="32004" y="132588"/>
                </a:lnTo>
                <a:lnTo>
                  <a:pt x="30480" y="131064"/>
                </a:lnTo>
                <a:lnTo>
                  <a:pt x="41148" y="140208"/>
                </a:lnTo>
                <a:lnTo>
                  <a:pt x="41148" y="140208"/>
                </a:lnTo>
                <a:lnTo>
                  <a:pt x="47244" y="143256"/>
                </a:lnTo>
                <a:lnTo>
                  <a:pt x="53340" y="146304"/>
                </a:lnTo>
                <a:lnTo>
                  <a:pt x="59436" y="149351"/>
                </a:lnTo>
                <a:lnTo>
                  <a:pt x="67056" y="150876"/>
                </a:lnTo>
                <a:lnTo>
                  <a:pt x="73152" y="152400"/>
                </a:lnTo>
                <a:lnTo>
                  <a:pt x="88392" y="152400"/>
                </a:lnTo>
                <a:lnTo>
                  <a:pt x="96012" y="150876"/>
                </a:lnTo>
                <a:lnTo>
                  <a:pt x="102108" y="149351"/>
                </a:lnTo>
                <a:lnTo>
                  <a:pt x="108204" y="146304"/>
                </a:lnTo>
                <a:lnTo>
                  <a:pt x="115824" y="143256"/>
                </a:lnTo>
                <a:lnTo>
                  <a:pt x="120395" y="140208"/>
                </a:lnTo>
                <a:lnTo>
                  <a:pt x="132588" y="131064"/>
                </a:lnTo>
                <a:lnTo>
                  <a:pt x="131064" y="132588"/>
                </a:lnTo>
                <a:lnTo>
                  <a:pt x="140208" y="120395"/>
                </a:lnTo>
                <a:lnTo>
                  <a:pt x="144780" y="115823"/>
                </a:lnTo>
                <a:lnTo>
                  <a:pt x="147828" y="109728"/>
                </a:lnTo>
                <a:lnTo>
                  <a:pt x="149352" y="102108"/>
                </a:lnTo>
                <a:lnTo>
                  <a:pt x="150876" y="96012"/>
                </a:lnTo>
                <a:lnTo>
                  <a:pt x="152400" y="88392"/>
                </a:lnTo>
                <a:lnTo>
                  <a:pt x="152400" y="73151"/>
                </a:lnTo>
                <a:lnTo>
                  <a:pt x="150876" y="67056"/>
                </a:lnTo>
                <a:lnTo>
                  <a:pt x="149352" y="59436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1148"/>
                </a:lnTo>
                <a:lnTo>
                  <a:pt x="140208" y="41148"/>
                </a:lnTo>
                <a:lnTo>
                  <a:pt x="131064" y="30480"/>
                </a:lnTo>
                <a:lnTo>
                  <a:pt x="132588" y="30480"/>
                </a:lnTo>
                <a:lnTo>
                  <a:pt x="120395" y="21336"/>
                </a:lnTo>
                <a:lnTo>
                  <a:pt x="121920" y="21336"/>
                </a:lnTo>
                <a:lnTo>
                  <a:pt x="115824" y="18288"/>
                </a:lnTo>
                <a:lnTo>
                  <a:pt x="109728" y="15240"/>
                </a:lnTo>
                <a:lnTo>
                  <a:pt x="103632" y="12192"/>
                </a:lnTo>
                <a:lnTo>
                  <a:pt x="96012" y="10668"/>
                </a:lnTo>
                <a:lnTo>
                  <a:pt x="88392" y="10668"/>
                </a:lnTo>
                <a:lnTo>
                  <a:pt x="82295" y="9144"/>
                </a:lnTo>
                <a:lnTo>
                  <a:pt x="74676" y="9144"/>
                </a:lnTo>
                <a:lnTo>
                  <a:pt x="67056" y="10668"/>
                </a:lnTo>
                <a:lnTo>
                  <a:pt x="60959" y="12192"/>
                </a:lnTo>
                <a:lnTo>
                  <a:pt x="53340" y="15240"/>
                </a:lnTo>
                <a:lnTo>
                  <a:pt x="47244" y="18288"/>
                </a:lnTo>
                <a:lnTo>
                  <a:pt x="41148" y="21336"/>
                </a:lnTo>
                <a:lnTo>
                  <a:pt x="41148" y="21336"/>
                </a:lnTo>
                <a:lnTo>
                  <a:pt x="30480" y="30480"/>
                </a:lnTo>
                <a:lnTo>
                  <a:pt x="32004" y="30480"/>
                </a:lnTo>
                <a:lnTo>
                  <a:pt x="21336" y="41148"/>
                </a:lnTo>
                <a:lnTo>
                  <a:pt x="22859" y="41148"/>
                </a:lnTo>
                <a:lnTo>
                  <a:pt x="18288" y="47244"/>
                </a:lnTo>
                <a:lnTo>
                  <a:pt x="15240" y="53340"/>
                </a:lnTo>
                <a:lnTo>
                  <a:pt x="13716" y="59436"/>
                </a:lnTo>
                <a:lnTo>
                  <a:pt x="12192" y="67056"/>
                </a:lnTo>
                <a:lnTo>
                  <a:pt x="10668" y="73151"/>
                </a:lnTo>
                <a:lnTo>
                  <a:pt x="10668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8072510" y="2823209"/>
            <a:ext cx="856874" cy="367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19" spc="10" dirty="0">
                <a:latin typeface="Verdana"/>
                <a:cs typeface="Verdana"/>
              </a:rPr>
              <a:t>Revisor do</a:t>
            </a:r>
            <a:endParaRPr sz="1000">
              <a:latin typeface="Verdana"/>
              <a:cs typeface="Verdana"/>
            </a:endParaRPr>
          </a:p>
          <a:p>
            <a:pPr marL="126492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644522" y="5566408"/>
            <a:ext cx="663390" cy="5507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Projetar</a:t>
            </a:r>
            <a:endParaRPr sz="1200">
              <a:latin typeface="Verdana"/>
              <a:cs typeface="Verdana"/>
            </a:endParaRPr>
          </a:p>
          <a:p>
            <a:pPr marL="6095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base de</a:t>
            </a:r>
            <a:endParaRPr sz="1200">
              <a:latin typeface="Verdana"/>
              <a:cs typeface="Verdana"/>
            </a:endParaRPr>
          </a:p>
          <a:p>
            <a:pPr marL="79247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dados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6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01" y="5216651"/>
            <a:ext cx="381000" cy="234696"/>
          </a:xfrm>
          <a:prstGeom prst="rect">
            <a:avLst/>
          </a:prstGeom>
        </p:spPr>
      </p:pic>
      <p:pic>
        <p:nvPicPr>
          <p:cNvPr id="26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29" y="5212080"/>
            <a:ext cx="391668" cy="243839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6745101" y="5216651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286512" y="0"/>
                </a:lnTo>
                <a:lnTo>
                  <a:pt x="381000" y="117349"/>
                </a:lnTo>
                <a:lnTo>
                  <a:pt x="286512" y="234697"/>
                </a:lnTo>
                <a:lnTo>
                  <a:pt x="0" y="23469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740529" y="5212080"/>
            <a:ext cx="391668" cy="243839"/>
          </a:xfrm>
          <a:custGeom>
            <a:avLst/>
            <a:gdLst/>
            <a:ahLst/>
            <a:cxnLst/>
            <a:rect l="l" t="t" r="r" b="b"/>
            <a:pathLst>
              <a:path w="391668" h="243839">
                <a:moveTo>
                  <a:pt x="0" y="0"/>
                </a:moveTo>
                <a:lnTo>
                  <a:pt x="292609" y="0"/>
                </a:lnTo>
                <a:lnTo>
                  <a:pt x="391669" y="121920"/>
                </a:lnTo>
                <a:lnTo>
                  <a:pt x="292609" y="243839"/>
                </a:lnTo>
                <a:lnTo>
                  <a:pt x="0" y="243839"/>
                </a:lnTo>
                <a:close/>
                <a:moveTo>
                  <a:pt x="10669" y="239268"/>
                </a:moveTo>
                <a:lnTo>
                  <a:pt x="4572" y="234696"/>
                </a:lnTo>
                <a:lnTo>
                  <a:pt x="291084" y="234696"/>
                </a:lnTo>
                <a:lnTo>
                  <a:pt x="286512" y="236220"/>
                </a:lnTo>
                <a:lnTo>
                  <a:pt x="382524" y="118871"/>
                </a:lnTo>
                <a:lnTo>
                  <a:pt x="382524" y="124968"/>
                </a:lnTo>
                <a:lnTo>
                  <a:pt x="286512" y="7620"/>
                </a:lnTo>
                <a:lnTo>
                  <a:pt x="291084" y="9144"/>
                </a:lnTo>
                <a:lnTo>
                  <a:pt x="4572" y="9144"/>
                </a:lnTo>
                <a:lnTo>
                  <a:pt x="106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10" y="1990344"/>
            <a:ext cx="381000" cy="236220"/>
          </a:xfrm>
          <a:prstGeom prst="rect">
            <a:avLst/>
          </a:prstGeom>
        </p:spPr>
      </p:pic>
      <p:pic>
        <p:nvPicPr>
          <p:cNvPr id="2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37" y="1985772"/>
            <a:ext cx="391668" cy="245364"/>
          </a:xfrm>
          <a:prstGeom prst="rect">
            <a:avLst/>
          </a:prstGeom>
        </p:spPr>
      </p:pic>
      <p:sp>
        <p:nvSpPr>
          <p:cNvPr id="187" name="object 187"/>
          <p:cNvSpPr/>
          <p:nvPr/>
        </p:nvSpPr>
        <p:spPr>
          <a:xfrm>
            <a:off x="3723010" y="1990344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0" y="0"/>
                </a:moveTo>
                <a:lnTo>
                  <a:pt x="286512" y="0"/>
                </a:lnTo>
                <a:lnTo>
                  <a:pt x="381000" y="118872"/>
                </a:lnTo>
                <a:lnTo>
                  <a:pt x="286512" y="23622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718437" y="1985772"/>
            <a:ext cx="391668" cy="245364"/>
          </a:xfrm>
          <a:custGeom>
            <a:avLst/>
            <a:gdLst/>
            <a:ahLst/>
            <a:cxnLst/>
            <a:rect l="l" t="t" r="r" b="b"/>
            <a:pathLst>
              <a:path w="391668" h="245364">
                <a:moveTo>
                  <a:pt x="0" y="0"/>
                </a:moveTo>
                <a:lnTo>
                  <a:pt x="292608" y="0"/>
                </a:lnTo>
                <a:lnTo>
                  <a:pt x="391668" y="123444"/>
                </a:lnTo>
                <a:lnTo>
                  <a:pt x="292608" y="245364"/>
                </a:lnTo>
                <a:lnTo>
                  <a:pt x="0" y="245364"/>
                </a:lnTo>
                <a:close/>
                <a:moveTo>
                  <a:pt x="9144" y="240792"/>
                </a:moveTo>
                <a:lnTo>
                  <a:pt x="4573" y="236220"/>
                </a:lnTo>
                <a:lnTo>
                  <a:pt x="291085" y="236220"/>
                </a:lnTo>
                <a:lnTo>
                  <a:pt x="286512" y="237744"/>
                </a:lnTo>
                <a:lnTo>
                  <a:pt x="382524" y="120396"/>
                </a:lnTo>
                <a:lnTo>
                  <a:pt x="382524" y="126492"/>
                </a:lnTo>
                <a:lnTo>
                  <a:pt x="286512" y="7619"/>
                </a:lnTo>
                <a:lnTo>
                  <a:pt x="291085" y="10668"/>
                </a:lnTo>
                <a:lnTo>
                  <a:pt x="4573" y="10668"/>
                </a:lnTo>
                <a:lnTo>
                  <a:pt x="9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3477652" y="2340101"/>
            <a:ext cx="902821" cy="367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8871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Projetar</a:t>
            </a:r>
            <a:endParaRPr sz="1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arquitetura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6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10" y="3133344"/>
            <a:ext cx="381000" cy="236220"/>
          </a:xfrm>
          <a:prstGeom prst="rect">
            <a:avLst/>
          </a:prstGeom>
        </p:spPr>
      </p:pic>
      <p:pic>
        <p:nvPicPr>
          <p:cNvPr id="26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638" y="3128772"/>
            <a:ext cx="391667" cy="245364"/>
          </a:xfrm>
          <a:prstGeom prst="rect">
            <a:avLst/>
          </a:prstGeom>
        </p:spPr>
      </p:pic>
      <p:sp>
        <p:nvSpPr>
          <p:cNvPr id="189" name="object 189"/>
          <p:cNvSpPr/>
          <p:nvPr/>
        </p:nvSpPr>
        <p:spPr>
          <a:xfrm>
            <a:off x="5704210" y="3133344"/>
            <a:ext cx="381000" cy="236220"/>
          </a:xfrm>
          <a:custGeom>
            <a:avLst/>
            <a:gdLst/>
            <a:ahLst/>
            <a:cxnLst/>
            <a:rect l="l" t="t" r="r" b="b"/>
            <a:pathLst>
              <a:path w="381000" h="236220">
                <a:moveTo>
                  <a:pt x="0" y="0"/>
                </a:moveTo>
                <a:lnTo>
                  <a:pt x="286512" y="0"/>
                </a:lnTo>
                <a:lnTo>
                  <a:pt x="381000" y="118871"/>
                </a:lnTo>
                <a:lnTo>
                  <a:pt x="286512" y="236220"/>
                </a:lnTo>
                <a:lnTo>
                  <a:pt x="0" y="23622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699638" y="3128772"/>
            <a:ext cx="391667" cy="245364"/>
          </a:xfrm>
          <a:custGeom>
            <a:avLst/>
            <a:gdLst/>
            <a:ahLst/>
            <a:cxnLst/>
            <a:rect l="l" t="t" r="r" b="b"/>
            <a:pathLst>
              <a:path w="391667" h="245364">
                <a:moveTo>
                  <a:pt x="0" y="0"/>
                </a:moveTo>
                <a:lnTo>
                  <a:pt x="292608" y="0"/>
                </a:lnTo>
                <a:lnTo>
                  <a:pt x="391667" y="123443"/>
                </a:lnTo>
                <a:lnTo>
                  <a:pt x="292608" y="245364"/>
                </a:lnTo>
                <a:lnTo>
                  <a:pt x="0" y="245364"/>
                </a:lnTo>
                <a:close/>
                <a:moveTo>
                  <a:pt x="9144" y="240792"/>
                </a:moveTo>
                <a:lnTo>
                  <a:pt x="4572" y="236220"/>
                </a:lnTo>
                <a:lnTo>
                  <a:pt x="291084" y="236220"/>
                </a:lnTo>
                <a:lnTo>
                  <a:pt x="286511" y="237743"/>
                </a:lnTo>
                <a:lnTo>
                  <a:pt x="382523" y="120396"/>
                </a:lnTo>
                <a:lnTo>
                  <a:pt x="382523" y="126492"/>
                </a:lnTo>
                <a:lnTo>
                  <a:pt x="286511" y="7620"/>
                </a:lnTo>
                <a:lnTo>
                  <a:pt x="291084" y="10668"/>
                </a:lnTo>
                <a:lnTo>
                  <a:pt x="4572" y="10668"/>
                </a:lnTo>
                <a:lnTo>
                  <a:pt x="9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5452755" y="3483101"/>
            <a:ext cx="913385" cy="3678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4967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Projetar</a:t>
            </a:r>
            <a:endParaRPr sz="12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subsistema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3258190" y="2084832"/>
            <a:ext cx="464820" cy="1626107"/>
          </a:xfrm>
          <a:custGeom>
            <a:avLst/>
            <a:gdLst/>
            <a:ahLst/>
            <a:cxnLst/>
            <a:rect l="l" t="t" r="r" b="b"/>
            <a:pathLst>
              <a:path w="464820" h="1626107">
                <a:moveTo>
                  <a:pt x="12191" y="1623060"/>
                </a:moveTo>
                <a:lnTo>
                  <a:pt x="12191" y="1621536"/>
                </a:lnTo>
                <a:lnTo>
                  <a:pt x="12191" y="1623060"/>
                </a:lnTo>
                <a:lnTo>
                  <a:pt x="12191" y="1571244"/>
                </a:lnTo>
                <a:lnTo>
                  <a:pt x="10667" y="1554480"/>
                </a:lnTo>
                <a:lnTo>
                  <a:pt x="10667" y="1252727"/>
                </a:lnTo>
                <a:lnTo>
                  <a:pt x="9144" y="1220724"/>
                </a:lnTo>
                <a:lnTo>
                  <a:pt x="9144" y="824484"/>
                </a:lnTo>
                <a:lnTo>
                  <a:pt x="10667" y="786384"/>
                </a:lnTo>
                <a:lnTo>
                  <a:pt x="12191" y="749808"/>
                </a:lnTo>
                <a:lnTo>
                  <a:pt x="15240" y="711708"/>
                </a:lnTo>
                <a:lnTo>
                  <a:pt x="19811" y="675132"/>
                </a:lnTo>
                <a:lnTo>
                  <a:pt x="25908" y="638556"/>
                </a:lnTo>
                <a:lnTo>
                  <a:pt x="32003" y="601980"/>
                </a:lnTo>
                <a:lnTo>
                  <a:pt x="39623" y="566927"/>
                </a:lnTo>
                <a:lnTo>
                  <a:pt x="48767" y="531876"/>
                </a:lnTo>
                <a:lnTo>
                  <a:pt x="59435" y="496824"/>
                </a:lnTo>
                <a:lnTo>
                  <a:pt x="70103" y="461771"/>
                </a:lnTo>
                <a:lnTo>
                  <a:pt x="80771" y="429768"/>
                </a:lnTo>
                <a:lnTo>
                  <a:pt x="94488" y="396240"/>
                </a:lnTo>
                <a:lnTo>
                  <a:pt x="108203" y="364236"/>
                </a:lnTo>
                <a:lnTo>
                  <a:pt x="121920" y="333756"/>
                </a:lnTo>
                <a:lnTo>
                  <a:pt x="137159" y="304799"/>
                </a:lnTo>
                <a:lnTo>
                  <a:pt x="152400" y="275843"/>
                </a:lnTo>
                <a:lnTo>
                  <a:pt x="169164" y="248412"/>
                </a:lnTo>
                <a:lnTo>
                  <a:pt x="185928" y="222504"/>
                </a:lnTo>
                <a:lnTo>
                  <a:pt x="204215" y="198120"/>
                </a:lnTo>
                <a:lnTo>
                  <a:pt x="222503" y="173736"/>
                </a:lnTo>
                <a:lnTo>
                  <a:pt x="240791" y="152400"/>
                </a:lnTo>
                <a:lnTo>
                  <a:pt x="259079" y="132588"/>
                </a:lnTo>
                <a:lnTo>
                  <a:pt x="278891" y="112776"/>
                </a:lnTo>
                <a:lnTo>
                  <a:pt x="298703" y="96012"/>
                </a:lnTo>
                <a:lnTo>
                  <a:pt x="318515" y="80771"/>
                </a:lnTo>
                <a:lnTo>
                  <a:pt x="339852" y="67056"/>
                </a:lnTo>
                <a:lnTo>
                  <a:pt x="359664" y="56388"/>
                </a:lnTo>
                <a:lnTo>
                  <a:pt x="381000" y="45720"/>
                </a:lnTo>
                <a:lnTo>
                  <a:pt x="381000" y="45720"/>
                </a:lnTo>
                <a:lnTo>
                  <a:pt x="403859" y="39624"/>
                </a:lnTo>
                <a:lnTo>
                  <a:pt x="400811" y="30480"/>
                </a:lnTo>
                <a:lnTo>
                  <a:pt x="377952" y="36576"/>
                </a:lnTo>
                <a:cubicBezTo>
                  <a:pt x="377952" y="36576"/>
                  <a:pt x="377952" y="36576"/>
                  <a:pt x="376428" y="38100"/>
                </a:cubicBezTo>
                <a:lnTo>
                  <a:pt x="355091" y="47243"/>
                </a:lnTo>
                <a:lnTo>
                  <a:pt x="333755" y="59436"/>
                </a:lnTo>
                <a:lnTo>
                  <a:pt x="313944" y="73152"/>
                </a:lnTo>
                <a:lnTo>
                  <a:pt x="292608" y="88392"/>
                </a:lnTo>
                <a:lnTo>
                  <a:pt x="272796" y="106680"/>
                </a:lnTo>
                <a:lnTo>
                  <a:pt x="252984" y="124968"/>
                </a:lnTo>
                <a:lnTo>
                  <a:pt x="233171" y="146304"/>
                </a:lnTo>
                <a:lnTo>
                  <a:pt x="214884" y="169164"/>
                </a:lnTo>
                <a:lnTo>
                  <a:pt x="196596" y="192024"/>
                </a:lnTo>
                <a:lnTo>
                  <a:pt x="178308" y="217932"/>
                </a:lnTo>
                <a:lnTo>
                  <a:pt x="161544" y="243840"/>
                </a:lnTo>
                <a:lnTo>
                  <a:pt x="144779" y="271271"/>
                </a:lnTo>
                <a:lnTo>
                  <a:pt x="128015" y="300228"/>
                </a:lnTo>
                <a:lnTo>
                  <a:pt x="112776" y="330708"/>
                </a:lnTo>
                <a:lnTo>
                  <a:pt x="99059" y="361188"/>
                </a:lnTo>
                <a:lnTo>
                  <a:pt x="85344" y="393192"/>
                </a:lnTo>
                <a:lnTo>
                  <a:pt x="73152" y="425196"/>
                </a:lnTo>
                <a:lnTo>
                  <a:pt x="60959" y="460248"/>
                </a:lnTo>
                <a:lnTo>
                  <a:pt x="50291" y="493776"/>
                </a:lnTo>
                <a:lnTo>
                  <a:pt x="39623" y="528827"/>
                </a:lnTo>
                <a:lnTo>
                  <a:pt x="30479" y="563880"/>
                </a:lnTo>
                <a:lnTo>
                  <a:pt x="22859" y="600456"/>
                </a:lnTo>
                <a:lnTo>
                  <a:pt x="15240" y="637032"/>
                </a:lnTo>
                <a:lnTo>
                  <a:pt x="10667" y="673608"/>
                </a:lnTo>
                <a:lnTo>
                  <a:pt x="6096" y="711708"/>
                </a:lnTo>
                <a:lnTo>
                  <a:pt x="3047" y="748284"/>
                </a:lnTo>
                <a:lnTo>
                  <a:pt x="0" y="786384"/>
                </a:lnTo>
                <a:lnTo>
                  <a:pt x="0" y="1345692"/>
                </a:lnTo>
                <a:lnTo>
                  <a:pt x="1523" y="1374648"/>
                </a:lnTo>
                <a:lnTo>
                  <a:pt x="1523" y="1595627"/>
                </a:lnTo>
                <a:lnTo>
                  <a:pt x="3047" y="1606295"/>
                </a:lnTo>
                <a:lnTo>
                  <a:pt x="3047" y="1624583"/>
                </a:lnTo>
                <a:lnTo>
                  <a:pt x="3047" y="1624583"/>
                </a:lnTo>
                <a:lnTo>
                  <a:pt x="3047" y="1626107"/>
                </a:lnTo>
                <a:close/>
                <a:moveTo>
                  <a:pt x="397764" y="74676"/>
                </a:moveTo>
                <a:lnTo>
                  <a:pt x="464820" y="24384"/>
                </a:lnTo>
                <a:lnTo>
                  <a:pt x="382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04010" y="2103120"/>
            <a:ext cx="762000" cy="1848612"/>
          </a:xfrm>
          <a:custGeom>
            <a:avLst/>
            <a:gdLst/>
            <a:ahLst/>
            <a:cxnLst/>
            <a:rect l="l" t="t" r="r" b="b"/>
            <a:pathLst>
              <a:path w="762000" h="1848612">
                <a:moveTo>
                  <a:pt x="0" y="0"/>
                </a:moveTo>
                <a:lnTo>
                  <a:pt x="9144" y="1524"/>
                </a:lnTo>
                <a:lnTo>
                  <a:pt x="18288" y="1524"/>
                </a:lnTo>
                <a:lnTo>
                  <a:pt x="27432" y="3048"/>
                </a:lnTo>
                <a:lnTo>
                  <a:pt x="36576" y="6096"/>
                </a:lnTo>
                <a:lnTo>
                  <a:pt x="45720" y="9144"/>
                </a:lnTo>
                <a:lnTo>
                  <a:pt x="54864" y="12192"/>
                </a:lnTo>
                <a:lnTo>
                  <a:pt x="64007" y="16764"/>
                </a:lnTo>
                <a:lnTo>
                  <a:pt x="73151" y="21336"/>
                </a:lnTo>
                <a:lnTo>
                  <a:pt x="82295" y="27432"/>
                </a:lnTo>
                <a:lnTo>
                  <a:pt x="91439" y="33528"/>
                </a:lnTo>
                <a:lnTo>
                  <a:pt x="109728" y="47244"/>
                </a:lnTo>
                <a:lnTo>
                  <a:pt x="126492" y="62483"/>
                </a:lnTo>
                <a:lnTo>
                  <a:pt x="143256" y="80772"/>
                </a:lnTo>
                <a:lnTo>
                  <a:pt x="160020" y="100583"/>
                </a:lnTo>
                <a:lnTo>
                  <a:pt x="176783" y="121920"/>
                </a:lnTo>
                <a:lnTo>
                  <a:pt x="192024" y="146304"/>
                </a:lnTo>
                <a:lnTo>
                  <a:pt x="208788" y="172211"/>
                </a:lnTo>
                <a:lnTo>
                  <a:pt x="224028" y="198120"/>
                </a:lnTo>
                <a:lnTo>
                  <a:pt x="237744" y="227076"/>
                </a:lnTo>
                <a:lnTo>
                  <a:pt x="252983" y="257555"/>
                </a:lnTo>
                <a:lnTo>
                  <a:pt x="266700" y="289560"/>
                </a:lnTo>
                <a:lnTo>
                  <a:pt x="278892" y="321564"/>
                </a:lnTo>
                <a:lnTo>
                  <a:pt x="292607" y="356616"/>
                </a:lnTo>
                <a:lnTo>
                  <a:pt x="304800" y="391668"/>
                </a:lnTo>
                <a:lnTo>
                  <a:pt x="315468" y="428244"/>
                </a:lnTo>
                <a:lnTo>
                  <a:pt x="326136" y="466344"/>
                </a:lnTo>
                <a:lnTo>
                  <a:pt x="335280" y="504444"/>
                </a:lnTo>
                <a:lnTo>
                  <a:pt x="344424" y="542544"/>
                </a:lnTo>
                <a:lnTo>
                  <a:pt x="353568" y="583692"/>
                </a:lnTo>
                <a:lnTo>
                  <a:pt x="361188" y="623316"/>
                </a:lnTo>
                <a:lnTo>
                  <a:pt x="367283" y="664464"/>
                </a:lnTo>
                <a:lnTo>
                  <a:pt x="371856" y="707136"/>
                </a:lnTo>
                <a:lnTo>
                  <a:pt x="377951" y="748283"/>
                </a:lnTo>
                <a:lnTo>
                  <a:pt x="381000" y="790955"/>
                </a:lnTo>
                <a:lnTo>
                  <a:pt x="384048" y="833628"/>
                </a:lnTo>
                <a:lnTo>
                  <a:pt x="385572" y="876300"/>
                </a:lnTo>
                <a:lnTo>
                  <a:pt x="385572" y="920496"/>
                </a:lnTo>
                <a:lnTo>
                  <a:pt x="387095" y="963167"/>
                </a:lnTo>
                <a:lnTo>
                  <a:pt x="388620" y="1005839"/>
                </a:lnTo>
                <a:lnTo>
                  <a:pt x="390144" y="1046988"/>
                </a:lnTo>
                <a:lnTo>
                  <a:pt x="394716" y="1089660"/>
                </a:lnTo>
                <a:lnTo>
                  <a:pt x="399288" y="1132332"/>
                </a:lnTo>
                <a:lnTo>
                  <a:pt x="405383" y="1173480"/>
                </a:lnTo>
                <a:lnTo>
                  <a:pt x="411480" y="1214628"/>
                </a:lnTo>
                <a:lnTo>
                  <a:pt x="419100" y="1254251"/>
                </a:lnTo>
                <a:lnTo>
                  <a:pt x="426720" y="1293875"/>
                </a:lnTo>
                <a:lnTo>
                  <a:pt x="435863" y="1333500"/>
                </a:lnTo>
                <a:lnTo>
                  <a:pt x="445007" y="1371600"/>
                </a:lnTo>
                <a:lnTo>
                  <a:pt x="455676" y="1408175"/>
                </a:lnTo>
                <a:lnTo>
                  <a:pt x="467868" y="1444751"/>
                </a:lnTo>
                <a:lnTo>
                  <a:pt x="478536" y="1479804"/>
                </a:lnTo>
                <a:lnTo>
                  <a:pt x="492251" y="1513331"/>
                </a:lnTo>
                <a:lnTo>
                  <a:pt x="504444" y="1546860"/>
                </a:lnTo>
                <a:lnTo>
                  <a:pt x="518160" y="1577339"/>
                </a:lnTo>
                <a:lnTo>
                  <a:pt x="531876" y="1607819"/>
                </a:lnTo>
                <a:lnTo>
                  <a:pt x="547116" y="1636775"/>
                </a:lnTo>
                <a:lnTo>
                  <a:pt x="562356" y="1662683"/>
                </a:lnTo>
                <a:lnTo>
                  <a:pt x="577595" y="1688592"/>
                </a:lnTo>
                <a:lnTo>
                  <a:pt x="592836" y="1711451"/>
                </a:lnTo>
                <a:lnTo>
                  <a:pt x="609600" y="1732787"/>
                </a:lnTo>
                <a:lnTo>
                  <a:pt x="626363" y="1752600"/>
                </a:lnTo>
                <a:lnTo>
                  <a:pt x="643128" y="1769363"/>
                </a:lnTo>
                <a:lnTo>
                  <a:pt x="659892" y="1786128"/>
                </a:lnTo>
                <a:lnTo>
                  <a:pt x="676656" y="1798319"/>
                </a:lnTo>
                <a:lnTo>
                  <a:pt x="684276" y="1804416"/>
                </a:lnTo>
                <a:lnTo>
                  <a:pt x="684276" y="1804416"/>
                </a:lnTo>
                <a:lnTo>
                  <a:pt x="702563" y="1812036"/>
                </a:lnTo>
                <a:lnTo>
                  <a:pt x="699516" y="1821180"/>
                </a:lnTo>
                <a:lnTo>
                  <a:pt x="681228" y="1813560"/>
                </a:lnTo>
                <a:cubicBezTo>
                  <a:pt x="679704" y="1812036"/>
                  <a:pt x="679704" y="1812036"/>
                  <a:pt x="679704" y="1812036"/>
                </a:cubicBezTo>
                <a:lnTo>
                  <a:pt x="670560" y="1805939"/>
                </a:lnTo>
                <a:lnTo>
                  <a:pt x="652272" y="1792224"/>
                </a:lnTo>
                <a:lnTo>
                  <a:pt x="635507" y="1776983"/>
                </a:lnTo>
                <a:lnTo>
                  <a:pt x="618744" y="1758695"/>
                </a:lnTo>
                <a:lnTo>
                  <a:pt x="601980" y="1738883"/>
                </a:lnTo>
                <a:lnTo>
                  <a:pt x="585216" y="1717548"/>
                </a:lnTo>
                <a:lnTo>
                  <a:pt x="569976" y="1693163"/>
                </a:lnTo>
                <a:lnTo>
                  <a:pt x="553212" y="1667256"/>
                </a:lnTo>
                <a:lnTo>
                  <a:pt x="537972" y="1641348"/>
                </a:lnTo>
                <a:lnTo>
                  <a:pt x="524256" y="1612392"/>
                </a:lnTo>
                <a:lnTo>
                  <a:pt x="509016" y="1581912"/>
                </a:lnTo>
                <a:lnTo>
                  <a:pt x="495300" y="1549907"/>
                </a:lnTo>
                <a:lnTo>
                  <a:pt x="483107" y="1517904"/>
                </a:lnTo>
                <a:lnTo>
                  <a:pt x="469392" y="1482851"/>
                </a:lnTo>
                <a:lnTo>
                  <a:pt x="458724" y="1447800"/>
                </a:lnTo>
                <a:lnTo>
                  <a:pt x="446532" y="1411224"/>
                </a:lnTo>
                <a:lnTo>
                  <a:pt x="435863" y="1374648"/>
                </a:lnTo>
                <a:lnTo>
                  <a:pt x="426720" y="1335024"/>
                </a:lnTo>
                <a:lnTo>
                  <a:pt x="417576" y="1296924"/>
                </a:lnTo>
                <a:lnTo>
                  <a:pt x="409956" y="1255775"/>
                </a:lnTo>
                <a:lnTo>
                  <a:pt x="402336" y="1216151"/>
                </a:lnTo>
                <a:lnTo>
                  <a:pt x="394716" y="1175004"/>
                </a:lnTo>
                <a:lnTo>
                  <a:pt x="390144" y="1132332"/>
                </a:lnTo>
                <a:lnTo>
                  <a:pt x="385572" y="1091183"/>
                </a:lnTo>
                <a:lnTo>
                  <a:pt x="381000" y="1048511"/>
                </a:lnTo>
                <a:lnTo>
                  <a:pt x="377951" y="1005839"/>
                </a:lnTo>
                <a:lnTo>
                  <a:pt x="376428" y="963167"/>
                </a:lnTo>
                <a:lnTo>
                  <a:pt x="376428" y="877824"/>
                </a:lnTo>
                <a:lnTo>
                  <a:pt x="374904" y="835152"/>
                </a:lnTo>
                <a:lnTo>
                  <a:pt x="371856" y="792480"/>
                </a:lnTo>
                <a:lnTo>
                  <a:pt x="367283" y="749808"/>
                </a:lnTo>
                <a:lnTo>
                  <a:pt x="362712" y="707136"/>
                </a:lnTo>
                <a:lnTo>
                  <a:pt x="358139" y="665988"/>
                </a:lnTo>
                <a:lnTo>
                  <a:pt x="350520" y="624839"/>
                </a:lnTo>
                <a:lnTo>
                  <a:pt x="344424" y="585216"/>
                </a:lnTo>
                <a:lnTo>
                  <a:pt x="335280" y="545592"/>
                </a:lnTo>
                <a:lnTo>
                  <a:pt x="326136" y="505968"/>
                </a:lnTo>
                <a:lnTo>
                  <a:pt x="316992" y="467868"/>
                </a:lnTo>
                <a:lnTo>
                  <a:pt x="306324" y="431292"/>
                </a:lnTo>
                <a:lnTo>
                  <a:pt x="295656" y="394716"/>
                </a:lnTo>
                <a:lnTo>
                  <a:pt x="283464" y="359664"/>
                </a:lnTo>
                <a:lnTo>
                  <a:pt x="271272" y="326136"/>
                </a:lnTo>
                <a:lnTo>
                  <a:pt x="257556" y="292608"/>
                </a:lnTo>
                <a:lnTo>
                  <a:pt x="243839" y="262128"/>
                </a:lnTo>
                <a:lnTo>
                  <a:pt x="230124" y="231648"/>
                </a:lnTo>
                <a:lnTo>
                  <a:pt x="214883" y="204216"/>
                </a:lnTo>
                <a:lnTo>
                  <a:pt x="199644" y="176783"/>
                </a:lnTo>
                <a:lnTo>
                  <a:pt x="184404" y="152400"/>
                </a:lnTo>
                <a:lnTo>
                  <a:pt x="169164" y="128016"/>
                </a:lnTo>
                <a:lnTo>
                  <a:pt x="152400" y="106680"/>
                </a:lnTo>
                <a:lnTo>
                  <a:pt x="137160" y="86868"/>
                </a:lnTo>
                <a:lnTo>
                  <a:pt x="120395" y="70104"/>
                </a:lnTo>
                <a:lnTo>
                  <a:pt x="103632" y="54864"/>
                </a:lnTo>
                <a:lnTo>
                  <a:pt x="85344" y="41148"/>
                </a:lnTo>
                <a:lnTo>
                  <a:pt x="77724" y="35052"/>
                </a:lnTo>
                <a:lnTo>
                  <a:pt x="68580" y="30480"/>
                </a:lnTo>
                <a:lnTo>
                  <a:pt x="60959" y="25908"/>
                </a:lnTo>
                <a:lnTo>
                  <a:pt x="51815" y="21336"/>
                </a:lnTo>
                <a:lnTo>
                  <a:pt x="42671" y="18288"/>
                </a:lnTo>
                <a:lnTo>
                  <a:pt x="35051" y="15240"/>
                </a:lnTo>
                <a:lnTo>
                  <a:pt x="25907" y="13716"/>
                </a:lnTo>
                <a:lnTo>
                  <a:pt x="16764" y="12192"/>
                </a:lnTo>
                <a:lnTo>
                  <a:pt x="9144" y="10668"/>
                </a:lnTo>
                <a:lnTo>
                  <a:pt x="0" y="10668"/>
                </a:lnTo>
                <a:close/>
                <a:moveTo>
                  <a:pt x="699516" y="1775460"/>
                </a:moveTo>
                <a:lnTo>
                  <a:pt x="762000" y="1834895"/>
                </a:lnTo>
                <a:lnTo>
                  <a:pt x="678180" y="1848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04010" y="2103120"/>
            <a:ext cx="1600200" cy="1182624"/>
          </a:xfrm>
          <a:custGeom>
            <a:avLst/>
            <a:gdLst/>
            <a:ahLst/>
            <a:cxnLst/>
            <a:rect l="l" t="t" r="r" b="b"/>
            <a:pathLst>
              <a:path w="1600200" h="1182624">
                <a:moveTo>
                  <a:pt x="0" y="0"/>
                </a:moveTo>
                <a:lnTo>
                  <a:pt x="38100" y="1524"/>
                </a:lnTo>
                <a:lnTo>
                  <a:pt x="74676" y="4572"/>
                </a:lnTo>
                <a:lnTo>
                  <a:pt x="112776" y="7620"/>
                </a:lnTo>
                <a:lnTo>
                  <a:pt x="149351" y="13716"/>
                </a:lnTo>
                <a:lnTo>
                  <a:pt x="187451" y="19812"/>
                </a:lnTo>
                <a:lnTo>
                  <a:pt x="224028" y="28955"/>
                </a:lnTo>
                <a:lnTo>
                  <a:pt x="259080" y="38100"/>
                </a:lnTo>
                <a:lnTo>
                  <a:pt x="295656" y="50292"/>
                </a:lnTo>
                <a:lnTo>
                  <a:pt x="330707" y="62483"/>
                </a:lnTo>
                <a:lnTo>
                  <a:pt x="364236" y="76200"/>
                </a:lnTo>
                <a:lnTo>
                  <a:pt x="397764" y="91440"/>
                </a:lnTo>
                <a:lnTo>
                  <a:pt x="431292" y="106680"/>
                </a:lnTo>
                <a:lnTo>
                  <a:pt x="463295" y="123444"/>
                </a:lnTo>
                <a:lnTo>
                  <a:pt x="493776" y="141732"/>
                </a:lnTo>
                <a:lnTo>
                  <a:pt x="524256" y="160020"/>
                </a:lnTo>
                <a:lnTo>
                  <a:pt x="553212" y="179832"/>
                </a:lnTo>
                <a:lnTo>
                  <a:pt x="580644" y="201168"/>
                </a:lnTo>
                <a:lnTo>
                  <a:pt x="606551" y="222504"/>
                </a:lnTo>
                <a:lnTo>
                  <a:pt x="632460" y="243840"/>
                </a:lnTo>
                <a:lnTo>
                  <a:pt x="655320" y="266700"/>
                </a:lnTo>
                <a:lnTo>
                  <a:pt x="678180" y="291083"/>
                </a:lnTo>
                <a:lnTo>
                  <a:pt x="699516" y="313944"/>
                </a:lnTo>
                <a:lnTo>
                  <a:pt x="717804" y="339852"/>
                </a:lnTo>
                <a:lnTo>
                  <a:pt x="736092" y="364236"/>
                </a:lnTo>
                <a:lnTo>
                  <a:pt x="751332" y="390144"/>
                </a:lnTo>
                <a:lnTo>
                  <a:pt x="765048" y="416052"/>
                </a:lnTo>
                <a:lnTo>
                  <a:pt x="777239" y="441960"/>
                </a:lnTo>
                <a:lnTo>
                  <a:pt x="786383" y="469392"/>
                </a:lnTo>
                <a:lnTo>
                  <a:pt x="794004" y="495300"/>
                </a:lnTo>
                <a:lnTo>
                  <a:pt x="800100" y="522732"/>
                </a:lnTo>
                <a:lnTo>
                  <a:pt x="803148" y="550164"/>
                </a:lnTo>
                <a:lnTo>
                  <a:pt x="804672" y="563880"/>
                </a:lnTo>
                <a:lnTo>
                  <a:pt x="804672" y="589788"/>
                </a:lnTo>
                <a:lnTo>
                  <a:pt x="806195" y="603504"/>
                </a:lnTo>
                <a:lnTo>
                  <a:pt x="809244" y="629411"/>
                </a:lnTo>
                <a:lnTo>
                  <a:pt x="815339" y="655320"/>
                </a:lnTo>
                <a:lnTo>
                  <a:pt x="822960" y="682752"/>
                </a:lnTo>
                <a:lnTo>
                  <a:pt x="832104" y="708660"/>
                </a:lnTo>
                <a:lnTo>
                  <a:pt x="844295" y="734568"/>
                </a:lnTo>
                <a:lnTo>
                  <a:pt x="858012" y="758952"/>
                </a:lnTo>
                <a:lnTo>
                  <a:pt x="873251" y="784860"/>
                </a:lnTo>
                <a:lnTo>
                  <a:pt x="890016" y="809244"/>
                </a:lnTo>
                <a:lnTo>
                  <a:pt x="908304" y="833628"/>
                </a:lnTo>
                <a:lnTo>
                  <a:pt x="929639" y="856488"/>
                </a:lnTo>
                <a:lnTo>
                  <a:pt x="950976" y="879348"/>
                </a:lnTo>
                <a:lnTo>
                  <a:pt x="975360" y="902208"/>
                </a:lnTo>
                <a:lnTo>
                  <a:pt x="999744" y="925067"/>
                </a:lnTo>
                <a:lnTo>
                  <a:pt x="1025651" y="944880"/>
                </a:lnTo>
                <a:lnTo>
                  <a:pt x="1053083" y="966216"/>
                </a:lnTo>
                <a:lnTo>
                  <a:pt x="1082039" y="986028"/>
                </a:lnTo>
                <a:lnTo>
                  <a:pt x="1110995" y="1004316"/>
                </a:lnTo>
                <a:lnTo>
                  <a:pt x="1141476" y="1022604"/>
                </a:lnTo>
                <a:lnTo>
                  <a:pt x="1173480" y="1039367"/>
                </a:lnTo>
                <a:lnTo>
                  <a:pt x="1205483" y="1054608"/>
                </a:lnTo>
                <a:lnTo>
                  <a:pt x="1239012" y="1068324"/>
                </a:lnTo>
                <a:lnTo>
                  <a:pt x="1274063" y="1082039"/>
                </a:lnTo>
                <a:lnTo>
                  <a:pt x="1307592" y="1094232"/>
                </a:lnTo>
                <a:lnTo>
                  <a:pt x="1342644" y="1106424"/>
                </a:lnTo>
                <a:lnTo>
                  <a:pt x="1379219" y="1115567"/>
                </a:lnTo>
                <a:lnTo>
                  <a:pt x="1415795" y="1123188"/>
                </a:lnTo>
                <a:lnTo>
                  <a:pt x="1452372" y="1130808"/>
                </a:lnTo>
                <a:lnTo>
                  <a:pt x="1488948" y="1136904"/>
                </a:lnTo>
                <a:lnTo>
                  <a:pt x="1537716" y="1139952"/>
                </a:lnTo>
                <a:lnTo>
                  <a:pt x="1536192" y="1150619"/>
                </a:lnTo>
                <a:lnTo>
                  <a:pt x="1487424" y="1146048"/>
                </a:lnTo>
                <a:lnTo>
                  <a:pt x="1449324" y="1139952"/>
                </a:lnTo>
                <a:lnTo>
                  <a:pt x="1412748" y="1132332"/>
                </a:lnTo>
                <a:lnTo>
                  <a:pt x="1376172" y="1124711"/>
                </a:lnTo>
                <a:lnTo>
                  <a:pt x="1341119" y="1114044"/>
                </a:lnTo>
                <a:lnTo>
                  <a:pt x="1304544" y="1103376"/>
                </a:lnTo>
                <a:lnTo>
                  <a:pt x="1269492" y="1091183"/>
                </a:lnTo>
                <a:lnTo>
                  <a:pt x="1235963" y="1077467"/>
                </a:lnTo>
                <a:lnTo>
                  <a:pt x="1202436" y="1063752"/>
                </a:lnTo>
                <a:lnTo>
                  <a:pt x="1168907" y="1046988"/>
                </a:lnTo>
                <a:lnTo>
                  <a:pt x="1136904" y="1030224"/>
                </a:lnTo>
                <a:lnTo>
                  <a:pt x="1106424" y="1011936"/>
                </a:lnTo>
                <a:lnTo>
                  <a:pt x="1075944" y="993648"/>
                </a:lnTo>
                <a:lnTo>
                  <a:pt x="1046988" y="973836"/>
                </a:lnTo>
                <a:lnTo>
                  <a:pt x="1019556" y="952500"/>
                </a:lnTo>
                <a:lnTo>
                  <a:pt x="993648" y="931164"/>
                </a:lnTo>
                <a:lnTo>
                  <a:pt x="967739" y="909828"/>
                </a:lnTo>
                <a:lnTo>
                  <a:pt x="944880" y="886967"/>
                </a:lnTo>
                <a:lnTo>
                  <a:pt x="922020" y="862583"/>
                </a:lnTo>
                <a:lnTo>
                  <a:pt x="900683" y="839724"/>
                </a:lnTo>
                <a:lnTo>
                  <a:pt x="882395" y="813816"/>
                </a:lnTo>
                <a:lnTo>
                  <a:pt x="865632" y="789432"/>
                </a:lnTo>
                <a:lnTo>
                  <a:pt x="848868" y="763524"/>
                </a:lnTo>
                <a:lnTo>
                  <a:pt x="835151" y="737616"/>
                </a:lnTo>
                <a:lnTo>
                  <a:pt x="822960" y="711708"/>
                </a:lnTo>
                <a:lnTo>
                  <a:pt x="813816" y="684276"/>
                </a:lnTo>
                <a:lnTo>
                  <a:pt x="806195" y="658368"/>
                </a:lnTo>
                <a:lnTo>
                  <a:pt x="800100" y="630936"/>
                </a:lnTo>
                <a:lnTo>
                  <a:pt x="797051" y="603504"/>
                </a:lnTo>
                <a:lnTo>
                  <a:pt x="795528" y="589788"/>
                </a:lnTo>
                <a:lnTo>
                  <a:pt x="795528" y="563880"/>
                </a:lnTo>
                <a:lnTo>
                  <a:pt x="794004" y="550164"/>
                </a:lnTo>
                <a:lnTo>
                  <a:pt x="790956" y="524255"/>
                </a:lnTo>
                <a:lnTo>
                  <a:pt x="784860" y="498348"/>
                </a:lnTo>
                <a:lnTo>
                  <a:pt x="777239" y="472440"/>
                </a:lnTo>
                <a:lnTo>
                  <a:pt x="768095" y="446532"/>
                </a:lnTo>
                <a:lnTo>
                  <a:pt x="755904" y="420624"/>
                </a:lnTo>
                <a:lnTo>
                  <a:pt x="742188" y="394716"/>
                </a:lnTo>
                <a:lnTo>
                  <a:pt x="726948" y="370332"/>
                </a:lnTo>
                <a:lnTo>
                  <a:pt x="710183" y="344424"/>
                </a:lnTo>
                <a:lnTo>
                  <a:pt x="691895" y="321564"/>
                </a:lnTo>
                <a:lnTo>
                  <a:pt x="670560" y="297180"/>
                </a:lnTo>
                <a:lnTo>
                  <a:pt x="649224" y="274320"/>
                </a:lnTo>
                <a:lnTo>
                  <a:pt x="626363" y="251460"/>
                </a:lnTo>
                <a:lnTo>
                  <a:pt x="600456" y="230124"/>
                </a:lnTo>
                <a:lnTo>
                  <a:pt x="574548" y="208788"/>
                </a:lnTo>
                <a:lnTo>
                  <a:pt x="547116" y="187452"/>
                </a:lnTo>
                <a:lnTo>
                  <a:pt x="519683" y="169164"/>
                </a:lnTo>
                <a:lnTo>
                  <a:pt x="489204" y="149352"/>
                </a:lnTo>
                <a:lnTo>
                  <a:pt x="458724" y="132588"/>
                </a:lnTo>
                <a:lnTo>
                  <a:pt x="426720" y="115824"/>
                </a:lnTo>
                <a:lnTo>
                  <a:pt x="394716" y="99060"/>
                </a:lnTo>
                <a:lnTo>
                  <a:pt x="361188" y="85344"/>
                </a:lnTo>
                <a:lnTo>
                  <a:pt x="327660" y="71628"/>
                </a:lnTo>
                <a:lnTo>
                  <a:pt x="292607" y="59436"/>
                </a:lnTo>
                <a:lnTo>
                  <a:pt x="257556" y="48768"/>
                </a:lnTo>
                <a:lnTo>
                  <a:pt x="220980" y="38100"/>
                </a:lnTo>
                <a:lnTo>
                  <a:pt x="185928" y="30480"/>
                </a:lnTo>
                <a:lnTo>
                  <a:pt x="149351" y="22860"/>
                </a:lnTo>
                <a:lnTo>
                  <a:pt x="111251" y="16764"/>
                </a:lnTo>
                <a:lnTo>
                  <a:pt x="74676" y="13716"/>
                </a:lnTo>
                <a:lnTo>
                  <a:pt x="38100" y="10668"/>
                </a:lnTo>
                <a:lnTo>
                  <a:pt x="0" y="10668"/>
                </a:lnTo>
                <a:close/>
                <a:moveTo>
                  <a:pt x="1525524" y="1106424"/>
                </a:moveTo>
                <a:lnTo>
                  <a:pt x="1600200" y="1147572"/>
                </a:lnTo>
                <a:lnTo>
                  <a:pt x="1522476" y="118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47010" y="3936492"/>
            <a:ext cx="1321307" cy="187452"/>
          </a:xfrm>
          <a:custGeom>
            <a:avLst/>
            <a:gdLst/>
            <a:ahLst/>
            <a:cxnLst/>
            <a:rect l="l" t="t" r="r" b="b"/>
            <a:pathLst>
              <a:path w="1321307" h="187452">
                <a:moveTo>
                  <a:pt x="0" y="0"/>
                </a:moveTo>
                <a:lnTo>
                  <a:pt x="62483" y="0"/>
                </a:lnTo>
                <a:lnTo>
                  <a:pt x="123444" y="1523"/>
                </a:lnTo>
                <a:lnTo>
                  <a:pt x="184404" y="3047"/>
                </a:lnTo>
                <a:lnTo>
                  <a:pt x="242316" y="6096"/>
                </a:lnTo>
                <a:lnTo>
                  <a:pt x="271272" y="7620"/>
                </a:lnTo>
                <a:lnTo>
                  <a:pt x="300228" y="9144"/>
                </a:lnTo>
                <a:lnTo>
                  <a:pt x="327660" y="10667"/>
                </a:lnTo>
                <a:lnTo>
                  <a:pt x="355092" y="13715"/>
                </a:lnTo>
                <a:lnTo>
                  <a:pt x="381000" y="15240"/>
                </a:lnTo>
                <a:lnTo>
                  <a:pt x="405383" y="18288"/>
                </a:lnTo>
                <a:lnTo>
                  <a:pt x="431292" y="19811"/>
                </a:lnTo>
                <a:lnTo>
                  <a:pt x="454151" y="22859"/>
                </a:lnTo>
                <a:lnTo>
                  <a:pt x="477012" y="25908"/>
                </a:lnTo>
                <a:lnTo>
                  <a:pt x="498348" y="27432"/>
                </a:lnTo>
                <a:lnTo>
                  <a:pt x="519683" y="30479"/>
                </a:lnTo>
                <a:lnTo>
                  <a:pt x="539495" y="33528"/>
                </a:lnTo>
                <a:lnTo>
                  <a:pt x="557783" y="36576"/>
                </a:lnTo>
                <a:lnTo>
                  <a:pt x="574548" y="39623"/>
                </a:lnTo>
                <a:lnTo>
                  <a:pt x="589788" y="42672"/>
                </a:lnTo>
                <a:lnTo>
                  <a:pt x="603504" y="47244"/>
                </a:lnTo>
                <a:lnTo>
                  <a:pt x="617219" y="50291"/>
                </a:lnTo>
                <a:lnTo>
                  <a:pt x="627888" y="53340"/>
                </a:lnTo>
                <a:lnTo>
                  <a:pt x="638556" y="56388"/>
                </a:lnTo>
                <a:lnTo>
                  <a:pt x="646176" y="59435"/>
                </a:lnTo>
                <a:lnTo>
                  <a:pt x="652272" y="64008"/>
                </a:lnTo>
                <a:cubicBezTo>
                  <a:pt x="652272" y="64008"/>
                  <a:pt x="652272" y="64008"/>
                  <a:pt x="653795" y="64008"/>
                </a:cubicBezTo>
                <a:lnTo>
                  <a:pt x="658368" y="67056"/>
                </a:lnTo>
                <a:lnTo>
                  <a:pt x="658368" y="67056"/>
                </a:lnTo>
                <a:lnTo>
                  <a:pt x="661416" y="71628"/>
                </a:lnTo>
                <a:lnTo>
                  <a:pt x="661416" y="71628"/>
                </a:lnTo>
                <a:lnTo>
                  <a:pt x="661416" y="74676"/>
                </a:lnTo>
                <a:lnTo>
                  <a:pt x="662939" y="79247"/>
                </a:lnTo>
                <a:lnTo>
                  <a:pt x="662939" y="77723"/>
                </a:lnTo>
                <a:lnTo>
                  <a:pt x="665988" y="80772"/>
                </a:lnTo>
                <a:lnTo>
                  <a:pt x="665988" y="80772"/>
                </a:lnTo>
                <a:lnTo>
                  <a:pt x="670560" y="85344"/>
                </a:lnTo>
                <a:lnTo>
                  <a:pt x="670560" y="85344"/>
                </a:lnTo>
                <a:lnTo>
                  <a:pt x="676656" y="88391"/>
                </a:lnTo>
                <a:lnTo>
                  <a:pt x="684275" y="91440"/>
                </a:lnTo>
                <a:lnTo>
                  <a:pt x="693419" y="94488"/>
                </a:lnTo>
                <a:lnTo>
                  <a:pt x="705612" y="97535"/>
                </a:lnTo>
                <a:lnTo>
                  <a:pt x="717804" y="100584"/>
                </a:lnTo>
                <a:lnTo>
                  <a:pt x="731519" y="105156"/>
                </a:lnTo>
                <a:lnTo>
                  <a:pt x="748283" y="108203"/>
                </a:lnTo>
                <a:lnTo>
                  <a:pt x="765048" y="111252"/>
                </a:lnTo>
                <a:lnTo>
                  <a:pt x="783336" y="114300"/>
                </a:lnTo>
                <a:lnTo>
                  <a:pt x="801624" y="117347"/>
                </a:lnTo>
                <a:lnTo>
                  <a:pt x="822960" y="120396"/>
                </a:lnTo>
                <a:lnTo>
                  <a:pt x="844295" y="121920"/>
                </a:lnTo>
                <a:lnTo>
                  <a:pt x="867156" y="124967"/>
                </a:lnTo>
                <a:lnTo>
                  <a:pt x="891539" y="128015"/>
                </a:lnTo>
                <a:lnTo>
                  <a:pt x="915924" y="129540"/>
                </a:lnTo>
                <a:lnTo>
                  <a:pt x="940307" y="132588"/>
                </a:lnTo>
                <a:lnTo>
                  <a:pt x="967739" y="134111"/>
                </a:lnTo>
                <a:lnTo>
                  <a:pt x="993648" y="137159"/>
                </a:lnTo>
                <a:lnTo>
                  <a:pt x="1021080" y="138684"/>
                </a:lnTo>
                <a:lnTo>
                  <a:pt x="1050036" y="140208"/>
                </a:lnTo>
                <a:lnTo>
                  <a:pt x="1078992" y="141732"/>
                </a:lnTo>
                <a:lnTo>
                  <a:pt x="1136904" y="144779"/>
                </a:lnTo>
                <a:lnTo>
                  <a:pt x="1197863" y="146303"/>
                </a:lnTo>
                <a:lnTo>
                  <a:pt x="1257300" y="147828"/>
                </a:lnTo>
                <a:lnTo>
                  <a:pt x="1257300" y="150876"/>
                </a:lnTo>
                <a:lnTo>
                  <a:pt x="1197863" y="149352"/>
                </a:lnTo>
                <a:lnTo>
                  <a:pt x="1136904" y="147828"/>
                </a:lnTo>
                <a:lnTo>
                  <a:pt x="1078992" y="144779"/>
                </a:lnTo>
                <a:lnTo>
                  <a:pt x="1050036" y="143256"/>
                </a:lnTo>
                <a:lnTo>
                  <a:pt x="1021080" y="141732"/>
                </a:lnTo>
                <a:lnTo>
                  <a:pt x="993648" y="140208"/>
                </a:lnTo>
                <a:lnTo>
                  <a:pt x="966216" y="137159"/>
                </a:lnTo>
                <a:lnTo>
                  <a:pt x="940307" y="135635"/>
                </a:lnTo>
                <a:lnTo>
                  <a:pt x="914400" y="134111"/>
                </a:lnTo>
                <a:lnTo>
                  <a:pt x="890016" y="131064"/>
                </a:lnTo>
                <a:lnTo>
                  <a:pt x="867156" y="128015"/>
                </a:lnTo>
                <a:lnTo>
                  <a:pt x="844295" y="124967"/>
                </a:lnTo>
                <a:lnTo>
                  <a:pt x="822960" y="123444"/>
                </a:lnTo>
                <a:lnTo>
                  <a:pt x="801624" y="120396"/>
                </a:lnTo>
                <a:lnTo>
                  <a:pt x="781812" y="117347"/>
                </a:lnTo>
                <a:lnTo>
                  <a:pt x="763524" y="114300"/>
                </a:lnTo>
                <a:lnTo>
                  <a:pt x="746760" y="111252"/>
                </a:lnTo>
                <a:lnTo>
                  <a:pt x="731519" y="108203"/>
                </a:lnTo>
                <a:lnTo>
                  <a:pt x="716280" y="105156"/>
                </a:lnTo>
                <a:lnTo>
                  <a:pt x="704088" y="100584"/>
                </a:lnTo>
                <a:lnTo>
                  <a:pt x="693419" y="97535"/>
                </a:lnTo>
                <a:lnTo>
                  <a:pt x="682751" y="94488"/>
                </a:lnTo>
                <a:lnTo>
                  <a:pt x="675132" y="91440"/>
                </a:lnTo>
                <a:lnTo>
                  <a:pt x="669036" y="86867"/>
                </a:lnTo>
                <a:cubicBezTo>
                  <a:pt x="667512" y="86867"/>
                  <a:pt x="667512" y="86867"/>
                  <a:pt x="667512" y="86867"/>
                </a:cubicBezTo>
                <a:lnTo>
                  <a:pt x="662939" y="83820"/>
                </a:lnTo>
                <a:lnTo>
                  <a:pt x="662939" y="83820"/>
                </a:lnTo>
                <a:lnTo>
                  <a:pt x="659892" y="80772"/>
                </a:lnTo>
                <a:cubicBezTo>
                  <a:pt x="659892" y="79247"/>
                  <a:pt x="659892" y="79247"/>
                  <a:pt x="659892" y="79247"/>
                </a:cubicBezTo>
                <a:lnTo>
                  <a:pt x="658368" y="76200"/>
                </a:lnTo>
                <a:lnTo>
                  <a:pt x="658368" y="73152"/>
                </a:lnTo>
                <a:lnTo>
                  <a:pt x="658368" y="73152"/>
                </a:lnTo>
                <a:lnTo>
                  <a:pt x="655319" y="70103"/>
                </a:lnTo>
                <a:lnTo>
                  <a:pt x="655319" y="70103"/>
                </a:lnTo>
                <a:lnTo>
                  <a:pt x="650748" y="67056"/>
                </a:lnTo>
                <a:lnTo>
                  <a:pt x="650748" y="67056"/>
                </a:lnTo>
                <a:lnTo>
                  <a:pt x="644651" y="62484"/>
                </a:lnTo>
                <a:lnTo>
                  <a:pt x="637032" y="59435"/>
                </a:lnTo>
                <a:lnTo>
                  <a:pt x="627888" y="56388"/>
                </a:lnTo>
                <a:lnTo>
                  <a:pt x="615695" y="53340"/>
                </a:lnTo>
                <a:lnTo>
                  <a:pt x="603504" y="50291"/>
                </a:lnTo>
                <a:lnTo>
                  <a:pt x="589788" y="45720"/>
                </a:lnTo>
                <a:lnTo>
                  <a:pt x="573024" y="42672"/>
                </a:lnTo>
                <a:lnTo>
                  <a:pt x="556260" y="39623"/>
                </a:lnTo>
                <a:lnTo>
                  <a:pt x="537972" y="36576"/>
                </a:lnTo>
                <a:lnTo>
                  <a:pt x="519683" y="33528"/>
                </a:lnTo>
                <a:lnTo>
                  <a:pt x="498348" y="30479"/>
                </a:lnTo>
                <a:lnTo>
                  <a:pt x="477012" y="28956"/>
                </a:lnTo>
                <a:lnTo>
                  <a:pt x="454151" y="25908"/>
                </a:lnTo>
                <a:lnTo>
                  <a:pt x="429768" y="22859"/>
                </a:lnTo>
                <a:lnTo>
                  <a:pt x="405383" y="21335"/>
                </a:lnTo>
                <a:lnTo>
                  <a:pt x="381000" y="18288"/>
                </a:lnTo>
                <a:lnTo>
                  <a:pt x="353568" y="16764"/>
                </a:lnTo>
                <a:lnTo>
                  <a:pt x="327660" y="13715"/>
                </a:lnTo>
                <a:lnTo>
                  <a:pt x="300228" y="12191"/>
                </a:lnTo>
                <a:lnTo>
                  <a:pt x="271272" y="10667"/>
                </a:lnTo>
                <a:lnTo>
                  <a:pt x="242316" y="9144"/>
                </a:lnTo>
                <a:lnTo>
                  <a:pt x="182880" y="6096"/>
                </a:lnTo>
                <a:lnTo>
                  <a:pt x="123444" y="4572"/>
                </a:lnTo>
                <a:lnTo>
                  <a:pt x="62483" y="3047"/>
                </a:lnTo>
                <a:lnTo>
                  <a:pt x="0" y="3047"/>
                </a:lnTo>
                <a:close/>
                <a:moveTo>
                  <a:pt x="1245107" y="111252"/>
                </a:moveTo>
                <a:lnTo>
                  <a:pt x="1321307" y="150876"/>
                </a:lnTo>
                <a:lnTo>
                  <a:pt x="1245107" y="187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11117" y="3284220"/>
            <a:ext cx="481584" cy="848868"/>
          </a:xfrm>
          <a:custGeom>
            <a:avLst/>
            <a:gdLst/>
            <a:ahLst/>
            <a:cxnLst/>
            <a:rect l="l" t="t" r="r" b="b"/>
            <a:pathLst>
              <a:path w="481584" h="848868">
                <a:moveTo>
                  <a:pt x="0" y="0"/>
                </a:moveTo>
                <a:lnTo>
                  <a:pt x="10668" y="1524"/>
                </a:lnTo>
                <a:lnTo>
                  <a:pt x="22861" y="3048"/>
                </a:lnTo>
                <a:lnTo>
                  <a:pt x="33529" y="6095"/>
                </a:lnTo>
                <a:lnTo>
                  <a:pt x="45721" y="10668"/>
                </a:lnTo>
                <a:lnTo>
                  <a:pt x="56388" y="15239"/>
                </a:lnTo>
                <a:lnTo>
                  <a:pt x="67056" y="21336"/>
                </a:lnTo>
                <a:lnTo>
                  <a:pt x="77725" y="28956"/>
                </a:lnTo>
                <a:lnTo>
                  <a:pt x="89917" y="36575"/>
                </a:lnTo>
                <a:lnTo>
                  <a:pt x="99061" y="45719"/>
                </a:lnTo>
                <a:lnTo>
                  <a:pt x="109729" y="56388"/>
                </a:lnTo>
                <a:lnTo>
                  <a:pt x="120397" y="67056"/>
                </a:lnTo>
                <a:lnTo>
                  <a:pt x="129541" y="77724"/>
                </a:lnTo>
                <a:lnTo>
                  <a:pt x="140209" y="89916"/>
                </a:lnTo>
                <a:lnTo>
                  <a:pt x="149353" y="103631"/>
                </a:lnTo>
                <a:lnTo>
                  <a:pt x="158497" y="117348"/>
                </a:lnTo>
                <a:lnTo>
                  <a:pt x="167641" y="132588"/>
                </a:lnTo>
                <a:lnTo>
                  <a:pt x="175261" y="146304"/>
                </a:lnTo>
                <a:lnTo>
                  <a:pt x="182881" y="163068"/>
                </a:lnTo>
                <a:lnTo>
                  <a:pt x="198121" y="195072"/>
                </a:lnTo>
                <a:lnTo>
                  <a:pt x="210312" y="230124"/>
                </a:lnTo>
                <a:lnTo>
                  <a:pt x="222505" y="266700"/>
                </a:lnTo>
                <a:lnTo>
                  <a:pt x="227076" y="284988"/>
                </a:lnTo>
                <a:lnTo>
                  <a:pt x="230125" y="303275"/>
                </a:lnTo>
                <a:lnTo>
                  <a:pt x="234697" y="323088"/>
                </a:lnTo>
                <a:lnTo>
                  <a:pt x="237744" y="341375"/>
                </a:lnTo>
                <a:lnTo>
                  <a:pt x="239268" y="361188"/>
                </a:lnTo>
                <a:lnTo>
                  <a:pt x="240793" y="381000"/>
                </a:lnTo>
                <a:lnTo>
                  <a:pt x="242317" y="400812"/>
                </a:lnTo>
                <a:lnTo>
                  <a:pt x="242317" y="438912"/>
                </a:lnTo>
                <a:lnTo>
                  <a:pt x="243841" y="458724"/>
                </a:lnTo>
                <a:lnTo>
                  <a:pt x="245365" y="478536"/>
                </a:lnTo>
                <a:lnTo>
                  <a:pt x="248412" y="496824"/>
                </a:lnTo>
                <a:lnTo>
                  <a:pt x="251461" y="516636"/>
                </a:lnTo>
                <a:lnTo>
                  <a:pt x="254509" y="534924"/>
                </a:lnTo>
                <a:lnTo>
                  <a:pt x="259081" y="554736"/>
                </a:lnTo>
                <a:lnTo>
                  <a:pt x="263653" y="573024"/>
                </a:lnTo>
                <a:lnTo>
                  <a:pt x="274321" y="608075"/>
                </a:lnTo>
                <a:lnTo>
                  <a:pt x="286512" y="643128"/>
                </a:lnTo>
                <a:lnTo>
                  <a:pt x="301753" y="675131"/>
                </a:lnTo>
                <a:lnTo>
                  <a:pt x="309373" y="691895"/>
                </a:lnTo>
                <a:lnTo>
                  <a:pt x="316993" y="705612"/>
                </a:lnTo>
                <a:lnTo>
                  <a:pt x="326137" y="720851"/>
                </a:lnTo>
                <a:lnTo>
                  <a:pt x="335281" y="734568"/>
                </a:lnTo>
                <a:lnTo>
                  <a:pt x="344425" y="746760"/>
                </a:lnTo>
                <a:lnTo>
                  <a:pt x="353568" y="758951"/>
                </a:lnTo>
                <a:lnTo>
                  <a:pt x="364237" y="771144"/>
                </a:lnTo>
                <a:lnTo>
                  <a:pt x="373381" y="781812"/>
                </a:lnTo>
                <a:lnTo>
                  <a:pt x="384049" y="790956"/>
                </a:lnTo>
                <a:lnTo>
                  <a:pt x="394717" y="800100"/>
                </a:lnTo>
                <a:lnTo>
                  <a:pt x="405384" y="807719"/>
                </a:lnTo>
                <a:lnTo>
                  <a:pt x="405384" y="807719"/>
                </a:lnTo>
                <a:lnTo>
                  <a:pt x="422148" y="815339"/>
                </a:lnTo>
                <a:lnTo>
                  <a:pt x="420624" y="818387"/>
                </a:lnTo>
                <a:lnTo>
                  <a:pt x="403860" y="810768"/>
                </a:lnTo>
                <a:lnTo>
                  <a:pt x="403860" y="810768"/>
                </a:lnTo>
                <a:lnTo>
                  <a:pt x="393193" y="803148"/>
                </a:lnTo>
                <a:lnTo>
                  <a:pt x="382525" y="794004"/>
                </a:lnTo>
                <a:lnTo>
                  <a:pt x="371856" y="783336"/>
                </a:lnTo>
                <a:lnTo>
                  <a:pt x="361188" y="772668"/>
                </a:lnTo>
                <a:lnTo>
                  <a:pt x="352044" y="762000"/>
                </a:lnTo>
                <a:lnTo>
                  <a:pt x="341376" y="748283"/>
                </a:lnTo>
                <a:lnTo>
                  <a:pt x="332232" y="736092"/>
                </a:lnTo>
                <a:lnTo>
                  <a:pt x="323088" y="722375"/>
                </a:lnTo>
                <a:lnTo>
                  <a:pt x="315468" y="707136"/>
                </a:lnTo>
                <a:lnTo>
                  <a:pt x="306325" y="691895"/>
                </a:lnTo>
                <a:lnTo>
                  <a:pt x="298705" y="676656"/>
                </a:lnTo>
                <a:lnTo>
                  <a:pt x="283465" y="644651"/>
                </a:lnTo>
                <a:lnTo>
                  <a:pt x="271273" y="609600"/>
                </a:lnTo>
                <a:lnTo>
                  <a:pt x="260605" y="573024"/>
                </a:lnTo>
                <a:lnTo>
                  <a:pt x="256032" y="554736"/>
                </a:lnTo>
                <a:lnTo>
                  <a:pt x="251461" y="536448"/>
                </a:lnTo>
                <a:lnTo>
                  <a:pt x="248412" y="516636"/>
                </a:lnTo>
                <a:lnTo>
                  <a:pt x="245365" y="498348"/>
                </a:lnTo>
                <a:lnTo>
                  <a:pt x="242317" y="478536"/>
                </a:lnTo>
                <a:lnTo>
                  <a:pt x="240793" y="458724"/>
                </a:lnTo>
                <a:lnTo>
                  <a:pt x="239268" y="438912"/>
                </a:lnTo>
                <a:lnTo>
                  <a:pt x="239268" y="400812"/>
                </a:lnTo>
                <a:lnTo>
                  <a:pt x="237744" y="381000"/>
                </a:lnTo>
                <a:lnTo>
                  <a:pt x="236221" y="361188"/>
                </a:lnTo>
                <a:lnTo>
                  <a:pt x="234697" y="342900"/>
                </a:lnTo>
                <a:lnTo>
                  <a:pt x="231649" y="323088"/>
                </a:lnTo>
                <a:lnTo>
                  <a:pt x="227076" y="304800"/>
                </a:lnTo>
                <a:lnTo>
                  <a:pt x="224029" y="284988"/>
                </a:lnTo>
                <a:lnTo>
                  <a:pt x="219456" y="266700"/>
                </a:lnTo>
                <a:lnTo>
                  <a:pt x="207265" y="231648"/>
                </a:lnTo>
                <a:lnTo>
                  <a:pt x="195073" y="196595"/>
                </a:lnTo>
                <a:lnTo>
                  <a:pt x="179832" y="164592"/>
                </a:lnTo>
                <a:lnTo>
                  <a:pt x="172212" y="147828"/>
                </a:lnTo>
                <a:lnTo>
                  <a:pt x="164593" y="134112"/>
                </a:lnTo>
                <a:lnTo>
                  <a:pt x="155449" y="118872"/>
                </a:lnTo>
                <a:lnTo>
                  <a:pt x="146305" y="105156"/>
                </a:lnTo>
                <a:lnTo>
                  <a:pt x="137161" y="92963"/>
                </a:lnTo>
                <a:lnTo>
                  <a:pt x="128017" y="80772"/>
                </a:lnTo>
                <a:lnTo>
                  <a:pt x="117349" y="68580"/>
                </a:lnTo>
                <a:lnTo>
                  <a:pt x="108205" y="57912"/>
                </a:lnTo>
                <a:lnTo>
                  <a:pt x="97537" y="48768"/>
                </a:lnTo>
                <a:lnTo>
                  <a:pt x="86868" y="39624"/>
                </a:lnTo>
                <a:lnTo>
                  <a:pt x="76200" y="32004"/>
                </a:lnTo>
                <a:lnTo>
                  <a:pt x="65532" y="24383"/>
                </a:lnTo>
                <a:lnTo>
                  <a:pt x="54865" y="18288"/>
                </a:lnTo>
                <a:lnTo>
                  <a:pt x="44197" y="13716"/>
                </a:lnTo>
                <a:lnTo>
                  <a:pt x="33529" y="9144"/>
                </a:lnTo>
                <a:lnTo>
                  <a:pt x="21337" y="6095"/>
                </a:lnTo>
                <a:lnTo>
                  <a:pt x="10668" y="4572"/>
                </a:lnTo>
                <a:lnTo>
                  <a:pt x="0" y="4572"/>
                </a:lnTo>
                <a:close/>
                <a:moveTo>
                  <a:pt x="422148" y="777239"/>
                </a:moveTo>
                <a:lnTo>
                  <a:pt x="481584" y="836675"/>
                </a:lnTo>
                <a:lnTo>
                  <a:pt x="397765" y="848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415922" y="4321300"/>
            <a:ext cx="663390" cy="3678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latin typeface="Verdana"/>
                <a:cs typeface="Verdana"/>
              </a:rPr>
              <a:t>Projetar</a:t>
            </a:r>
            <a:endParaRPr sz="1100">
              <a:latin typeface="Verdana"/>
              <a:cs typeface="Verdana"/>
            </a:endParaRPr>
          </a:p>
          <a:p>
            <a:pPr marL="35052">
              <a:lnSpc>
                <a:spcPct val="100000"/>
              </a:lnSpc>
            </a:pPr>
            <a:r>
              <a:rPr sz="1200" spc="10" dirty="0">
                <a:latin typeface="Verdana"/>
                <a:cs typeface="Verdana"/>
              </a:rPr>
              <a:t>classes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510405" y="4082795"/>
            <a:ext cx="647700" cy="1258823"/>
          </a:xfrm>
          <a:custGeom>
            <a:avLst/>
            <a:gdLst/>
            <a:ahLst/>
            <a:cxnLst/>
            <a:rect l="l" t="t" r="r" b="b"/>
            <a:pathLst>
              <a:path w="647700" h="1258823">
                <a:moveTo>
                  <a:pt x="413005" y="13717"/>
                </a:moveTo>
                <a:lnTo>
                  <a:pt x="423672" y="13717"/>
                </a:lnTo>
                <a:lnTo>
                  <a:pt x="434341" y="15241"/>
                </a:lnTo>
                <a:lnTo>
                  <a:pt x="443484" y="16764"/>
                </a:lnTo>
                <a:lnTo>
                  <a:pt x="454153" y="19812"/>
                </a:lnTo>
                <a:lnTo>
                  <a:pt x="464821" y="24385"/>
                </a:lnTo>
                <a:lnTo>
                  <a:pt x="473965" y="27432"/>
                </a:lnTo>
                <a:lnTo>
                  <a:pt x="484633" y="33529"/>
                </a:lnTo>
                <a:lnTo>
                  <a:pt x="493777" y="39625"/>
                </a:lnTo>
                <a:lnTo>
                  <a:pt x="502921" y="45720"/>
                </a:lnTo>
                <a:lnTo>
                  <a:pt x="513588" y="53341"/>
                </a:lnTo>
                <a:lnTo>
                  <a:pt x="522733" y="60961"/>
                </a:lnTo>
                <a:lnTo>
                  <a:pt x="531877" y="68581"/>
                </a:lnTo>
                <a:lnTo>
                  <a:pt x="548641" y="88393"/>
                </a:lnTo>
                <a:lnTo>
                  <a:pt x="565405" y="108205"/>
                </a:lnTo>
                <a:lnTo>
                  <a:pt x="580645" y="131065"/>
                </a:lnTo>
                <a:lnTo>
                  <a:pt x="594360" y="153925"/>
                </a:lnTo>
                <a:lnTo>
                  <a:pt x="606553" y="179833"/>
                </a:lnTo>
                <a:lnTo>
                  <a:pt x="615696" y="205741"/>
                </a:lnTo>
                <a:lnTo>
                  <a:pt x="624841" y="233173"/>
                </a:lnTo>
                <a:lnTo>
                  <a:pt x="627888" y="246889"/>
                </a:lnTo>
                <a:lnTo>
                  <a:pt x="630936" y="260605"/>
                </a:lnTo>
                <a:lnTo>
                  <a:pt x="632460" y="275845"/>
                </a:lnTo>
                <a:lnTo>
                  <a:pt x="633984" y="289561"/>
                </a:lnTo>
                <a:lnTo>
                  <a:pt x="635508" y="303277"/>
                </a:lnTo>
                <a:lnTo>
                  <a:pt x="635508" y="332233"/>
                </a:lnTo>
                <a:lnTo>
                  <a:pt x="633984" y="347473"/>
                </a:lnTo>
                <a:lnTo>
                  <a:pt x="630936" y="361189"/>
                </a:lnTo>
                <a:lnTo>
                  <a:pt x="627888" y="374905"/>
                </a:lnTo>
                <a:lnTo>
                  <a:pt x="624841" y="388621"/>
                </a:lnTo>
                <a:lnTo>
                  <a:pt x="620269" y="402337"/>
                </a:lnTo>
                <a:lnTo>
                  <a:pt x="614172" y="416053"/>
                </a:lnTo>
                <a:lnTo>
                  <a:pt x="608077" y="429768"/>
                </a:lnTo>
                <a:lnTo>
                  <a:pt x="601981" y="443485"/>
                </a:lnTo>
                <a:lnTo>
                  <a:pt x="594360" y="455677"/>
                </a:lnTo>
                <a:lnTo>
                  <a:pt x="586741" y="469393"/>
                </a:lnTo>
                <a:lnTo>
                  <a:pt x="577596" y="481585"/>
                </a:lnTo>
                <a:lnTo>
                  <a:pt x="568453" y="493777"/>
                </a:lnTo>
                <a:lnTo>
                  <a:pt x="559308" y="505968"/>
                </a:lnTo>
                <a:lnTo>
                  <a:pt x="537972" y="527305"/>
                </a:lnTo>
                <a:lnTo>
                  <a:pt x="515112" y="548641"/>
                </a:lnTo>
                <a:lnTo>
                  <a:pt x="490729" y="566929"/>
                </a:lnTo>
                <a:lnTo>
                  <a:pt x="478536" y="574549"/>
                </a:lnTo>
                <a:lnTo>
                  <a:pt x="464821" y="583693"/>
                </a:lnTo>
                <a:lnTo>
                  <a:pt x="451105" y="589789"/>
                </a:lnTo>
                <a:lnTo>
                  <a:pt x="437388" y="597409"/>
                </a:lnTo>
                <a:lnTo>
                  <a:pt x="423672" y="601981"/>
                </a:lnTo>
                <a:lnTo>
                  <a:pt x="409957" y="608077"/>
                </a:lnTo>
                <a:lnTo>
                  <a:pt x="396241" y="612649"/>
                </a:lnTo>
                <a:lnTo>
                  <a:pt x="382524" y="615697"/>
                </a:lnTo>
                <a:lnTo>
                  <a:pt x="367284" y="618745"/>
                </a:lnTo>
                <a:lnTo>
                  <a:pt x="353569" y="621793"/>
                </a:lnTo>
                <a:lnTo>
                  <a:pt x="338329" y="621793"/>
                </a:lnTo>
                <a:lnTo>
                  <a:pt x="324612" y="623317"/>
                </a:lnTo>
                <a:lnTo>
                  <a:pt x="309372" y="623317"/>
                </a:lnTo>
                <a:lnTo>
                  <a:pt x="294133" y="624841"/>
                </a:lnTo>
                <a:lnTo>
                  <a:pt x="278893" y="626365"/>
                </a:lnTo>
                <a:lnTo>
                  <a:pt x="263653" y="629412"/>
                </a:lnTo>
                <a:lnTo>
                  <a:pt x="248412" y="633985"/>
                </a:lnTo>
                <a:lnTo>
                  <a:pt x="234696" y="638556"/>
                </a:lnTo>
                <a:lnTo>
                  <a:pt x="219457" y="644653"/>
                </a:lnTo>
                <a:lnTo>
                  <a:pt x="205741" y="650749"/>
                </a:lnTo>
                <a:lnTo>
                  <a:pt x="190500" y="656845"/>
                </a:lnTo>
                <a:lnTo>
                  <a:pt x="176784" y="664465"/>
                </a:lnTo>
                <a:lnTo>
                  <a:pt x="163069" y="672085"/>
                </a:lnTo>
                <a:lnTo>
                  <a:pt x="150877" y="681229"/>
                </a:lnTo>
                <a:lnTo>
                  <a:pt x="124969" y="701041"/>
                </a:lnTo>
                <a:lnTo>
                  <a:pt x="102108" y="722377"/>
                </a:lnTo>
                <a:lnTo>
                  <a:pt x="79248" y="745237"/>
                </a:lnTo>
                <a:lnTo>
                  <a:pt x="70105" y="757429"/>
                </a:lnTo>
                <a:lnTo>
                  <a:pt x="60960" y="769621"/>
                </a:lnTo>
                <a:lnTo>
                  <a:pt x="51817" y="783337"/>
                </a:lnTo>
                <a:lnTo>
                  <a:pt x="42672" y="795529"/>
                </a:lnTo>
                <a:lnTo>
                  <a:pt x="35053" y="809245"/>
                </a:lnTo>
                <a:lnTo>
                  <a:pt x="28957" y="822961"/>
                </a:lnTo>
                <a:lnTo>
                  <a:pt x="21336" y="836677"/>
                </a:lnTo>
                <a:lnTo>
                  <a:pt x="16765" y="851917"/>
                </a:lnTo>
                <a:lnTo>
                  <a:pt x="12193" y="865633"/>
                </a:lnTo>
                <a:lnTo>
                  <a:pt x="7621" y="880873"/>
                </a:lnTo>
                <a:lnTo>
                  <a:pt x="4572" y="896112"/>
                </a:lnTo>
                <a:lnTo>
                  <a:pt x="1524" y="909829"/>
                </a:lnTo>
                <a:lnTo>
                  <a:pt x="1524" y="925068"/>
                </a:lnTo>
                <a:lnTo>
                  <a:pt x="0" y="940309"/>
                </a:lnTo>
                <a:lnTo>
                  <a:pt x="0" y="955549"/>
                </a:lnTo>
                <a:lnTo>
                  <a:pt x="1524" y="969265"/>
                </a:lnTo>
                <a:lnTo>
                  <a:pt x="3048" y="984505"/>
                </a:lnTo>
                <a:lnTo>
                  <a:pt x="6096" y="999745"/>
                </a:lnTo>
                <a:lnTo>
                  <a:pt x="7621" y="1013461"/>
                </a:lnTo>
                <a:lnTo>
                  <a:pt x="12193" y="1028701"/>
                </a:lnTo>
                <a:lnTo>
                  <a:pt x="19812" y="1056133"/>
                </a:lnTo>
                <a:lnTo>
                  <a:pt x="30481" y="1083565"/>
                </a:lnTo>
                <a:lnTo>
                  <a:pt x="42672" y="1109473"/>
                </a:lnTo>
                <a:lnTo>
                  <a:pt x="57912" y="1135381"/>
                </a:lnTo>
                <a:lnTo>
                  <a:pt x="73153" y="1158241"/>
                </a:lnTo>
                <a:lnTo>
                  <a:pt x="89917" y="1179577"/>
                </a:lnTo>
                <a:lnTo>
                  <a:pt x="108205" y="1197865"/>
                </a:lnTo>
                <a:cubicBezTo>
                  <a:pt x="108205" y="1199389"/>
                  <a:pt x="108205" y="1199389"/>
                  <a:pt x="109729" y="1199389"/>
                </a:cubicBezTo>
                <a:lnTo>
                  <a:pt x="128017" y="1210056"/>
                </a:lnTo>
                <a:lnTo>
                  <a:pt x="134112" y="1199389"/>
                </a:lnTo>
                <a:lnTo>
                  <a:pt x="115824" y="1188721"/>
                </a:lnTo>
                <a:lnTo>
                  <a:pt x="117348" y="1190245"/>
                </a:lnTo>
                <a:lnTo>
                  <a:pt x="99060" y="1171956"/>
                </a:lnTo>
                <a:lnTo>
                  <a:pt x="83821" y="1150621"/>
                </a:lnTo>
                <a:lnTo>
                  <a:pt x="68581" y="1127761"/>
                </a:lnTo>
                <a:lnTo>
                  <a:pt x="54865" y="1104901"/>
                </a:lnTo>
                <a:lnTo>
                  <a:pt x="42672" y="1078993"/>
                </a:lnTo>
                <a:lnTo>
                  <a:pt x="32005" y="1053085"/>
                </a:lnTo>
                <a:lnTo>
                  <a:pt x="24384" y="1025653"/>
                </a:lnTo>
                <a:lnTo>
                  <a:pt x="21336" y="1011937"/>
                </a:lnTo>
                <a:lnTo>
                  <a:pt x="18288" y="998221"/>
                </a:lnTo>
                <a:lnTo>
                  <a:pt x="15241" y="982981"/>
                </a:lnTo>
                <a:lnTo>
                  <a:pt x="13717" y="969265"/>
                </a:lnTo>
                <a:lnTo>
                  <a:pt x="13717" y="926593"/>
                </a:lnTo>
                <a:lnTo>
                  <a:pt x="15241" y="912877"/>
                </a:lnTo>
                <a:lnTo>
                  <a:pt x="16765" y="897637"/>
                </a:lnTo>
                <a:lnTo>
                  <a:pt x="19812" y="883921"/>
                </a:lnTo>
                <a:lnTo>
                  <a:pt x="24384" y="870205"/>
                </a:lnTo>
                <a:lnTo>
                  <a:pt x="28957" y="856489"/>
                </a:lnTo>
                <a:lnTo>
                  <a:pt x="33529" y="842773"/>
                </a:lnTo>
                <a:lnTo>
                  <a:pt x="39624" y="829056"/>
                </a:lnTo>
                <a:lnTo>
                  <a:pt x="45721" y="815341"/>
                </a:lnTo>
                <a:lnTo>
                  <a:pt x="53341" y="803149"/>
                </a:lnTo>
                <a:lnTo>
                  <a:pt x="62484" y="789433"/>
                </a:lnTo>
                <a:lnTo>
                  <a:pt x="70105" y="777241"/>
                </a:lnTo>
                <a:lnTo>
                  <a:pt x="79248" y="765049"/>
                </a:lnTo>
                <a:lnTo>
                  <a:pt x="89917" y="752856"/>
                </a:lnTo>
                <a:lnTo>
                  <a:pt x="109729" y="731521"/>
                </a:lnTo>
                <a:lnTo>
                  <a:pt x="132588" y="710185"/>
                </a:lnTo>
                <a:lnTo>
                  <a:pt x="156972" y="691897"/>
                </a:lnTo>
                <a:lnTo>
                  <a:pt x="170688" y="684277"/>
                </a:lnTo>
                <a:lnTo>
                  <a:pt x="182881" y="675133"/>
                </a:lnTo>
                <a:lnTo>
                  <a:pt x="196596" y="669037"/>
                </a:lnTo>
                <a:lnTo>
                  <a:pt x="210312" y="661417"/>
                </a:lnTo>
                <a:lnTo>
                  <a:pt x="224029" y="655321"/>
                </a:lnTo>
                <a:lnTo>
                  <a:pt x="237745" y="650749"/>
                </a:lnTo>
                <a:lnTo>
                  <a:pt x="251460" y="646177"/>
                </a:lnTo>
                <a:lnTo>
                  <a:pt x="266700" y="643129"/>
                </a:lnTo>
                <a:lnTo>
                  <a:pt x="280417" y="640081"/>
                </a:lnTo>
                <a:lnTo>
                  <a:pt x="295657" y="637033"/>
                </a:lnTo>
                <a:lnTo>
                  <a:pt x="309372" y="635509"/>
                </a:lnTo>
                <a:lnTo>
                  <a:pt x="339853" y="635509"/>
                </a:lnTo>
                <a:lnTo>
                  <a:pt x="355093" y="633985"/>
                </a:lnTo>
                <a:lnTo>
                  <a:pt x="370333" y="630937"/>
                </a:lnTo>
                <a:lnTo>
                  <a:pt x="385572" y="627889"/>
                </a:lnTo>
                <a:lnTo>
                  <a:pt x="399288" y="624841"/>
                </a:lnTo>
                <a:lnTo>
                  <a:pt x="414529" y="620268"/>
                </a:lnTo>
                <a:lnTo>
                  <a:pt x="429769" y="614173"/>
                </a:lnTo>
                <a:lnTo>
                  <a:pt x="443484" y="608077"/>
                </a:lnTo>
                <a:lnTo>
                  <a:pt x="457200" y="601981"/>
                </a:lnTo>
                <a:lnTo>
                  <a:pt x="470917" y="594361"/>
                </a:lnTo>
                <a:lnTo>
                  <a:pt x="484633" y="585217"/>
                </a:lnTo>
                <a:lnTo>
                  <a:pt x="498348" y="577597"/>
                </a:lnTo>
                <a:lnTo>
                  <a:pt x="524257" y="557785"/>
                </a:lnTo>
                <a:lnTo>
                  <a:pt x="547117" y="536449"/>
                </a:lnTo>
                <a:lnTo>
                  <a:pt x="568453" y="513589"/>
                </a:lnTo>
                <a:lnTo>
                  <a:pt x="579121" y="501397"/>
                </a:lnTo>
                <a:lnTo>
                  <a:pt x="588265" y="489205"/>
                </a:lnTo>
                <a:lnTo>
                  <a:pt x="597408" y="475489"/>
                </a:lnTo>
                <a:lnTo>
                  <a:pt x="605029" y="461773"/>
                </a:lnTo>
                <a:lnTo>
                  <a:pt x="612648" y="449581"/>
                </a:lnTo>
                <a:lnTo>
                  <a:pt x="620269" y="434341"/>
                </a:lnTo>
                <a:lnTo>
                  <a:pt x="626365" y="420625"/>
                </a:lnTo>
                <a:lnTo>
                  <a:pt x="632460" y="406909"/>
                </a:lnTo>
                <a:lnTo>
                  <a:pt x="637033" y="391669"/>
                </a:lnTo>
                <a:lnTo>
                  <a:pt x="640081" y="377953"/>
                </a:lnTo>
                <a:lnTo>
                  <a:pt x="643129" y="362712"/>
                </a:lnTo>
                <a:lnTo>
                  <a:pt x="646177" y="347473"/>
                </a:lnTo>
                <a:lnTo>
                  <a:pt x="647700" y="332233"/>
                </a:lnTo>
                <a:lnTo>
                  <a:pt x="647700" y="303277"/>
                </a:lnTo>
                <a:lnTo>
                  <a:pt x="646177" y="288037"/>
                </a:lnTo>
                <a:lnTo>
                  <a:pt x="644653" y="274321"/>
                </a:lnTo>
                <a:lnTo>
                  <a:pt x="643129" y="259081"/>
                </a:lnTo>
                <a:lnTo>
                  <a:pt x="640081" y="243841"/>
                </a:lnTo>
                <a:lnTo>
                  <a:pt x="637033" y="230125"/>
                </a:lnTo>
                <a:lnTo>
                  <a:pt x="627888" y="201169"/>
                </a:lnTo>
                <a:lnTo>
                  <a:pt x="617221" y="173737"/>
                </a:lnTo>
                <a:lnTo>
                  <a:pt x="605029" y="147829"/>
                </a:lnTo>
                <a:lnTo>
                  <a:pt x="591312" y="123445"/>
                </a:lnTo>
                <a:lnTo>
                  <a:pt x="574548" y="100585"/>
                </a:lnTo>
                <a:lnTo>
                  <a:pt x="557784" y="79249"/>
                </a:lnTo>
                <a:lnTo>
                  <a:pt x="539496" y="59437"/>
                </a:lnTo>
                <a:lnTo>
                  <a:pt x="530353" y="50293"/>
                </a:lnTo>
                <a:lnTo>
                  <a:pt x="521208" y="42673"/>
                </a:lnTo>
                <a:lnTo>
                  <a:pt x="510541" y="35053"/>
                </a:lnTo>
                <a:lnTo>
                  <a:pt x="499872" y="28956"/>
                </a:lnTo>
                <a:lnTo>
                  <a:pt x="489205" y="21337"/>
                </a:lnTo>
                <a:lnTo>
                  <a:pt x="478536" y="16764"/>
                </a:lnTo>
                <a:lnTo>
                  <a:pt x="467869" y="12193"/>
                </a:lnTo>
                <a:lnTo>
                  <a:pt x="457200" y="7620"/>
                </a:lnTo>
                <a:lnTo>
                  <a:pt x="446533" y="4573"/>
                </a:lnTo>
                <a:lnTo>
                  <a:pt x="435865" y="3049"/>
                </a:lnTo>
                <a:lnTo>
                  <a:pt x="423672" y="1525"/>
                </a:lnTo>
                <a:lnTo>
                  <a:pt x="413005" y="0"/>
                </a:lnTo>
                <a:close/>
                <a:moveTo>
                  <a:pt x="92965" y="1258824"/>
                </a:moveTo>
                <a:lnTo>
                  <a:pt x="234696" y="1251205"/>
                </a:lnTo>
                <a:lnTo>
                  <a:pt x="144781" y="1141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6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17" y="3971544"/>
            <a:ext cx="381000" cy="228600"/>
          </a:xfrm>
          <a:prstGeom prst="rect">
            <a:avLst/>
          </a:prstGeom>
        </p:spPr>
      </p:pic>
      <p:pic>
        <p:nvPicPr>
          <p:cNvPr id="270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46" y="3966971"/>
            <a:ext cx="391667" cy="239268"/>
          </a:xfrm>
          <a:prstGeom prst="rect">
            <a:avLst/>
          </a:prstGeom>
        </p:spPr>
      </p:pic>
      <p:sp>
        <p:nvSpPr>
          <p:cNvPr id="197" name="object 197"/>
          <p:cNvSpPr/>
          <p:nvPr/>
        </p:nvSpPr>
        <p:spPr>
          <a:xfrm>
            <a:off x="6568317" y="3971544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284988" y="0"/>
                </a:lnTo>
                <a:lnTo>
                  <a:pt x="381000" y="114300"/>
                </a:lnTo>
                <a:lnTo>
                  <a:pt x="284988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63746" y="3966971"/>
            <a:ext cx="391667" cy="239268"/>
          </a:xfrm>
          <a:custGeom>
            <a:avLst/>
            <a:gdLst/>
            <a:ahLst/>
            <a:cxnLst/>
            <a:rect l="l" t="t" r="r" b="b"/>
            <a:pathLst>
              <a:path w="391667" h="239268">
                <a:moveTo>
                  <a:pt x="0" y="0"/>
                </a:moveTo>
                <a:lnTo>
                  <a:pt x="292607" y="0"/>
                </a:lnTo>
                <a:lnTo>
                  <a:pt x="391667" y="118873"/>
                </a:lnTo>
                <a:lnTo>
                  <a:pt x="292607" y="239269"/>
                </a:lnTo>
                <a:lnTo>
                  <a:pt x="0" y="239269"/>
                </a:lnTo>
                <a:close/>
                <a:moveTo>
                  <a:pt x="9143" y="233173"/>
                </a:moveTo>
                <a:lnTo>
                  <a:pt x="4571" y="228601"/>
                </a:lnTo>
                <a:lnTo>
                  <a:pt x="289559" y="228601"/>
                </a:lnTo>
                <a:lnTo>
                  <a:pt x="286512" y="230125"/>
                </a:lnTo>
                <a:lnTo>
                  <a:pt x="381000" y="115824"/>
                </a:lnTo>
                <a:lnTo>
                  <a:pt x="381000" y="121921"/>
                </a:lnTo>
                <a:lnTo>
                  <a:pt x="286512" y="7621"/>
                </a:lnTo>
                <a:lnTo>
                  <a:pt x="289559" y="10668"/>
                </a:lnTo>
                <a:lnTo>
                  <a:pt x="4571" y="10668"/>
                </a:lnTo>
                <a:lnTo>
                  <a:pt x="9143" y="4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7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213100" y="398480"/>
            <a:ext cx="4051319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Análise e Projeto</a:t>
            </a:r>
            <a:endParaRPr sz="3900" dirty="0">
              <a:latin typeface="Arial"/>
              <a:cs typeface="Arial"/>
            </a:endParaRPr>
          </a:p>
        </p:txBody>
      </p:sp>
      <p:pic>
        <p:nvPicPr>
          <p:cNvPr id="27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2" y="1203617"/>
            <a:ext cx="8411768" cy="501303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421264" y="964310"/>
            <a:ext cx="3752859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Implementação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072258"/>
            <a:ext cx="2108698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635376"/>
            <a:ext cx="644081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implementar os componentes necessários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3147439"/>
            <a:ext cx="688404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testar os componentes implementados como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67952" y="3574159"/>
            <a:ext cx="139047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unidades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4086223"/>
            <a:ext cx="738715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integrar os componentes implementados em 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67952" y="4512943"/>
            <a:ext cx="2786322" cy="355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sistema executável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8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8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8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421264" y="964310"/>
            <a:ext cx="3752859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Implementação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403474" y="2226868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746374" y="2109215"/>
            <a:ext cx="886093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Modelo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746374" y="2109215"/>
            <a:ext cx="1816523" cy="19528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882759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Implementação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Componentes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implementados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Subsistemas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implementados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403474" y="2897427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403474" y="3567987"/>
            <a:ext cx="190043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219081" y="5207507"/>
            <a:ext cx="5925308" cy="1382268"/>
          </a:xfrm>
          <a:custGeom>
            <a:avLst/>
            <a:gdLst/>
            <a:ahLst/>
            <a:cxnLst/>
            <a:rect l="l" t="t" r="r" b="b"/>
            <a:pathLst>
              <a:path w="5925308" h="1382268">
                <a:moveTo>
                  <a:pt x="108204" y="0"/>
                </a:moveTo>
                <a:lnTo>
                  <a:pt x="85344" y="1525"/>
                </a:lnTo>
                <a:lnTo>
                  <a:pt x="65532" y="10669"/>
                </a:lnTo>
                <a:lnTo>
                  <a:pt x="47244" y="21337"/>
                </a:lnTo>
                <a:lnTo>
                  <a:pt x="30480" y="38100"/>
                </a:lnTo>
                <a:lnTo>
                  <a:pt x="16764" y="59437"/>
                </a:lnTo>
                <a:lnTo>
                  <a:pt x="7620" y="82297"/>
                </a:lnTo>
                <a:lnTo>
                  <a:pt x="3048" y="106681"/>
                </a:lnTo>
                <a:lnTo>
                  <a:pt x="0" y="134112"/>
                </a:lnTo>
                <a:lnTo>
                  <a:pt x="0" y="1245109"/>
                </a:lnTo>
                <a:lnTo>
                  <a:pt x="3048" y="1275589"/>
                </a:lnTo>
                <a:lnTo>
                  <a:pt x="7620" y="1299972"/>
                </a:lnTo>
                <a:lnTo>
                  <a:pt x="16764" y="1321309"/>
                </a:lnTo>
                <a:lnTo>
                  <a:pt x="30480" y="1344169"/>
                </a:lnTo>
                <a:lnTo>
                  <a:pt x="47244" y="1356360"/>
                </a:lnTo>
                <a:lnTo>
                  <a:pt x="65532" y="1371600"/>
                </a:lnTo>
                <a:lnTo>
                  <a:pt x="85344" y="1376172"/>
                </a:lnTo>
                <a:lnTo>
                  <a:pt x="108204" y="1382269"/>
                </a:lnTo>
                <a:lnTo>
                  <a:pt x="5817105" y="1382269"/>
                </a:lnTo>
                <a:lnTo>
                  <a:pt x="5839965" y="1376172"/>
                </a:lnTo>
                <a:lnTo>
                  <a:pt x="5859777" y="1371600"/>
                </a:lnTo>
                <a:lnTo>
                  <a:pt x="5878065" y="1356360"/>
                </a:lnTo>
                <a:lnTo>
                  <a:pt x="5893305" y="1344169"/>
                </a:lnTo>
                <a:lnTo>
                  <a:pt x="5907020" y="1321309"/>
                </a:lnTo>
                <a:lnTo>
                  <a:pt x="5916165" y="1299972"/>
                </a:lnTo>
                <a:lnTo>
                  <a:pt x="5922260" y="1275589"/>
                </a:lnTo>
                <a:lnTo>
                  <a:pt x="5925308" y="1245109"/>
                </a:lnTo>
                <a:lnTo>
                  <a:pt x="5925308" y="134112"/>
                </a:lnTo>
                <a:lnTo>
                  <a:pt x="5922260" y="106681"/>
                </a:lnTo>
                <a:lnTo>
                  <a:pt x="5916165" y="82297"/>
                </a:lnTo>
                <a:lnTo>
                  <a:pt x="5907020" y="59437"/>
                </a:lnTo>
                <a:lnTo>
                  <a:pt x="5893305" y="38100"/>
                </a:lnTo>
                <a:lnTo>
                  <a:pt x="5878065" y="21337"/>
                </a:lnTo>
                <a:lnTo>
                  <a:pt x="5859777" y="10669"/>
                </a:lnTo>
                <a:lnTo>
                  <a:pt x="5839965" y="1525"/>
                </a:lnTo>
                <a:lnTo>
                  <a:pt x="5817105" y="0"/>
                </a:lnTo>
                <a:lnTo>
                  <a:pt x="10820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06889" y="3124200"/>
            <a:ext cx="5925309" cy="1987296"/>
          </a:xfrm>
          <a:custGeom>
            <a:avLst/>
            <a:gdLst/>
            <a:ahLst/>
            <a:cxnLst/>
            <a:rect l="l" t="t" r="r" b="b"/>
            <a:pathLst>
              <a:path w="5925309" h="1987296">
                <a:moveTo>
                  <a:pt x="143256" y="0"/>
                </a:moveTo>
                <a:lnTo>
                  <a:pt x="114300" y="6096"/>
                </a:lnTo>
                <a:lnTo>
                  <a:pt x="86868" y="16764"/>
                </a:lnTo>
                <a:lnTo>
                  <a:pt x="62484" y="35052"/>
                </a:lnTo>
                <a:lnTo>
                  <a:pt x="42672" y="59436"/>
                </a:lnTo>
                <a:lnTo>
                  <a:pt x="24384" y="85344"/>
                </a:lnTo>
                <a:lnTo>
                  <a:pt x="12192" y="118872"/>
                </a:lnTo>
                <a:lnTo>
                  <a:pt x="3048" y="156971"/>
                </a:lnTo>
                <a:lnTo>
                  <a:pt x="0" y="193548"/>
                </a:lnTo>
                <a:lnTo>
                  <a:pt x="0" y="1793748"/>
                </a:lnTo>
                <a:lnTo>
                  <a:pt x="3048" y="1834896"/>
                </a:lnTo>
                <a:lnTo>
                  <a:pt x="12192" y="1869948"/>
                </a:lnTo>
                <a:lnTo>
                  <a:pt x="24384" y="1903476"/>
                </a:lnTo>
                <a:lnTo>
                  <a:pt x="42672" y="1932432"/>
                </a:lnTo>
                <a:lnTo>
                  <a:pt x="62484" y="1953768"/>
                </a:lnTo>
                <a:lnTo>
                  <a:pt x="86868" y="1972056"/>
                </a:lnTo>
                <a:lnTo>
                  <a:pt x="114300" y="1982724"/>
                </a:lnTo>
                <a:lnTo>
                  <a:pt x="143256" y="1987296"/>
                </a:lnTo>
                <a:lnTo>
                  <a:pt x="5783576" y="1987296"/>
                </a:lnTo>
                <a:lnTo>
                  <a:pt x="5812533" y="1982724"/>
                </a:lnTo>
                <a:lnTo>
                  <a:pt x="5838440" y="1972056"/>
                </a:lnTo>
                <a:lnTo>
                  <a:pt x="5862824" y="1953768"/>
                </a:lnTo>
                <a:lnTo>
                  <a:pt x="5885685" y="1932432"/>
                </a:lnTo>
                <a:lnTo>
                  <a:pt x="5900924" y="1903476"/>
                </a:lnTo>
                <a:lnTo>
                  <a:pt x="5913116" y="1869948"/>
                </a:lnTo>
                <a:lnTo>
                  <a:pt x="5922261" y="1834896"/>
                </a:lnTo>
                <a:lnTo>
                  <a:pt x="5925309" y="1793748"/>
                </a:lnTo>
                <a:lnTo>
                  <a:pt x="5925309" y="193548"/>
                </a:lnTo>
                <a:lnTo>
                  <a:pt x="5922261" y="156971"/>
                </a:lnTo>
                <a:lnTo>
                  <a:pt x="5913116" y="118872"/>
                </a:lnTo>
                <a:lnTo>
                  <a:pt x="5900924" y="85344"/>
                </a:lnTo>
                <a:lnTo>
                  <a:pt x="5885685" y="59436"/>
                </a:lnTo>
                <a:lnTo>
                  <a:pt x="5862824" y="35052"/>
                </a:lnTo>
                <a:lnTo>
                  <a:pt x="5838440" y="16764"/>
                </a:lnTo>
                <a:lnTo>
                  <a:pt x="5812533" y="6096"/>
                </a:lnTo>
                <a:lnTo>
                  <a:pt x="5783576" y="0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32082" y="5765292"/>
            <a:ext cx="336803" cy="324612"/>
          </a:xfrm>
          <a:custGeom>
            <a:avLst/>
            <a:gdLst/>
            <a:ahLst/>
            <a:cxnLst/>
            <a:rect l="l" t="t" r="r" b="b"/>
            <a:pathLst>
              <a:path w="336803" h="324612">
                <a:moveTo>
                  <a:pt x="82296" y="0"/>
                </a:moveTo>
                <a:lnTo>
                  <a:pt x="0" y="324612"/>
                </a:lnTo>
                <a:lnTo>
                  <a:pt x="251460" y="324612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09222" y="5724144"/>
            <a:ext cx="336804" cy="326136"/>
          </a:xfrm>
          <a:custGeom>
            <a:avLst/>
            <a:gdLst/>
            <a:ahLst/>
            <a:cxnLst/>
            <a:rect l="l" t="t" r="r" b="b"/>
            <a:pathLst>
              <a:path w="336804" h="326136">
                <a:moveTo>
                  <a:pt x="82296" y="0"/>
                </a:moveTo>
                <a:lnTo>
                  <a:pt x="0" y="326136"/>
                </a:lnTo>
                <a:lnTo>
                  <a:pt x="251460" y="326136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03126" y="5719572"/>
            <a:ext cx="348996" cy="336803"/>
          </a:xfrm>
          <a:custGeom>
            <a:avLst/>
            <a:gdLst/>
            <a:ahLst/>
            <a:cxnLst/>
            <a:rect l="l" t="t" r="r" b="b"/>
            <a:pathLst>
              <a:path w="348996" h="336803">
                <a:moveTo>
                  <a:pt x="88392" y="10668"/>
                </a:moveTo>
                <a:lnTo>
                  <a:pt x="94488" y="6096"/>
                </a:lnTo>
                <a:lnTo>
                  <a:pt x="12192" y="332232"/>
                </a:lnTo>
                <a:lnTo>
                  <a:pt x="6096" y="326135"/>
                </a:lnTo>
                <a:lnTo>
                  <a:pt x="257556" y="326135"/>
                </a:lnTo>
                <a:lnTo>
                  <a:pt x="252984" y="329184"/>
                </a:lnTo>
                <a:lnTo>
                  <a:pt x="338328" y="3047"/>
                </a:lnTo>
                <a:lnTo>
                  <a:pt x="342900" y="10668"/>
                </a:lnTo>
                <a:close/>
                <a:moveTo>
                  <a:pt x="342900" y="0"/>
                </a:moveTo>
                <a:cubicBezTo>
                  <a:pt x="344424" y="0"/>
                  <a:pt x="345948" y="0"/>
                  <a:pt x="347472" y="1524"/>
                </a:cubicBezTo>
                <a:cubicBezTo>
                  <a:pt x="348996" y="3047"/>
                  <a:pt x="348996" y="4572"/>
                  <a:pt x="348996" y="6096"/>
                </a:cubicBezTo>
                <a:lnTo>
                  <a:pt x="263652" y="332232"/>
                </a:lnTo>
                <a:cubicBezTo>
                  <a:pt x="262128" y="335279"/>
                  <a:pt x="260604" y="336803"/>
                  <a:pt x="257556" y="336803"/>
                </a:cubicBezTo>
                <a:lnTo>
                  <a:pt x="6096" y="336803"/>
                </a:lnTo>
                <a:cubicBezTo>
                  <a:pt x="4572" y="336803"/>
                  <a:pt x="3048" y="335279"/>
                  <a:pt x="1524" y="333756"/>
                </a:cubicBezTo>
                <a:cubicBezTo>
                  <a:pt x="1524" y="333756"/>
                  <a:pt x="0" y="330708"/>
                  <a:pt x="1524" y="329184"/>
                </a:cubicBezTo>
                <a:lnTo>
                  <a:pt x="83820" y="3047"/>
                </a:lnTo>
                <a:cubicBezTo>
                  <a:pt x="83820" y="1524"/>
                  <a:pt x="86868" y="0"/>
                  <a:pt x="88392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82958" y="5527548"/>
            <a:ext cx="137160" cy="185928"/>
          </a:xfrm>
          <a:custGeom>
            <a:avLst/>
            <a:gdLst/>
            <a:ahLst/>
            <a:cxnLst/>
            <a:rect l="l" t="t" r="r" b="b"/>
            <a:pathLst>
              <a:path w="137160" h="185928">
                <a:moveTo>
                  <a:pt x="0" y="92964"/>
                </a:moveTo>
                <a:cubicBezTo>
                  <a:pt x="0" y="41148"/>
                  <a:pt x="30480" y="0"/>
                  <a:pt x="68580" y="0"/>
                </a:cubicBezTo>
                <a:cubicBezTo>
                  <a:pt x="106680" y="0"/>
                  <a:pt x="137160" y="41148"/>
                  <a:pt x="137160" y="92964"/>
                </a:cubicBezTo>
                <a:cubicBezTo>
                  <a:pt x="137160" y="144780"/>
                  <a:pt x="106680" y="185928"/>
                  <a:pt x="68580" y="185928"/>
                </a:cubicBezTo>
                <a:cubicBezTo>
                  <a:pt x="30480" y="185928"/>
                  <a:pt x="0" y="144780"/>
                  <a:pt x="0" y="92964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766194" y="5495544"/>
            <a:ext cx="137160" cy="185928"/>
          </a:xfrm>
          <a:custGeom>
            <a:avLst/>
            <a:gdLst/>
            <a:ahLst/>
            <a:cxnLst/>
            <a:rect l="l" t="t" r="r" b="b"/>
            <a:pathLst>
              <a:path w="137160" h="185928">
                <a:moveTo>
                  <a:pt x="0" y="92963"/>
                </a:moveTo>
                <a:cubicBezTo>
                  <a:pt x="0" y="41148"/>
                  <a:pt x="30480" y="0"/>
                  <a:pt x="68580" y="0"/>
                </a:cubicBezTo>
                <a:cubicBezTo>
                  <a:pt x="106680" y="0"/>
                  <a:pt x="137160" y="41148"/>
                  <a:pt x="137160" y="92963"/>
                </a:cubicBezTo>
                <a:cubicBezTo>
                  <a:pt x="137160" y="144780"/>
                  <a:pt x="106680" y="185928"/>
                  <a:pt x="68580" y="185928"/>
                </a:cubicBezTo>
                <a:cubicBezTo>
                  <a:pt x="30480" y="185928"/>
                  <a:pt x="0" y="144780"/>
                  <a:pt x="0" y="92963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760098" y="5489448"/>
            <a:ext cx="149352" cy="198120"/>
          </a:xfrm>
          <a:custGeom>
            <a:avLst/>
            <a:gdLst/>
            <a:ahLst/>
            <a:cxnLst/>
            <a:rect l="l" t="t" r="r" b="b"/>
            <a:pathLst>
              <a:path w="149352" h="198120">
                <a:moveTo>
                  <a:pt x="0" y="99059"/>
                </a:moveTo>
                <a:lnTo>
                  <a:pt x="0" y="89915"/>
                </a:lnTo>
                <a:lnTo>
                  <a:pt x="1524" y="80771"/>
                </a:lnTo>
                <a:lnTo>
                  <a:pt x="3048" y="70103"/>
                </a:lnTo>
                <a:lnTo>
                  <a:pt x="6096" y="60959"/>
                </a:lnTo>
                <a:lnTo>
                  <a:pt x="9144" y="53340"/>
                </a:lnTo>
                <a:lnTo>
                  <a:pt x="12192" y="45720"/>
                </a:lnTo>
                <a:lnTo>
                  <a:pt x="16764" y="38100"/>
                </a:lnTo>
                <a:lnTo>
                  <a:pt x="21336" y="30480"/>
                </a:lnTo>
                <a:lnTo>
                  <a:pt x="25908" y="24384"/>
                </a:lnTo>
                <a:lnTo>
                  <a:pt x="32004" y="18288"/>
                </a:lnTo>
                <a:lnTo>
                  <a:pt x="38100" y="13715"/>
                </a:lnTo>
                <a:lnTo>
                  <a:pt x="44196" y="9144"/>
                </a:lnTo>
                <a:lnTo>
                  <a:pt x="51816" y="6096"/>
                </a:lnTo>
                <a:lnTo>
                  <a:pt x="59436" y="3048"/>
                </a:lnTo>
                <a:lnTo>
                  <a:pt x="67056" y="1524"/>
                </a:lnTo>
                <a:lnTo>
                  <a:pt x="74676" y="0"/>
                </a:lnTo>
                <a:lnTo>
                  <a:pt x="82296" y="1524"/>
                </a:lnTo>
                <a:lnTo>
                  <a:pt x="89916" y="3048"/>
                </a:lnTo>
                <a:lnTo>
                  <a:pt x="97536" y="4571"/>
                </a:lnTo>
                <a:lnTo>
                  <a:pt x="103632" y="9144"/>
                </a:lnTo>
                <a:lnTo>
                  <a:pt x="109728" y="12192"/>
                </a:lnTo>
                <a:lnTo>
                  <a:pt x="117348" y="18288"/>
                </a:lnTo>
                <a:lnTo>
                  <a:pt x="121920" y="22859"/>
                </a:lnTo>
                <a:lnTo>
                  <a:pt x="128016" y="30480"/>
                </a:lnTo>
                <a:lnTo>
                  <a:pt x="132588" y="36576"/>
                </a:lnTo>
                <a:lnTo>
                  <a:pt x="137160" y="44196"/>
                </a:lnTo>
                <a:lnTo>
                  <a:pt x="140208" y="53340"/>
                </a:lnTo>
                <a:lnTo>
                  <a:pt x="143256" y="60959"/>
                </a:lnTo>
                <a:lnTo>
                  <a:pt x="146304" y="70103"/>
                </a:lnTo>
                <a:lnTo>
                  <a:pt x="147828" y="79248"/>
                </a:lnTo>
                <a:lnTo>
                  <a:pt x="149352" y="89915"/>
                </a:lnTo>
                <a:lnTo>
                  <a:pt x="149352" y="109728"/>
                </a:lnTo>
                <a:lnTo>
                  <a:pt x="147828" y="118871"/>
                </a:lnTo>
                <a:lnTo>
                  <a:pt x="146304" y="128015"/>
                </a:lnTo>
                <a:lnTo>
                  <a:pt x="143256" y="137159"/>
                </a:lnTo>
                <a:lnTo>
                  <a:pt x="140208" y="146303"/>
                </a:lnTo>
                <a:lnTo>
                  <a:pt x="137160" y="153924"/>
                </a:lnTo>
                <a:lnTo>
                  <a:pt x="132588" y="161544"/>
                </a:lnTo>
                <a:lnTo>
                  <a:pt x="128016" y="169164"/>
                </a:lnTo>
                <a:lnTo>
                  <a:pt x="123444" y="175259"/>
                </a:lnTo>
                <a:lnTo>
                  <a:pt x="117348" y="181356"/>
                </a:lnTo>
                <a:lnTo>
                  <a:pt x="111252" y="185928"/>
                </a:lnTo>
                <a:lnTo>
                  <a:pt x="105156" y="190500"/>
                </a:lnTo>
                <a:lnTo>
                  <a:pt x="97536" y="193548"/>
                </a:lnTo>
                <a:lnTo>
                  <a:pt x="89916" y="196596"/>
                </a:lnTo>
                <a:lnTo>
                  <a:pt x="82296" y="198120"/>
                </a:lnTo>
                <a:lnTo>
                  <a:pt x="67056" y="198120"/>
                </a:lnTo>
                <a:lnTo>
                  <a:pt x="59436" y="196596"/>
                </a:lnTo>
                <a:lnTo>
                  <a:pt x="51816" y="193548"/>
                </a:lnTo>
                <a:lnTo>
                  <a:pt x="45720" y="190500"/>
                </a:lnTo>
                <a:lnTo>
                  <a:pt x="38100" y="185928"/>
                </a:lnTo>
                <a:lnTo>
                  <a:pt x="32004" y="181356"/>
                </a:lnTo>
                <a:lnTo>
                  <a:pt x="27432" y="175259"/>
                </a:lnTo>
                <a:lnTo>
                  <a:pt x="21336" y="169164"/>
                </a:lnTo>
                <a:lnTo>
                  <a:pt x="16764" y="161544"/>
                </a:lnTo>
                <a:lnTo>
                  <a:pt x="12192" y="153924"/>
                </a:lnTo>
                <a:lnTo>
                  <a:pt x="9144" y="146303"/>
                </a:lnTo>
                <a:lnTo>
                  <a:pt x="6096" y="137159"/>
                </a:lnTo>
                <a:lnTo>
                  <a:pt x="3048" y="128015"/>
                </a:lnTo>
                <a:lnTo>
                  <a:pt x="1524" y="118871"/>
                </a:lnTo>
                <a:lnTo>
                  <a:pt x="0" y="109728"/>
                </a:lnTo>
                <a:close/>
                <a:moveTo>
                  <a:pt x="12192" y="108203"/>
                </a:moveTo>
                <a:lnTo>
                  <a:pt x="12192" y="117348"/>
                </a:lnTo>
                <a:lnTo>
                  <a:pt x="13716" y="124968"/>
                </a:lnTo>
                <a:lnTo>
                  <a:pt x="16764" y="134112"/>
                </a:lnTo>
                <a:lnTo>
                  <a:pt x="18288" y="141732"/>
                </a:lnTo>
                <a:lnTo>
                  <a:pt x="22860" y="149352"/>
                </a:lnTo>
                <a:lnTo>
                  <a:pt x="25908" y="155448"/>
                </a:lnTo>
                <a:lnTo>
                  <a:pt x="30480" y="161544"/>
                </a:lnTo>
                <a:lnTo>
                  <a:pt x="35052" y="167640"/>
                </a:lnTo>
                <a:lnTo>
                  <a:pt x="39624" y="172212"/>
                </a:lnTo>
                <a:lnTo>
                  <a:pt x="44196" y="176784"/>
                </a:lnTo>
                <a:lnTo>
                  <a:pt x="50292" y="179832"/>
                </a:lnTo>
                <a:lnTo>
                  <a:pt x="56388" y="182880"/>
                </a:lnTo>
                <a:lnTo>
                  <a:pt x="62484" y="185928"/>
                </a:lnTo>
                <a:lnTo>
                  <a:pt x="68580" y="185928"/>
                </a:lnTo>
                <a:lnTo>
                  <a:pt x="74676" y="187452"/>
                </a:lnTo>
                <a:lnTo>
                  <a:pt x="80772" y="187452"/>
                </a:lnTo>
                <a:lnTo>
                  <a:pt x="86868" y="185928"/>
                </a:lnTo>
                <a:lnTo>
                  <a:pt x="92964" y="182880"/>
                </a:lnTo>
                <a:lnTo>
                  <a:pt x="99060" y="181356"/>
                </a:lnTo>
                <a:lnTo>
                  <a:pt x="103632" y="176784"/>
                </a:lnTo>
                <a:lnTo>
                  <a:pt x="109728" y="172212"/>
                </a:lnTo>
                <a:lnTo>
                  <a:pt x="114300" y="167640"/>
                </a:lnTo>
                <a:lnTo>
                  <a:pt x="118872" y="161544"/>
                </a:lnTo>
                <a:lnTo>
                  <a:pt x="123444" y="155448"/>
                </a:lnTo>
                <a:lnTo>
                  <a:pt x="126492" y="149352"/>
                </a:lnTo>
                <a:lnTo>
                  <a:pt x="129540" y="141732"/>
                </a:lnTo>
                <a:lnTo>
                  <a:pt x="132588" y="134112"/>
                </a:lnTo>
                <a:lnTo>
                  <a:pt x="135636" y="126492"/>
                </a:lnTo>
                <a:lnTo>
                  <a:pt x="137160" y="117348"/>
                </a:lnTo>
                <a:lnTo>
                  <a:pt x="137160" y="108203"/>
                </a:lnTo>
                <a:lnTo>
                  <a:pt x="138684" y="99059"/>
                </a:lnTo>
                <a:lnTo>
                  <a:pt x="137160" y="89915"/>
                </a:lnTo>
                <a:lnTo>
                  <a:pt x="137160" y="82296"/>
                </a:lnTo>
                <a:lnTo>
                  <a:pt x="135636" y="73152"/>
                </a:lnTo>
                <a:lnTo>
                  <a:pt x="132588" y="65532"/>
                </a:lnTo>
                <a:lnTo>
                  <a:pt x="129540" y="57912"/>
                </a:lnTo>
                <a:lnTo>
                  <a:pt x="126492" y="50292"/>
                </a:lnTo>
                <a:lnTo>
                  <a:pt x="123444" y="42671"/>
                </a:lnTo>
                <a:lnTo>
                  <a:pt x="118872" y="36576"/>
                </a:lnTo>
                <a:lnTo>
                  <a:pt x="114300" y="32003"/>
                </a:lnTo>
                <a:lnTo>
                  <a:pt x="109728" y="25908"/>
                </a:lnTo>
                <a:lnTo>
                  <a:pt x="103632" y="21336"/>
                </a:lnTo>
                <a:lnTo>
                  <a:pt x="99060" y="18288"/>
                </a:lnTo>
                <a:lnTo>
                  <a:pt x="92964" y="15240"/>
                </a:lnTo>
                <a:lnTo>
                  <a:pt x="86868" y="13715"/>
                </a:lnTo>
                <a:lnTo>
                  <a:pt x="80772" y="12192"/>
                </a:lnTo>
                <a:lnTo>
                  <a:pt x="68580" y="12192"/>
                </a:lnTo>
                <a:lnTo>
                  <a:pt x="62484" y="13715"/>
                </a:lnTo>
                <a:lnTo>
                  <a:pt x="56388" y="15240"/>
                </a:lnTo>
                <a:lnTo>
                  <a:pt x="50292" y="18288"/>
                </a:lnTo>
                <a:lnTo>
                  <a:pt x="45720" y="21336"/>
                </a:lnTo>
                <a:lnTo>
                  <a:pt x="39624" y="25908"/>
                </a:lnTo>
                <a:lnTo>
                  <a:pt x="35052" y="30480"/>
                </a:lnTo>
                <a:lnTo>
                  <a:pt x="30480" y="36576"/>
                </a:lnTo>
                <a:lnTo>
                  <a:pt x="25908" y="42671"/>
                </a:lnTo>
                <a:lnTo>
                  <a:pt x="22860" y="50292"/>
                </a:lnTo>
                <a:lnTo>
                  <a:pt x="19812" y="56388"/>
                </a:lnTo>
                <a:lnTo>
                  <a:pt x="16764" y="64008"/>
                </a:lnTo>
                <a:lnTo>
                  <a:pt x="13716" y="73152"/>
                </a:lnTo>
                <a:lnTo>
                  <a:pt x="12192" y="80771"/>
                </a:lnTo>
                <a:lnTo>
                  <a:pt x="12192" y="89915"/>
                </a:lnTo>
                <a:lnTo>
                  <a:pt x="10668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206889" y="1767840"/>
            <a:ext cx="5925309" cy="1277112"/>
          </a:xfrm>
          <a:custGeom>
            <a:avLst/>
            <a:gdLst/>
            <a:ahLst/>
            <a:cxnLst/>
            <a:rect l="l" t="t" r="r" b="b"/>
            <a:pathLst>
              <a:path w="5925309" h="1277112">
                <a:moveTo>
                  <a:pt x="108204" y="0"/>
                </a:moveTo>
                <a:lnTo>
                  <a:pt x="85344" y="3048"/>
                </a:lnTo>
                <a:lnTo>
                  <a:pt x="65532" y="7620"/>
                </a:lnTo>
                <a:lnTo>
                  <a:pt x="47244" y="19811"/>
                </a:lnTo>
                <a:lnTo>
                  <a:pt x="32004" y="35051"/>
                </a:lnTo>
                <a:lnTo>
                  <a:pt x="18288" y="54864"/>
                </a:lnTo>
                <a:lnTo>
                  <a:pt x="7620" y="74676"/>
                </a:lnTo>
                <a:lnTo>
                  <a:pt x="3048" y="97535"/>
                </a:lnTo>
                <a:lnTo>
                  <a:pt x="0" y="123444"/>
                </a:lnTo>
                <a:lnTo>
                  <a:pt x="0" y="1153668"/>
                </a:lnTo>
                <a:lnTo>
                  <a:pt x="3048" y="1178052"/>
                </a:lnTo>
                <a:lnTo>
                  <a:pt x="7620" y="1202435"/>
                </a:lnTo>
                <a:lnTo>
                  <a:pt x="18288" y="1222247"/>
                </a:lnTo>
                <a:lnTo>
                  <a:pt x="32004" y="1242060"/>
                </a:lnTo>
                <a:lnTo>
                  <a:pt x="47244" y="1255776"/>
                </a:lnTo>
                <a:lnTo>
                  <a:pt x="65532" y="1267968"/>
                </a:lnTo>
                <a:lnTo>
                  <a:pt x="85344" y="1272540"/>
                </a:lnTo>
                <a:lnTo>
                  <a:pt x="108204" y="1277112"/>
                </a:lnTo>
                <a:lnTo>
                  <a:pt x="5818628" y="1277112"/>
                </a:lnTo>
                <a:lnTo>
                  <a:pt x="5839964" y="1272540"/>
                </a:lnTo>
                <a:lnTo>
                  <a:pt x="5861300" y="1267968"/>
                </a:lnTo>
                <a:lnTo>
                  <a:pt x="5878064" y="1255776"/>
                </a:lnTo>
                <a:lnTo>
                  <a:pt x="5894828" y="1242060"/>
                </a:lnTo>
                <a:lnTo>
                  <a:pt x="5908545" y="1222247"/>
                </a:lnTo>
                <a:lnTo>
                  <a:pt x="5917688" y="1202435"/>
                </a:lnTo>
                <a:lnTo>
                  <a:pt x="5922261" y="1178052"/>
                </a:lnTo>
                <a:lnTo>
                  <a:pt x="5925309" y="1153668"/>
                </a:lnTo>
                <a:lnTo>
                  <a:pt x="5925309" y="123444"/>
                </a:lnTo>
                <a:lnTo>
                  <a:pt x="5922261" y="97535"/>
                </a:lnTo>
                <a:lnTo>
                  <a:pt x="5917688" y="74676"/>
                </a:lnTo>
                <a:lnTo>
                  <a:pt x="5908545" y="54864"/>
                </a:lnTo>
                <a:lnTo>
                  <a:pt x="5894828" y="35051"/>
                </a:lnTo>
                <a:lnTo>
                  <a:pt x="5878064" y="19811"/>
                </a:lnTo>
                <a:lnTo>
                  <a:pt x="5861300" y="7620"/>
                </a:lnTo>
                <a:lnTo>
                  <a:pt x="5839964" y="3048"/>
                </a:lnTo>
                <a:lnTo>
                  <a:pt x="5818628" y="0"/>
                </a:lnTo>
                <a:lnTo>
                  <a:pt x="10820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32082" y="3925824"/>
            <a:ext cx="336803" cy="327660"/>
          </a:xfrm>
          <a:custGeom>
            <a:avLst/>
            <a:gdLst/>
            <a:ahLst/>
            <a:cxnLst/>
            <a:rect l="l" t="t" r="r" b="b"/>
            <a:pathLst>
              <a:path w="336803" h="327660">
                <a:moveTo>
                  <a:pt x="82296" y="0"/>
                </a:moveTo>
                <a:lnTo>
                  <a:pt x="0" y="327660"/>
                </a:lnTo>
                <a:lnTo>
                  <a:pt x="251460" y="327660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09222" y="3886200"/>
            <a:ext cx="336804" cy="327660"/>
          </a:xfrm>
          <a:custGeom>
            <a:avLst/>
            <a:gdLst/>
            <a:ahLst/>
            <a:cxnLst/>
            <a:rect l="l" t="t" r="r" b="b"/>
            <a:pathLst>
              <a:path w="336804" h="327660">
                <a:moveTo>
                  <a:pt x="82296" y="0"/>
                </a:moveTo>
                <a:lnTo>
                  <a:pt x="0" y="327660"/>
                </a:lnTo>
                <a:lnTo>
                  <a:pt x="251460" y="327660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03126" y="3880103"/>
            <a:ext cx="348996" cy="338328"/>
          </a:xfrm>
          <a:custGeom>
            <a:avLst/>
            <a:gdLst/>
            <a:ahLst/>
            <a:cxnLst/>
            <a:rect l="l" t="t" r="r" b="b"/>
            <a:pathLst>
              <a:path w="348996" h="338328">
                <a:moveTo>
                  <a:pt x="88392" y="12192"/>
                </a:moveTo>
                <a:lnTo>
                  <a:pt x="94488" y="7621"/>
                </a:lnTo>
                <a:lnTo>
                  <a:pt x="12192" y="335281"/>
                </a:lnTo>
                <a:lnTo>
                  <a:pt x="6096" y="327661"/>
                </a:lnTo>
                <a:lnTo>
                  <a:pt x="257556" y="327661"/>
                </a:lnTo>
                <a:lnTo>
                  <a:pt x="252984" y="332233"/>
                </a:lnTo>
                <a:lnTo>
                  <a:pt x="338328" y="4573"/>
                </a:lnTo>
                <a:lnTo>
                  <a:pt x="342900" y="12192"/>
                </a:lnTo>
                <a:close/>
                <a:moveTo>
                  <a:pt x="342900" y="0"/>
                </a:moveTo>
                <a:cubicBezTo>
                  <a:pt x="344424" y="0"/>
                  <a:pt x="345948" y="1524"/>
                  <a:pt x="347472" y="3048"/>
                </a:cubicBezTo>
                <a:cubicBezTo>
                  <a:pt x="348996" y="4573"/>
                  <a:pt x="348996" y="6097"/>
                  <a:pt x="348996" y="7621"/>
                </a:cubicBezTo>
                <a:lnTo>
                  <a:pt x="263652" y="335281"/>
                </a:lnTo>
                <a:cubicBezTo>
                  <a:pt x="262128" y="336804"/>
                  <a:pt x="260604" y="338329"/>
                  <a:pt x="257556" y="338329"/>
                </a:cubicBezTo>
                <a:lnTo>
                  <a:pt x="6096" y="338329"/>
                </a:lnTo>
                <a:cubicBezTo>
                  <a:pt x="4572" y="338329"/>
                  <a:pt x="3048" y="338329"/>
                  <a:pt x="1524" y="336804"/>
                </a:cubicBezTo>
                <a:cubicBezTo>
                  <a:pt x="1524" y="335281"/>
                  <a:pt x="0" y="333757"/>
                  <a:pt x="1524" y="332233"/>
                </a:cubicBezTo>
                <a:lnTo>
                  <a:pt x="83820" y="4573"/>
                </a:lnTo>
                <a:cubicBezTo>
                  <a:pt x="83820" y="1524"/>
                  <a:pt x="86868" y="0"/>
                  <a:pt x="88392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782958" y="3689603"/>
            <a:ext cx="137160" cy="185928"/>
          </a:xfrm>
          <a:custGeom>
            <a:avLst/>
            <a:gdLst/>
            <a:ahLst/>
            <a:cxnLst/>
            <a:rect l="l" t="t" r="r" b="b"/>
            <a:pathLst>
              <a:path w="137160" h="185928">
                <a:moveTo>
                  <a:pt x="0" y="92965"/>
                </a:moveTo>
                <a:cubicBezTo>
                  <a:pt x="0" y="42673"/>
                  <a:pt x="30480" y="0"/>
                  <a:pt x="68580" y="0"/>
                </a:cubicBezTo>
                <a:cubicBezTo>
                  <a:pt x="106680" y="0"/>
                  <a:pt x="137160" y="42673"/>
                  <a:pt x="137160" y="92965"/>
                </a:cubicBezTo>
                <a:cubicBezTo>
                  <a:pt x="137160" y="144780"/>
                  <a:pt x="106680" y="185929"/>
                  <a:pt x="68580" y="185929"/>
                </a:cubicBezTo>
                <a:cubicBezTo>
                  <a:pt x="30480" y="185929"/>
                  <a:pt x="0" y="144780"/>
                  <a:pt x="0" y="92965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766194" y="3659124"/>
            <a:ext cx="137160" cy="185927"/>
          </a:xfrm>
          <a:custGeom>
            <a:avLst/>
            <a:gdLst/>
            <a:ahLst/>
            <a:cxnLst/>
            <a:rect l="l" t="t" r="r" b="b"/>
            <a:pathLst>
              <a:path w="137160" h="185927">
                <a:moveTo>
                  <a:pt x="0" y="92964"/>
                </a:moveTo>
                <a:cubicBezTo>
                  <a:pt x="0" y="41147"/>
                  <a:pt x="30480" y="0"/>
                  <a:pt x="68580" y="0"/>
                </a:cubicBezTo>
                <a:cubicBezTo>
                  <a:pt x="106680" y="0"/>
                  <a:pt x="137160" y="41147"/>
                  <a:pt x="137160" y="92964"/>
                </a:cubicBezTo>
                <a:cubicBezTo>
                  <a:pt x="137160" y="144779"/>
                  <a:pt x="106680" y="185927"/>
                  <a:pt x="68580" y="185927"/>
                </a:cubicBezTo>
                <a:cubicBezTo>
                  <a:pt x="30480" y="185927"/>
                  <a:pt x="0" y="144779"/>
                  <a:pt x="0" y="92964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760098" y="3653027"/>
            <a:ext cx="149352" cy="198120"/>
          </a:xfrm>
          <a:custGeom>
            <a:avLst/>
            <a:gdLst/>
            <a:ahLst/>
            <a:cxnLst/>
            <a:rect l="l" t="t" r="r" b="b"/>
            <a:pathLst>
              <a:path w="149352" h="198120">
                <a:moveTo>
                  <a:pt x="0" y="99061"/>
                </a:moveTo>
                <a:lnTo>
                  <a:pt x="0" y="88393"/>
                </a:lnTo>
                <a:lnTo>
                  <a:pt x="1524" y="79249"/>
                </a:lnTo>
                <a:lnTo>
                  <a:pt x="3048" y="70105"/>
                </a:lnTo>
                <a:lnTo>
                  <a:pt x="6096" y="60961"/>
                </a:lnTo>
                <a:lnTo>
                  <a:pt x="9144" y="51817"/>
                </a:lnTo>
                <a:lnTo>
                  <a:pt x="12192" y="44197"/>
                </a:lnTo>
                <a:lnTo>
                  <a:pt x="16764" y="36576"/>
                </a:lnTo>
                <a:lnTo>
                  <a:pt x="21336" y="30481"/>
                </a:lnTo>
                <a:lnTo>
                  <a:pt x="25908" y="22861"/>
                </a:lnTo>
                <a:lnTo>
                  <a:pt x="32004" y="16765"/>
                </a:lnTo>
                <a:lnTo>
                  <a:pt x="38100" y="12193"/>
                </a:lnTo>
                <a:lnTo>
                  <a:pt x="44196" y="7621"/>
                </a:lnTo>
                <a:lnTo>
                  <a:pt x="51816" y="4573"/>
                </a:lnTo>
                <a:lnTo>
                  <a:pt x="59436" y="1524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4"/>
                </a:lnTo>
                <a:lnTo>
                  <a:pt x="97536" y="4573"/>
                </a:lnTo>
                <a:lnTo>
                  <a:pt x="103632" y="7621"/>
                </a:lnTo>
                <a:lnTo>
                  <a:pt x="109728" y="12193"/>
                </a:lnTo>
                <a:lnTo>
                  <a:pt x="117348" y="16765"/>
                </a:lnTo>
                <a:lnTo>
                  <a:pt x="121920" y="22861"/>
                </a:lnTo>
                <a:lnTo>
                  <a:pt x="128016" y="28956"/>
                </a:lnTo>
                <a:lnTo>
                  <a:pt x="132588" y="36576"/>
                </a:lnTo>
                <a:lnTo>
                  <a:pt x="137160" y="44197"/>
                </a:lnTo>
                <a:lnTo>
                  <a:pt x="140208" y="51817"/>
                </a:lnTo>
                <a:lnTo>
                  <a:pt x="143256" y="60961"/>
                </a:lnTo>
                <a:lnTo>
                  <a:pt x="146304" y="70105"/>
                </a:lnTo>
                <a:lnTo>
                  <a:pt x="147828" y="79249"/>
                </a:lnTo>
                <a:lnTo>
                  <a:pt x="149352" y="88393"/>
                </a:lnTo>
                <a:lnTo>
                  <a:pt x="149352" y="108205"/>
                </a:lnTo>
                <a:lnTo>
                  <a:pt x="147828" y="118873"/>
                </a:lnTo>
                <a:lnTo>
                  <a:pt x="146304" y="128017"/>
                </a:lnTo>
                <a:lnTo>
                  <a:pt x="143256" y="137161"/>
                </a:lnTo>
                <a:lnTo>
                  <a:pt x="140208" y="144781"/>
                </a:lnTo>
                <a:lnTo>
                  <a:pt x="137160" y="152400"/>
                </a:lnTo>
                <a:lnTo>
                  <a:pt x="132588" y="160021"/>
                </a:lnTo>
                <a:lnTo>
                  <a:pt x="128016" y="167641"/>
                </a:lnTo>
                <a:lnTo>
                  <a:pt x="123444" y="173737"/>
                </a:lnTo>
                <a:lnTo>
                  <a:pt x="117348" y="179832"/>
                </a:lnTo>
                <a:lnTo>
                  <a:pt x="111252" y="184405"/>
                </a:lnTo>
                <a:lnTo>
                  <a:pt x="105156" y="188976"/>
                </a:lnTo>
                <a:lnTo>
                  <a:pt x="97536" y="192024"/>
                </a:lnTo>
                <a:lnTo>
                  <a:pt x="89916" y="195073"/>
                </a:lnTo>
                <a:lnTo>
                  <a:pt x="82296" y="196597"/>
                </a:lnTo>
                <a:lnTo>
                  <a:pt x="74676" y="198121"/>
                </a:lnTo>
                <a:lnTo>
                  <a:pt x="67056" y="196597"/>
                </a:lnTo>
                <a:lnTo>
                  <a:pt x="59436" y="195073"/>
                </a:lnTo>
                <a:lnTo>
                  <a:pt x="51816" y="193549"/>
                </a:lnTo>
                <a:lnTo>
                  <a:pt x="45720" y="188976"/>
                </a:lnTo>
                <a:lnTo>
                  <a:pt x="38100" y="185929"/>
                </a:lnTo>
                <a:lnTo>
                  <a:pt x="32004" y="179832"/>
                </a:lnTo>
                <a:lnTo>
                  <a:pt x="27432" y="175261"/>
                </a:lnTo>
                <a:lnTo>
                  <a:pt x="21336" y="167641"/>
                </a:lnTo>
                <a:lnTo>
                  <a:pt x="16764" y="161544"/>
                </a:lnTo>
                <a:lnTo>
                  <a:pt x="12192" y="153924"/>
                </a:lnTo>
                <a:lnTo>
                  <a:pt x="9144" y="144781"/>
                </a:lnTo>
                <a:lnTo>
                  <a:pt x="6096" y="137161"/>
                </a:lnTo>
                <a:lnTo>
                  <a:pt x="3048" y="128017"/>
                </a:lnTo>
                <a:lnTo>
                  <a:pt x="1524" y="118873"/>
                </a:lnTo>
                <a:lnTo>
                  <a:pt x="0" y="108205"/>
                </a:lnTo>
                <a:close/>
                <a:moveTo>
                  <a:pt x="12192" y="108205"/>
                </a:moveTo>
                <a:lnTo>
                  <a:pt x="12192" y="115824"/>
                </a:lnTo>
                <a:lnTo>
                  <a:pt x="13716" y="124968"/>
                </a:lnTo>
                <a:lnTo>
                  <a:pt x="16764" y="132588"/>
                </a:lnTo>
                <a:lnTo>
                  <a:pt x="18288" y="140209"/>
                </a:lnTo>
                <a:lnTo>
                  <a:pt x="22860" y="147829"/>
                </a:lnTo>
                <a:lnTo>
                  <a:pt x="25908" y="155449"/>
                </a:lnTo>
                <a:lnTo>
                  <a:pt x="30480" y="161544"/>
                </a:lnTo>
                <a:lnTo>
                  <a:pt x="35052" y="166117"/>
                </a:lnTo>
                <a:lnTo>
                  <a:pt x="39624" y="172212"/>
                </a:lnTo>
                <a:lnTo>
                  <a:pt x="44196" y="176785"/>
                </a:lnTo>
                <a:lnTo>
                  <a:pt x="50292" y="179832"/>
                </a:lnTo>
                <a:lnTo>
                  <a:pt x="56388" y="182880"/>
                </a:lnTo>
                <a:lnTo>
                  <a:pt x="62484" y="184405"/>
                </a:lnTo>
                <a:lnTo>
                  <a:pt x="68580" y="185929"/>
                </a:lnTo>
                <a:lnTo>
                  <a:pt x="80772" y="185929"/>
                </a:lnTo>
                <a:lnTo>
                  <a:pt x="86868" y="184405"/>
                </a:lnTo>
                <a:lnTo>
                  <a:pt x="92964" y="182880"/>
                </a:lnTo>
                <a:lnTo>
                  <a:pt x="99060" y="179832"/>
                </a:lnTo>
                <a:lnTo>
                  <a:pt x="103632" y="176785"/>
                </a:lnTo>
                <a:lnTo>
                  <a:pt x="109728" y="172212"/>
                </a:lnTo>
                <a:lnTo>
                  <a:pt x="114300" y="167641"/>
                </a:lnTo>
                <a:lnTo>
                  <a:pt x="118872" y="161544"/>
                </a:lnTo>
                <a:lnTo>
                  <a:pt x="123444" y="155449"/>
                </a:lnTo>
                <a:lnTo>
                  <a:pt x="126492" y="147829"/>
                </a:lnTo>
                <a:lnTo>
                  <a:pt x="129540" y="141732"/>
                </a:lnTo>
                <a:lnTo>
                  <a:pt x="132588" y="134112"/>
                </a:lnTo>
                <a:lnTo>
                  <a:pt x="135636" y="124968"/>
                </a:lnTo>
                <a:lnTo>
                  <a:pt x="137160" y="117349"/>
                </a:lnTo>
                <a:lnTo>
                  <a:pt x="137160" y="108205"/>
                </a:lnTo>
                <a:lnTo>
                  <a:pt x="138684" y="99061"/>
                </a:lnTo>
                <a:lnTo>
                  <a:pt x="137160" y="89917"/>
                </a:lnTo>
                <a:lnTo>
                  <a:pt x="137160" y="80773"/>
                </a:lnTo>
                <a:lnTo>
                  <a:pt x="135636" y="73153"/>
                </a:lnTo>
                <a:lnTo>
                  <a:pt x="132588" y="64009"/>
                </a:lnTo>
                <a:lnTo>
                  <a:pt x="129540" y="56388"/>
                </a:lnTo>
                <a:lnTo>
                  <a:pt x="126492" y="48768"/>
                </a:lnTo>
                <a:lnTo>
                  <a:pt x="123444" y="42673"/>
                </a:lnTo>
                <a:lnTo>
                  <a:pt x="118872" y="36576"/>
                </a:lnTo>
                <a:lnTo>
                  <a:pt x="114300" y="30481"/>
                </a:lnTo>
                <a:lnTo>
                  <a:pt x="109728" y="25909"/>
                </a:lnTo>
                <a:lnTo>
                  <a:pt x="103632" y="21337"/>
                </a:lnTo>
                <a:lnTo>
                  <a:pt x="99060" y="18288"/>
                </a:lnTo>
                <a:lnTo>
                  <a:pt x="92964" y="15241"/>
                </a:lnTo>
                <a:lnTo>
                  <a:pt x="86868" y="12193"/>
                </a:lnTo>
                <a:lnTo>
                  <a:pt x="80772" y="12193"/>
                </a:lnTo>
                <a:lnTo>
                  <a:pt x="74676" y="10668"/>
                </a:lnTo>
                <a:lnTo>
                  <a:pt x="68580" y="10668"/>
                </a:lnTo>
                <a:lnTo>
                  <a:pt x="62484" y="12193"/>
                </a:lnTo>
                <a:lnTo>
                  <a:pt x="56388" y="15241"/>
                </a:lnTo>
                <a:lnTo>
                  <a:pt x="50292" y="16765"/>
                </a:lnTo>
                <a:lnTo>
                  <a:pt x="45720" y="21337"/>
                </a:lnTo>
                <a:lnTo>
                  <a:pt x="39624" y="25909"/>
                </a:lnTo>
                <a:lnTo>
                  <a:pt x="35052" y="30481"/>
                </a:lnTo>
                <a:lnTo>
                  <a:pt x="30480" y="36576"/>
                </a:lnTo>
                <a:lnTo>
                  <a:pt x="25908" y="42673"/>
                </a:lnTo>
                <a:lnTo>
                  <a:pt x="22860" y="48768"/>
                </a:lnTo>
                <a:lnTo>
                  <a:pt x="19812" y="56388"/>
                </a:lnTo>
                <a:lnTo>
                  <a:pt x="16764" y="64009"/>
                </a:lnTo>
                <a:lnTo>
                  <a:pt x="13716" y="71629"/>
                </a:lnTo>
                <a:lnTo>
                  <a:pt x="12192" y="80773"/>
                </a:lnTo>
                <a:lnTo>
                  <a:pt x="12192" y="89917"/>
                </a:lnTo>
                <a:lnTo>
                  <a:pt x="10668" y="99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32082" y="2142744"/>
            <a:ext cx="336803" cy="326136"/>
          </a:xfrm>
          <a:custGeom>
            <a:avLst/>
            <a:gdLst/>
            <a:ahLst/>
            <a:cxnLst/>
            <a:rect l="l" t="t" r="r" b="b"/>
            <a:pathLst>
              <a:path w="336803" h="326136">
                <a:moveTo>
                  <a:pt x="82296" y="0"/>
                </a:moveTo>
                <a:lnTo>
                  <a:pt x="0" y="326136"/>
                </a:lnTo>
                <a:lnTo>
                  <a:pt x="251460" y="326136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09222" y="2103120"/>
            <a:ext cx="336804" cy="326136"/>
          </a:xfrm>
          <a:custGeom>
            <a:avLst/>
            <a:gdLst/>
            <a:ahLst/>
            <a:cxnLst/>
            <a:rect l="l" t="t" r="r" b="b"/>
            <a:pathLst>
              <a:path w="336804" h="326136">
                <a:moveTo>
                  <a:pt x="82296" y="0"/>
                </a:moveTo>
                <a:lnTo>
                  <a:pt x="0" y="326136"/>
                </a:lnTo>
                <a:lnTo>
                  <a:pt x="251460" y="326136"/>
                </a:lnTo>
                <a:lnTo>
                  <a:pt x="336804" y="0"/>
                </a:lnTo>
                <a:lnTo>
                  <a:pt x="82296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03126" y="2097024"/>
            <a:ext cx="348996" cy="338328"/>
          </a:xfrm>
          <a:custGeom>
            <a:avLst/>
            <a:gdLst/>
            <a:ahLst/>
            <a:cxnLst/>
            <a:rect l="l" t="t" r="r" b="b"/>
            <a:pathLst>
              <a:path w="348996" h="338328">
                <a:moveTo>
                  <a:pt x="88392" y="12192"/>
                </a:moveTo>
                <a:lnTo>
                  <a:pt x="94488" y="7620"/>
                </a:lnTo>
                <a:lnTo>
                  <a:pt x="12192" y="333756"/>
                </a:lnTo>
                <a:lnTo>
                  <a:pt x="6096" y="326136"/>
                </a:lnTo>
                <a:lnTo>
                  <a:pt x="257556" y="326136"/>
                </a:lnTo>
                <a:lnTo>
                  <a:pt x="252984" y="330707"/>
                </a:lnTo>
                <a:lnTo>
                  <a:pt x="338328" y="4572"/>
                </a:lnTo>
                <a:lnTo>
                  <a:pt x="342900" y="12192"/>
                </a:lnTo>
                <a:close/>
                <a:moveTo>
                  <a:pt x="342900" y="0"/>
                </a:moveTo>
                <a:cubicBezTo>
                  <a:pt x="344424" y="0"/>
                  <a:pt x="345948" y="1524"/>
                  <a:pt x="347472" y="3048"/>
                </a:cubicBezTo>
                <a:cubicBezTo>
                  <a:pt x="348996" y="4572"/>
                  <a:pt x="348996" y="6096"/>
                  <a:pt x="348996" y="7620"/>
                </a:cubicBezTo>
                <a:lnTo>
                  <a:pt x="263652" y="333756"/>
                </a:lnTo>
                <a:cubicBezTo>
                  <a:pt x="262128" y="335279"/>
                  <a:pt x="260604" y="338328"/>
                  <a:pt x="257556" y="338328"/>
                </a:cubicBezTo>
                <a:lnTo>
                  <a:pt x="6096" y="338328"/>
                </a:lnTo>
                <a:cubicBezTo>
                  <a:pt x="4572" y="338328"/>
                  <a:pt x="3048" y="336804"/>
                  <a:pt x="1524" y="335279"/>
                </a:cubicBezTo>
                <a:cubicBezTo>
                  <a:pt x="1524" y="333756"/>
                  <a:pt x="0" y="332232"/>
                  <a:pt x="1524" y="330707"/>
                </a:cubicBezTo>
                <a:lnTo>
                  <a:pt x="83820" y="4572"/>
                </a:lnTo>
                <a:cubicBezTo>
                  <a:pt x="83820" y="3048"/>
                  <a:pt x="86868" y="0"/>
                  <a:pt x="88392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82958" y="1905000"/>
            <a:ext cx="137160" cy="187451"/>
          </a:xfrm>
          <a:custGeom>
            <a:avLst/>
            <a:gdLst/>
            <a:ahLst/>
            <a:cxnLst/>
            <a:rect l="l" t="t" r="r" b="b"/>
            <a:pathLst>
              <a:path w="137160" h="187451">
                <a:moveTo>
                  <a:pt x="0" y="92963"/>
                </a:moveTo>
                <a:cubicBezTo>
                  <a:pt x="0" y="42672"/>
                  <a:pt x="30480" y="0"/>
                  <a:pt x="68580" y="0"/>
                </a:cubicBezTo>
                <a:cubicBezTo>
                  <a:pt x="106680" y="0"/>
                  <a:pt x="137160" y="42672"/>
                  <a:pt x="137160" y="92963"/>
                </a:cubicBezTo>
                <a:cubicBezTo>
                  <a:pt x="137160" y="144779"/>
                  <a:pt x="106680" y="187451"/>
                  <a:pt x="68580" y="187451"/>
                </a:cubicBezTo>
                <a:cubicBezTo>
                  <a:pt x="30480" y="187451"/>
                  <a:pt x="0" y="144779"/>
                  <a:pt x="0" y="92963"/>
                </a:cubicBez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66194" y="1874519"/>
            <a:ext cx="137160" cy="185928"/>
          </a:xfrm>
          <a:custGeom>
            <a:avLst/>
            <a:gdLst/>
            <a:ahLst/>
            <a:cxnLst/>
            <a:rect l="l" t="t" r="r" b="b"/>
            <a:pathLst>
              <a:path w="137160" h="185928">
                <a:moveTo>
                  <a:pt x="0" y="92965"/>
                </a:moveTo>
                <a:cubicBezTo>
                  <a:pt x="0" y="41149"/>
                  <a:pt x="30480" y="0"/>
                  <a:pt x="68580" y="0"/>
                </a:cubicBezTo>
                <a:cubicBezTo>
                  <a:pt x="106680" y="0"/>
                  <a:pt x="137160" y="41149"/>
                  <a:pt x="137160" y="92965"/>
                </a:cubicBezTo>
                <a:cubicBezTo>
                  <a:pt x="137160" y="144781"/>
                  <a:pt x="106680" y="185928"/>
                  <a:pt x="68580" y="185928"/>
                </a:cubicBezTo>
                <a:cubicBezTo>
                  <a:pt x="30480" y="185928"/>
                  <a:pt x="0" y="144781"/>
                  <a:pt x="0" y="92965"/>
                </a:cubicBez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60098" y="1868424"/>
            <a:ext cx="149352" cy="198120"/>
          </a:xfrm>
          <a:custGeom>
            <a:avLst/>
            <a:gdLst/>
            <a:ahLst/>
            <a:cxnLst/>
            <a:rect l="l" t="t" r="r" b="b"/>
            <a:pathLst>
              <a:path w="149352" h="198120">
                <a:moveTo>
                  <a:pt x="0" y="99060"/>
                </a:moveTo>
                <a:lnTo>
                  <a:pt x="0" y="88392"/>
                </a:lnTo>
                <a:lnTo>
                  <a:pt x="1524" y="79248"/>
                </a:lnTo>
                <a:lnTo>
                  <a:pt x="3048" y="70104"/>
                </a:lnTo>
                <a:lnTo>
                  <a:pt x="6096" y="60960"/>
                </a:lnTo>
                <a:lnTo>
                  <a:pt x="9144" y="53339"/>
                </a:lnTo>
                <a:lnTo>
                  <a:pt x="12192" y="44195"/>
                </a:lnTo>
                <a:lnTo>
                  <a:pt x="16764" y="36576"/>
                </a:lnTo>
                <a:lnTo>
                  <a:pt x="21336" y="30480"/>
                </a:lnTo>
                <a:lnTo>
                  <a:pt x="25908" y="22860"/>
                </a:lnTo>
                <a:lnTo>
                  <a:pt x="32004" y="18288"/>
                </a:lnTo>
                <a:lnTo>
                  <a:pt x="38100" y="12192"/>
                </a:lnTo>
                <a:lnTo>
                  <a:pt x="44196" y="7620"/>
                </a:lnTo>
                <a:lnTo>
                  <a:pt x="51816" y="4572"/>
                </a:lnTo>
                <a:lnTo>
                  <a:pt x="59436" y="3048"/>
                </a:lnTo>
                <a:lnTo>
                  <a:pt x="67056" y="0"/>
                </a:lnTo>
                <a:lnTo>
                  <a:pt x="82296" y="0"/>
                </a:lnTo>
                <a:lnTo>
                  <a:pt x="89916" y="1523"/>
                </a:lnTo>
                <a:lnTo>
                  <a:pt x="97536" y="4572"/>
                </a:lnTo>
                <a:lnTo>
                  <a:pt x="103632" y="7620"/>
                </a:lnTo>
                <a:lnTo>
                  <a:pt x="109728" y="12192"/>
                </a:lnTo>
                <a:lnTo>
                  <a:pt x="117348" y="16764"/>
                </a:lnTo>
                <a:lnTo>
                  <a:pt x="121920" y="22860"/>
                </a:lnTo>
                <a:lnTo>
                  <a:pt x="128016" y="28955"/>
                </a:lnTo>
                <a:lnTo>
                  <a:pt x="132588" y="36576"/>
                </a:lnTo>
                <a:lnTo>
                  <a:pt x="137160" y="44195"/>
                </a:lnTo>
                <a:lnTo>
                  <a:pt x="140208" y="51816"/>
                </a:lnTo>
                <a:lnTo>
                  <a:pt x="143256" y="60960"/>
                </a:lnTo>
                <a:lnTo>
                  <a:pt x="146304" y="70104"/>
                </a:lnTo>
                <a:lnTo>
                  <a:pt x="147828" y="79248"/>
                </a:lnTo>
                <a:lnTo>
                  <a:pt x="149352" y="88392"/>
                </a:lnTo>
                <a:lnTo>
                  <a:pt x="149352" y="108204"/>
                </a:lnTo>
                <a:lnTo>
                  <a:pt x="147828" y="118872"/>
                </a:lnTo>
                <a:lnTo>
                  <a:pt x="146304" y="128016"/>
                </a:lnTo>
                <a:lnTo>
                  <a:pt x="143256" y="137160"/>
                </a:lnTo>
                <a:lnTo>
                  <a:pt x="140208" y="144779"/>
                </a:lnTo>
                <a:lnTo>
                  <a:pt x="137160" y="153923"/>
                </a:lnTo>
                <a:lnTo>
                  <a:pt x="132588" y="161544"/>
                </a:lnTo>
                <a:lnTo>
                  <a:pt x="128016" y="167639"/>
                </a:lnTo>
                <a:lnTo>
                  <a:pt x="123444" y="173736"/>
                </a:lnTo>
                <a:lnTo>
                  <a:pt x="117348" y="179832"/>
                </a:lnTo>
                <a:lnTo>
                  <a:pt x="111252" y="185927"/>
                </a:lnTo>
                <a:lnTo>
                  <a:pt x="105156" y="188976"/>
                </a:lnTo>
                <a:lnTo>
                  <a:pt x="97536" y="193548"/>
                </a:lnTo>
                <a:lnTo>
                  <a:pt x="89916" y="195072"/>
                </a:lnTo>
                <a:lnTo>
                  <a:pt x="82296" y="196595"/>
                </a:lnTo>
                <a:lnTo>
                  <a:pt x="74676" y="198120"/>
                </a:lnTo>
                <a:lnTo>
                  <a:pt x="67056" y="196595"/>
                </a:lnTo>
                <a:lnTo>
                  <a:pt x="59436" y="195072"/>
                </a:lnTo>
                <a:lnTo>
                  <a:pt x="51816" y="193548"/>
                </a:lnTo>
                <a:lnTo>
                  <a:pt x="45720" y="190500"/>
                </a:lnTo>
                <a:lnTo>
                  <a:pt x="38100" y="185927"/>
                </a:lnTo>
                <a:lnTo>
                  <a:pt x="32004" y="179832"/>
                </a:lnTo>
                <a:lnTo>
                  <a:pt x="27432" y="175260"/>
                </a:lnTo>
                <a:lnTo>
                  <a:pt x="21336" y="167639"/>
                </a:lnTo>
                <a:lnTo>
                  <a:pt x="16764" y="161544"/>
                </a:lnTo>
                <a:lnTo>
                  <a:pt x="12192" y="153923"/>
                </a:lnTo>
                <a:lnTo>
                  <a:pt x="9144" y="144779"/>
                </a:lnTo>
                <a:lnTo>
                  <a:pt x="6096" y="137160"/>
                </a:lnTo>
                <a:lnTo>
                  <a:pt x="3048" y="128016"/>
                </a:lnTo>
                <a:lnTo>
                  <a:pt x="1524" y="118872"/>
                </a:lnTo>
                <a:lnTo>
                  <a:pt x="0" y="109727"/>
                </a:lnTo>
                <a:close/>
                <a:moveTo>
                  <a:pt x="12192" y="108204"/>
                </a:moveTo>
                <a:lnTo>
                  <a:pt x="12192" y="117348"/>
                </a:lnTo>
                <a:lnTo>
                  <a:pt x="13716" y="124967"/>
                </a:lnTo>
                <a:lnTo>
                  <a:pt x="16764" y="132588"/>
                </a:lnTo>
                <a:lnTo>
                  <a:pt x="18288" y="141732"/>
                </a:lnTo>
                <a:lnTo>
                  <a:pt x="22860" y="147827"/>
                </a:lnTo>
                <a:lnTo>
                  <a:pt x="25908" y="155448"/>
                </a:lnTo>
                <a:lnTo>
                  <a:pt x="30480" y="161544"/>
                </a:lnTo>
                <a:lnTo>
                  <a:pt x="35052" y="167639"/>
                </a:lnTo>
                <a:lnTo>
                  <a:pt x="39624" y="172211"/>
                </a:lnTo>
                <a:lnTo>
                  <a:pt x="44196" y="176783"/>
                </a:lnTo>
                <a:lnTo>
                  <a:pt x="50292" y="179832"/>
                </a:lnTo>
                <a:lnTo>
                  <a:pt x="56388" y="182879"/>
                </a:lnTo>
                <a:lnTo>
                  <a:pt x="62484" y="184404"/>
                </a:lnTo>
                <a:lnTo>
                  <a:pt x="68580" y="185927"/>
                </a:lnTo>
                <a:lnTo>
                  <a:pt x="80772" y="185927"/>
                </a:lnTo>
                <a:lnTo>
                  <a:pt x="86868" y="184404"/>
                </a:lnTo>
                <a:lnTo>
                  <a:pt x="92964" y="182879"/>
                </a:lnTo>
                <a:lnTo>
                  <a:pt x="99060" y="179832"/>
                </a:lnTo>
                <a:lnTo>
                  <a:pt x="103632" y="176783"/>
                </a:lnTo>
                <a:lnTo>
                  <a:pt x="109728" y="172211"/>
                </a:lnTo>
                <a:lnTo>
                  <a:pt x="114300" y="167639"/>
                </a:lnTo>
                <a:lnTo>
                  <a:pt x="118872" y="161544"/>
                </a:lnTo>
                <a:lnTo>
                  <a:pt x="123444" y="155448"/>
                </a:lnTo>
                <a:lnTo>
                  <a:pt x="126492" y="149351"/>
                </a:lnTo>
                <a:lnTo>
                  <a:pt x="129540" y="141732"/>
                </a:lnTo>
                <a:lnTo>
                  <a:pt x="132588" y="134111"/>
                </a:lnTo>
                <a:lnTo>
                  <a:pt x="135636" y="124967"/>
                </a:lnTo>
                <a:lnTo>
                  <a:pt x="137160" y="117348"/>
                </a:lnTo>
                <a:lnTo>
                  <a:pt x="137160" y="108204"/>
                </a:lnTo>
                <a:lnTo>
                  <a:pt x="138684" y="99060"/>
                </a:lnTo>
                <a:lnTo>
                  <a:pt x="137160" y="89916"/>
                </a:lnTo>
                <a:lnTo>
                  <a:pt x="137160" y="80772"/>
                </a:lnTo>
                <a:lnTo>
                  <a:pt x="135636" y="73151"/>
                </a:lnTo>
                <a:lnTo>
                  <a:pt x="132588" y="64008"/>
                </a:lnTo>
                <a:lnTo>
                  <a:pt x="129540" y="56388"/>
                </a:lnTo>
                <a:lnTo>
                  <a:pt x="126492" y="48767"/>
                </a:lnTo>
                <a:lnTo>
                  <a:pt x="123444" y="42672"/>
                </a:lnTo>
                <a:lnTo>
                  <a:pt x="118872" y="36576"/>
                </a:lnTo>
                <a:lnTo>
                  <a:pt x="114300" y="30480"/>
                </a:lnTo>
                <a:lnTo>
                  <a:pt x="109728" y="25908"/>
                </a:lnTo>
                <a:lnTo>
                  <a:pt x="103632" y="21336"/>
                </a:lnTo>
                <a:lnTo>
                  <a:pt x="99060" y="18288"/>
                </a:lnTo>
                <a:lnTo>
                  <a:pt x="92964" y="15239"/>
                </a:lnTo>
                <a:lnTo>
                  <a:pt x="86868" y="13716"/>
                </a:lnTo>
                <a:lnTo>
                  <a:pt x="80772" y="12192"/>
                </a:lnTo>
                <a:lnTo>
                  <a:pt x="74676" y="10667"/>
                </a:lnTo>
                <a:lnTo>
                  <a:pt x="68580" y="12192"/>
                </a:lnTo>
                <a:lnTo>
                  <a:pt x="62484" y="12192"/>
                </a:lnTo>
                <a:lnTo>
                  <a:pt x="56388" y="15239"/>
                </a:lnTo>
                <a:lnTo>
                  <a:pt x="50292" y="18288"/>
                </a:lnTo>
                <a:lnTo>
                  <a:pt x="45720" y="21336"/>
                </a:lnTo>
                <a:lnTo>
                  <a:pt x="39624" y="25908"/>
                </a:lnTo>
                <a:lnTo>
                  <a:pt x="35052" y="30480"/>
                </a:lnTo>
                <a:lnTo>
                  <a:pt x="30480" y="36576"/>
                </a:lnTo>
                <a:lnTo>
                  <a:pt x="25908" y="42672"/>
                </a:lnTo>
                <a:lnTo>
                  <a:pt x="22860" y="48767"/>
                </a:lnTo>
                <a:lnTo>
                  <a:pt x="19812" y="56388"/>
                </a:lnTo>
                <a:lnTo>
                  <a:pt x="16764" y="64008"/>
                </a:lnTo>
                <a:lnTo>
                  <a:pt x="13716" y="71627"/>
                </a:lnTo>
                <a:lnTo>
                  <a:pt x="12192" y="80772"/>
                </a:lnTo>
                <a:lnTo>
                  <a:pt x="12192" y="89916"/>
                </a:lnTo>
                <a:lnTo>
                  <a:pt x="10668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66294" y="4226051"/>
            <a:ext cx="393191" cy="329184"/>
          </a:xfrm>
          <a:custGeom>
            <a:avLst/>
            <a:gdLst/>
            <a:ahLst/>
            <a:cxnLst/>
            <a:rect l="l" t="t" r="r" b="b"/>
            <a:pathLst>
              <a:path w="393191" h="329184">
                <a:moveTo>
                  <a:pt x="294132" y="0"/>
                </a:moveTo>
                <a:lnTo>
                  <a:pt x="0" y="0"/>
                </a:lnTo>
                <a:lnTo>
                  <a:pt x="0" y="329185"/>
                </a:lnTo>
                <a:lnTo>
                  <a:pt x="294132" y="329185"/>
                </a:lnTo>
                <a:lnTo>
                  <a:pt x="393192" y="164593"/>
                </a:lnTo>
                <a:lnTo>
                  <a:pt x="29413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41910" y="4191000"/>
            <a:ext cx="391667" cy="329184"/>
          </a:xfrm>
          <a:custGeom>
            <a:avLst/>
            <a:gdLst/>
            <a:ahLst/>
            <a:cxnLst/>
            <a:rect l="l" t="t" r="r" b="b"/>
            <a:pathLst>
              <a:path w="391667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1668" y="163068"/>
                </a:lnTo>
                <a:lnTo>
                  <a:pt x="2941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34290" y="4183380"/>
            <a:ext cx="406908" cy="342900"/>
          </a:xfrm>
          <a:custGeom>
            <a:avLst/>
            <a:gdLst/>
            <a:ahLst/>
            <a:cxnLst/>
            <a:rect l="l" t="t" r="r" b="b"/>
            <a:pathLst>
              <a:path w="406908" h="342900">
                <a:moveTo>
                  <a:pt x="295656" y="10668"/>
                </a:moveTo>
                <a:lnTo>
                  <a:pt x="301752" y="15240"/>
                </a:lnTo>
                <a:lnTo>
                  <a:pt x="7620" y="15240"/>
                </a:lnTo>
                <a:lnTo>
                  <a:pt x="13716" y="7620"/>
                </a:lnTo>
                <a:lnTo>
                  <a:pt x="13716" y="336804"/>
                </a:lnTo>
                <a:lnTo>
                  <a:pt x="7620" y="329183"/>
                </a:lnTo>
                <a:lnTo>
                  <a:pt x="301752" y="329183"/>
                </a:lnTo>
                <a:lnTo>
                  <a:pt x="295656" y="332232"/>
                </a:lnTo>
                <a:lnTo>
                  <a:pt x="393192" y="167640"/>
                </a:lnTo>
                <a:lnTo>
                  <a:pt x="393192" y="175260"/>
                </a:lnTo>
                <a:close/>
                <a:moveTo>
                  <a:pt x="405384" y="167640"/>
                </a:moveTo>
                <a:cubicBezTo>
                  <a:pt x="406908" y="169164"/>
                  <a:pt x="406908" y="172212"/>
                  <a:pt x="405384" y="175260"/>
                </a:cubicBezTo>
                <a:lnTo>
                  <a:pt x="307848" y="339852"/>
                </a:lnTo>
                <a:cubicBezTo>
                  <a:pt x="306324" y="341376"/>
                  <a:pt x="303276" y="342900"/>
                  <a:pt x="301752" y="342900"/>
                </a:cubicBezTo>
                <a:lnTo>
                  <a:pt x="7620" y="342900"/>
                </a:lnTo>
                <a:cubicBezTo>
                  <a:pt x="3048" y="342900"/>
                  <a:pt x="0" y="339852"/>
                  <a:pt x="0" y="336804"/>
                </a:cubicBezTo>
                <a:lnTo>
                  <a:pt x="0" y="7620"/>
                </a:lnTo>
                <a:cubicBezTo>
                  <a:pt x="0" y="3047"/>
                  <a:pt x="3048" y="0"/>
                  <a:pt x="7620" y="0"/>
                </a:cubicBezTo>
                <a:lnTo>
                  <a:pt x="301752" y="0"/>
                </a:lnTo>
                <a:cubicBezTo>
                  <a:pt x="303276" y="0"/>
                  <a:pt x="306324" y="1523"/>
                  <a:pt x="307848" y="3047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2558680" y="4568279"/>
            <a:ext cx="1457876" cy="333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Estruturar Modelo de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Implementação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06180" y="6086183"/>
            <a:ext cx="1259492" cy="162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Revisor de Código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15324" y="4275672"/>
            <a:ext cx="920037" cy="162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Programador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84844" y="2491068"/>
            <a:ext cx="971627" cy="504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Integrador do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Sistema e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Subsistemas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2566294" y="2334768"/>
            <a:ext cx="393191" cy="329184"/>
          </a:xfrm>
          <a:custGeom>
            <a:avLst/>
            <a:gdLst/>
            <a:ahLst/>
            <a:cxnLst/>
            <a:rect l="l" t="t" r="r" b="b"/>
            <a:pathLst>
              <a:path w="393191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3192" y="166116"/>
                </a:lnTo>
                <a:lnTo>
                  <a:pt x="29413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541910" y="2299716"/>
            <a:ext cx="391667" cy="329184"/>
          </a:xfrm>
          <a:custGeom>
            <a:avLst/>
            <a:gdLst/>
            <a:ahLst/>
            <a:cxnLst/>
            <a:rect l="l" t="t" r="r" b="b"/>
            <a:pathLst>
              <a:path w="391667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1668" y="164592"/>
                </a:lnTo>
                <a:lnTo>
                  <a:pt x="29413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34290" y="2292096"/>
            <a:ext cx="406908" cy="342900"/>
          </a:xfrm>
          <a:custGeom>
            <a:avLst/>
            <a:gdLst/>
            <a:ahLst/>
            <a:cxnLst/>
            <a:rect l="l" t="t" r="r" b="b"/>
            <a:pathLst>
              <a:path w="406908" h="342900">
                <a:moveTo>
                  <a:pt x="295656" y="10668"/>
                </a:moveTo>
                <a:lnTo>
                  <a:pt x="301752" y="15240"/>
                </a:lnTo>
                <a:lnTo>
                  <a:pt x="7620" y="15240"/>
                </a:lnTo>
                <a:lnTo>
                  <a:pt x="13716" y="7620"/>
                </a:lnTo>
                <a:lnTo>
                  <a:pt x="13716" y="336804"/>
                </a:lnTo>
                <a:lnTo>
                  <a:pt x="7620" y="329184"/>
                </a:lnTo>
                <a:lnTo>
                  <a:pt x="301752" y="329184"/>
                </a:lnTo>
                <a:lnTo>
                  <a:pt x="295656" y="332232"/>
                </a:lnTo>
                <a:lnTo>
                  <a:pt x="393192" y="169164"/>
                </a:lnTo>
                <a:lnTo>
                  <a:pt x="393192" y="176784"/>
                </a:lnTo>
                <a:close/>
                <a:moveTo>
                  <a:pt x="405384" y="169164"/>
                </a:moveTo>
                <a:cubicBezTo>
                  <a:pt x="406908" y="170688"/>
                  <a:pt x="406908" y="173735"/>
                  <a:pt x="405384" y="176784"/>
                </a:cubicBezTo>
                <a:lnTo>
                  <a:pt x="307848" y="339852"/>
                </a:lnTo>
                <a:cubicBezTo>
                  <a:pt x="306324" y="341376"/>
                  <a:pt x="303276" y="342900"/>
                  <a:pt x="301752" y="342900"/>
                </a:cubicBezTo>
                <a:lnTo>
                  <a:pt x="7620" y="342900"/>
                </a:lnTo>
                <a:cubicBezTo>
                  <a:pt x="3048" y="342900"/>
                  <a:pt x="0" y="339852"/>
                  <a:pt x="0" y="336804"/>
                </a:cubicBezTo>
                <a:lnTo>
                  <a:pt x="0" y="7620"/>
                </a:lnTo>
                <a:cubicBezTo>
                  <a:pt x="0" y="3048"/>
                  <a:pt x="3048" y="0"/>
                  <a:pt x="7620" y="0"/>
                </a:cubicBezTo>
                <a:lnTo>
                  <a:pt x="301752" y="0"/>
                </a:lnTo>
                <a:cubicBezTo>
                  <a:pt x="303276" y="0"/>
                  <a:pt x="306324" y="1524"/>
                  <a:pt x="307848" y="457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2548012" y="2078064"/>
            <a:ext cx="1363440" cy="162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Planejar Integração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6176649" y="2441448"/>
            <a:ext cx="393192" cy="329183"/>
          </a:xfrm>
          <a:custGeom>
            <a:avLst/>
            <a:gdLst/>
            <a:ahLst/>
            <a:cxnLst/>
            <a:rect l="l" t="t" r="r" b="b"/>
            <a:pathLst>
              <a:path w="393192" h="329183">
                <a:moveTo>
                  <a:pt x="294133" y="0"/>
                </a:moveTo>
                <a:lnTo>
                  <a:pt x="0" y="0"/>
                </a:lnTo>
                <a:lnTo>
                  <a:pt x="0" y="329183"/>
                </a:lnTo>
                <a:lnTo>
                  <a:pt x="294133" y="329183"/>
                </a:lnTo>
                <a:lnTo>
                  <a:pt x="393192" y="166116"/>
                </a:lnTo>
                <a:lnTo>
                  <a:pt x="29413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150742" y="2406396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1" y="0"/>
                </a:moveTo>
                <a:lnTo>
                  <a:pt x="0" y="0"/>
                </a:lnTo>
                <a:lnTo>
                  <a:pt x="0" y="329184"/>
                </a:lnTo>
                <a:lnTo>
                  <a:pt x="294131" y="329184"/>
                </a:lnTo>
                <a:lnTo>
                  <a:pt x="391668" y="164592"/>
                </a:lnTo>
                <a:lnTo>
                  <a:pt x="29413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143122" y="2398775"/>
            <a:ext cx="406907" cy="342900"/>
          </a:xfrm>
          <a:custGeom>
            <a:avLst/>
            <a:gdLst/>
            <a:ahLst/>
            <a:cxnLst/>
            <a:rect l="l" t="t" r="r" b="b"/>
            <a:pathLst>
              <a:path w="406907" h="342900">
                <a:moveTo>
                  <a:pt x="295656" y="10669"/>
                </a:moveTo>
                <a:lnTo>
                  <a:pt x="301751" y="15241"/>
                </a:lnTo>
                <a:lnTo>
                  <a:pt x="7620" y="15241"/>
                </a:lnTo>
                <a:lnTo>
                  <a:pt x="15239" y="7621"/>
                </a:lnTo>
                <a:lnTo>
                  <a:pt x="15239" y="336805"/>
                </a:lnTo>
                <a:lnTo>
                  <a:pt x="7620" y="329184"/>
                </a:lnTo>
                <a:lnTo>
                  <a:pt x="301751" y="329184"/>
                </a:lnTo>
                <a:lnTo>
                  <a:pt x="295656" y="332233"/>
                </a:lnTo>
                <a:lnTo>
                  <a:pt x="393191" y="169165"/>
                </a:lnTo>
                <a:lnTo>
                  <a:pt x="393191" y="176785"/>
                </a:lnTo>
                <a:close/>
                <a:moveTo>
                  <a:pt x="405383" y="169165"/>
                </a:moveTo>
                <a:cubicBezTo>
                  <a:pt x="406907" y="170689"/>
                  <a:pt x="406907" y="173737"/>
                  <a:pt x="405383" y="176785"/>
                </a:cubicBezTo>
                <a:lnTo>
                  <a:pt x="307848" y="339853"/>
                </a:lnTo>
                <a:cubicBezTo>
                  <a:pt x="306324" y="341377"/>
                  <a:pt x="304800" y="342900"/>
                  <a:pt x="301751" y="342900"/>
                </a:cubicBezTo>
                <a:lnTo>
                  <a:pt x="7620" y="342900"/>
                </a:lnTo>
                <a:cubicBezTo>
                  <a:pt x="3048" y="342900"/>
                  <a:pt x="0" y="339853"/>
                  <a:pt x="0" y="336805"/>
                </a:cubicBezTo>
                <a:lnTo>
                  <a:pt x="0" y="7621"/>
                </a:lnTo>
                <a:cubicBezTo>
                  <a:pt x="0" y="3049"/>
                  <a:pt x="3048" y="0"/>
                  <a:pt x="7620" y="0"/>
                </a:cubicBezTo>
                <a:lnTo>
                  <a:pt x="301751" y="0"/>
                </a:lnTo>
                <a:cubicBezTo>
                  <a:pt x="304800" y="0"/>
                  <a:pt x="306324" y="1525"/>
                  <a:pt x="307848" y="457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6167511" y="2024724"/>
            <a:ext cx="1187313" cy="3350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Integrar Sistema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e Subsistemas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4686178" y="4226051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2" y="0"/>
                </a:moveTo>
                <a:lnTo>
                  <a:pt x="0" y="0"/>
                </a:lnTo>
                <a:lnTo>
                  <a:pt x="0" y="329185"/>
                </a:lnTo>
                <a:lnTo>
                  <a:pt x="294132" y="329185"/>
                </a:lnTo>
                <a:lnTo>
                  <a:pt x="391668" y="164593"/>
                </a:lnTo>
                <a:lnTo>
                  <a:pt x="29413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658746" y="4191000"/>
            <a:ext cx="393192" cy="329184"/>
          </a:xfrm>
          <a:custGeom>
            <a:avLst/>
            <a:gdLst/>
            <a:ahLst/>
            <a:cxnLst/>
            <a:rect l="l" t="t" r="r" b="b"/>
            <a:pathLst>
              <a:path w="393192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3192" y="163068"/>
                </a:lnTo>
                <a:lnTo>
                  <a:pt x="2941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652649" y="4183380"/>
            <a:ext cx="406908" cy="342900"/>
          </a:xfrm>
          <a:custGeom>
            <a:avLst/>
            <a:gdLst/>
            <a:ahLst/>
            <a:cxnLst/>
            <a:rect l="l" t="t" r="r" b="b"/>
            <a:pathLst>
              <a:path w="406908" h="342900">
                <a:moveTo>
                  <a:pt x="294133" y="10668"/>
                </a:moveTo>
                <a:lnTo>
                  <a:pt x="300229" y="15240"/>
                </a:lnTo>
                <a:lnTo>
                  <a:pt x="6097" y="15240"/>
                </a:lnTo>
                <a:lnTo>
                  <a:pt x="13717" y="7620"/>
                </a:lnTo>
                <a:lnTo>
                  <a:pt x="13717" y="336804"/>
                </a:lnTo>
                <a:lnTo>
                  <a:pt x="6097" y="329183"/>
                </a:lnTo>
                <a:lnTo>
                  <a:pt x="300229" y="329183"/>
                </a:lnTo>
                <a:lnTo>
                  <a:pt x="294133" y="332232"/>
                </a:lnTo>
                <a:lnTo>
                  <a:pt x="393193" y="167640"/>
                </a:lnTo>
                <a:lnTo>
                  <a:pt x="393193" y="175260"/>
                </a:lnTo>
                <a:close/>
                <a:moveTo>
                  <a:pt x="405385" y="167640"/>
                </a:moveTo>
                <a:cubicBezTo>
                  <a:pt x="406909" y="169164"/>
                  <a:pt x="406909" y="172212"/>
                  <a:pt x="405385" y="175260"/>
                </a:cubicBezTo>
                <a:lnTo>
                  <a:pt x="306324" y="339852"/>
                </a:lnTo>
                <a:cubicBezTo>
                  <a:pt x="306324" y="341376"/>
                  <a:pt x="303277" y="342900"/>
                  <a:pt x="300229" y="342900"/>
                </a:cubicBezTo>
                <a:lnTo>
                  <a:pt x="6097" y="342900"/>
                </a:lnTo>
                <a:cubicBezTo>
                  <a:pt x="3049" y="342900"/>
                  <a:pt x="0" y="339852"/>
                  <a:pt x="0" y="336804"/>
                </a:cubicBezTo>
                <a:lnTo>
                  <a:pt x="0" y="7620"/>
                </a:lnTo>
                <a:cubicBezTo>
                  <a:pt x="0" y="3047"/>
                  <a:pt x="3049" y="0"/>
                  <a:pt x="6097" y="0"/>
                </a:cubicBezTo>
                <a:lnTo>
                  <a:pt x="300229" y="0"/>
                </a:lnTo>
                <a:cubicBezTo>
                  <a:pt x="303277" y="0"/>
                  <a:pt x="306324" y="1523"/>
                  <a:pt x="306324" y="3047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744345" y="4226051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3" y="0"/>
                </a:moveTo>
                <a:lnTo>
                  <a:pt x="0" y="0"/>
                </a:lnTo>
                <a:lnTo>
                  <a:pt x="0" y="329185"/>
                </a:lnTo>
                <a:lnTo>
                  <a:pt x="294133" y="329185"/>
                </a:lnTo>
                <a:lnTo>
                  <a:pt x="391668" y="164593"/>
                </a:lnTo>
                <a:lnTo>
                  <a:pt x="29413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718437" y="4191000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1668" y="163068"/>
                </a:lnTo>
                <a:lnTo>
                  <a:pt x="2941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10818" y="4183380"/>
            <a:ext cx="406907" cy="342900"/>
          </a:xfrm>
          <a:custGeom>
            <a:avLst/>
            <a:gdLst/>
            <a:ahLst/>
            <a:cxnLst/>
            <a:rect l="l" t="t" r="r" b="b"/>
            <a:pathLst>
              <a:path w="406907" h="342900">
                <a:moveTo>
                  <a:pt x="295656" y="10668"/>
                </a:moveTo>
                <a:lnTo>
                  <a:pt x="301751" y="15240"/>
                </a:lnTo>
                <a:lnTo>
                  <a:pt x="7619" y="15240"/>
                </a:lnTo>
                <a:lnTo>
                  <a:pt x="13716" y="7620"/>
                </a:lnTo>
                <a:lnTo>
                  <a:pt x="13716" y="336804"/>
                </a:lnTo>
                <a:lnTo>
                  <a:pt x="7619" y="329183"/>
                </a:lnTo>
                <a:lnTo>
                  <a:pt x="301751" y="329183"/>
                </a:lnTo>
                <a:lnTo>
                  <a:pt x="295656" y="332232"/>
                </a:lnTo>
                <a:lnTo>
                  <a:pt x="393192" y="167640"/>
                </a:lnTo>
                <a:lnTo>
                  <a:pt x="393192" y="175260"/>
                </a:lnTo>
                <a:close/>
                <a:moveTo>
                  <a:pt x="405383" y="167640"/>
                </a:moveTo>
                <a:cubicBezTo>
                  <a:pt x="406907" y="169164"/>
                  <a:pt x="406907" y="172212"/>
                  <a:pt x="405383" y="175260"/>
                </a:cubicBezTo>
                <a:lnTo>
                  <a:pt x="307848" y="339852"/>
                </a:lnTo>
                <a:cubicBezTo>
                  <a:pt x="306324" y="341376"/>
                  <a:pt x="303275" y="342900"/>
                  <a:pt x="301751" y="342900"/>
                </a:cubicBezTo>
                <a:lnTo>
                  <a:pt x="7619" y="342900"/>
                </a:lnTo>
                <a:cubicBezTo>
                  <a:pt x="3048" y="342900"/>
                  <a:pt x="0" y="339852"/>
                  <a:pt x="0" y="336804"/>
                </a:cubicBezTo>
                <a:lnTo>
                  <a:pt x="0" y="7620"/>
                </a:lnTo>
                <a:cubicBezTo>
                  <a:pt x="0" y="3047"/>
                  <a:pt x="3048" y="0"/>
                  <a:pt x="7619" y="0"/>
                </a:cubicBezTo>
                <a:lnTo>
                  <a:pt x="301751" y="0"/>
                </a:lnTo>
                <a:cubicBezTo>
                  <a:pt x="303275" y="0"/>
                  <a:pt x="306324" y="1523"/>
                  <a:pt x="307848" y="3047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863224" y="4563707"/>
            <a:ext cx="1941389" cy="162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ImplementarRealizar Testes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863224" y="4767923"/>
            <a:ext cx="969145" cy="162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Componentes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087252" y="3303359"/>
            <a:ext cx="597292" cy="333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Corrigir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Defeitos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745619" y="4767923"/>
            <a:ext cx="803908" cy="162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de Unidade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4110105" y="4347972"/>
            <a:ext cx="451104" cy="15240"/>
          </a:xfrm>
          <a:custGeom>
            <a:avLst/>
            <a:gdLst/>
            <a:ahLst/>
            <a:cxnLst/>
            <a:rect l="l" t="t" r="r" b="b"/>
            <a:pathLst>
              <a:path w="451104" h="15240">
                <a:moveTo>
                  <a:pt x="0" y="0"/>
                </a:moveTo>
                <a:lnTo>
                  <a:pt x="451105" y="0"/>
                </a:lnTo>
                <a:lnTo>
                  <a:pt x="451105" y="1524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558161" y="4309872"/>
            <a:ext cx="100584" cy="91440"/>
          </a:xfrm>
          <a:custGeom>
            <a:avLst/>
            <a:gdLst/>
            <a:ahLst/>
            <a:cxnLst/>
            <a:rect l="l" t="t" r="r" b="b"/>
            <a:pathLst>
              <a:path w="100584" h="91440">
                <a:moveTo>
                  <a:pt x="0" y="91440"/>
                </a:moveTo>
                <a:lnTo>
                  <a:pt x="100585" y="44196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108581" y="3707892"/>
            <a:ext cx="452628" cy="627888"/>
          </a:xfrm>
          <a:custGeom>
            <a:avLst/>
            <a:gdLst/>
            <a:ahLst/>
            <a:cxnLst/>
            <a:rect l="l" t="t" r="r" b="b"/>
            <a:pathLst>
              <a:path w="452628" h="627888">
                <a:moveTo>
                  <a:pt x="1524" y="0"/>
                </a:moveTo>
                <a:lnTo>
                  <a:pt x="25909" y="3047"/>
                </a:lnTo>
                <a:lnTo>
                  <a:pt x="48768" y="7620"/>
                </a:lnTo>
                <a:cubicBezTo>
                  <a:pt x="48768" y="7620"/>
                  <a:pt x="48768" y="7620"/>
                  <a:pt x="50293" y="7620"/>
                </a:cubicBezTo>
                <a:lnTo>
                  <a:pt x="73153" y="16764"/>
                </a:lnTo>
                <a:lnTo>
                  <a:pt x="73153" y="16764"/>
                </a:lnTo>
                <a:lnTo>
                  <a:pt x="94489" y="28956"/>
                </a:lnTo>
                <a:lnTo>
                  <a:pt x="117349" y="44196"/>
                </a:lnTo>
                <a:lnTo>
                  <a:pt x="138685" y="62484"/>
                </a:lnTo>
                <a:lnTo>
                  <a:pt x="158497" y="80772"/>
                </a:lnTo>
                <a:lnTo>
                  <a:pt x="160021" y="80772"/>
                </a:lnTo>
                <a:lnTo>
                  <a:pt x="176785" y="102108"/>
                </a:lnTo>
                <a:lnTo>
                  <a:pt x="193549" y="129540"/>
                </a:lnTo>
                <a:lnTo>
                  <a:pt x="208789" y="153923"/>
                </a:lnTo>
                <a:lnTo>
                  <a:pt x="222505" y="179832"/>
                </a:lnTo>
                <a:lnTo>
                  <a:pt x="234697" y="207264"/>
                </a:lnTo>
                <a:lnTo>
                  <a:pt x="243841" y="236220"/>
                </a:lnTo>
                <a:lnTo>
                  <a:pt x="251461" y="266700"/>
                </a:lnTo>
                <a:lnTo>
                  <a:pt x="254509" y="298703"/>
                </a:lnTo>
                <a:lnTo>
                  <a:pt x="256033" y="327659"/>
                </a:lnTo>
                <a:lnTo>
                  <a:pt x="256033" y="348996"/>
                </a:lnTo>
                <a:lnTo>
                  <a:pt x="260605" y="373379"/>
                </a:lnTo>
                <a:lnTo>
                  <a:pt x="265177" y="394715"/>
                </a:lnTo>
                <a:lnTo>
                  <a:pt x="271273" y="417576"/>
                </a:lnTo>
                <a:lnTo>
                  <a:pt x="278893" y="437388"/>
                </a:lnTo>
                <a:lnTo>
                  <a:pt x="289561" y="457200"/>
                </a:lnTo>
                <a:lnTo>
                  <a:pt x="313945" y="499872"/>
                </a:lnTo>
                <a:lnTo>
                  <a:pt x="312421" y="498348"/>
                </a:lnTo>
                <a:lnTo>
                  <a:pt x="342901" y="536448"/>
                </a:lnTo>
                <a:lnTo>
                  <a:pt x="341377" y="536448"/>
                </a:lnTo>
                <a:lnTo>
                  <a:pt x="376429" y="568452"/>
                </a:lnTo>
                <a:lnTo>
                  <a:pt x="413005" y="595884"/>
                </a:lnTo>
                <a:lnTo>
                  <a:pt x="411480" y="594359"/>
                </a:lnTo>
                <a:lnTo>
                  <a:pt x="452629" y="615696"/>
                </a:lnTo>
                <a:lnTo>
                  <a:pt x="446533" y="627888"/>
                </a:lnTo>
                <a:lnTo>
                  <a:pt x="405385" y="606552"/>
                </a:lnTo>
                <a:cubicBezTo>
                  <a:pt x="403861" y="606552"/>
                  <a:pt x="403861" y="606552"/>
                  <a:pt x="403861" y="606552"/>
                </a:cubicBezTo>
                <a:lnTo>
                  <a:pt x="365761" y="579120"/>
                </a:lnTo>
                <a:lnTo>
                  <a:pt x="332233" y="547115"/>
                </a:lnTo>
                <a:cubicBezTo>
                  <a:pt x="332233" y="545592"/>
                  <a:pt x="332233" y="545592"/>
                  <a:pt x="330709" y="545592"/>
                </a:cubicBezTo>
                <a:lnTo>
                  <a:pt x="301753" y="507492"/>
                </a:lnTo>
                <a:lnTo>
                  <a:pt x="300229" y="505968"/>
                </a:lnTo>
                <a:lnTo>
                  <a:pt x="275845" y="463296"/>
                </a:lnTo>
                <a:lnTo>
                  <a:pt x="265177" y="441959"/>
                </a:lnTo>
                <a:lnTo>
                  <a:pt x="257557" y="420623"/>
                </a:lnTo>
                <a:lnTo>
                  <a:pt x="251461" y="397764"/>
                </a:lnTo>
                <a:lnTo>
                  <a:pt x="245365" y="374903"/>
                </a:lnTo>
                <a:lnTo>
                  <a:pt x="242317" y="348996"/>
                </a:lnTo>
                <a:lnTo>
                  <a:pt x="240793" y="327659"/>
                </a:lnTo>
                <a:lnTo>
                  <a:pt x="240793" y="300228"/>
                </a:lnTo>
                <a:lnTo>
                  <a:pt x="236221" y="269747"/>
                </a:lnTo>
                <a:lnTo>
                  <a:pt x="230124" y="240791"/>
                </a:lnTo>
                <a:lnTo>
                  <a:pt x="220980" y="211835"/>
                </a:lnTo>
                <a:lnTo>
                  <a:pt x="210312" y="185928"/>
                </a:lnTo>
                <a:lnTo>
                  <a:pt x="196597" y="160020"/>
                </a:lnTo>
                <a:lnTo>
                  <a:pt x="181357" y="137159"/>
                </a:lnTo>
                <a:lnTo>
                  <a:pt x="166117" y="111252"/>
                </a:lnTo>
                <a:lnTo>
                  <a:pt x="149353" y="89916"/>
                </a:lnTo>
                <a:lnTo>
                  <a:pt x="149353" y="91440"/>
                </a:lnTo>
                <a:lnTo>
                  <a:pt x="129541" y="73152"/>
                </a:lnTo>
                <a:lnTo>
                  <a:pt x="108205" y="56388"/>
                </a:lnTo>
                <a:lnTo>
                  <a:pt x="86868" y="41147"/>
                </a:lnTo>
                <a:lnTo>
                  <a:pt x="67056" y="28956"/>
                </a:lnTo>
                <a:lnTo>
                  <a:pt x="67056" y="30479"/>
                </a:lnTo>
                <a:lnTo>
                  <a:pt x="44197" y="21335"/>
                </a:lnTo>
                <a:lnTo>
                  <a:pt x="45720" y="21335"/>
                </a:lnTo>
                <a:lnTo>
                  <a:pt x="22861" y="16764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53590" y="4288536"/>
            <a:ext cx="105156" cy="91440"/>
          </a:xfrm>
          <a:custGeom>
            <a:avLst/>
            <a:gdLst/>
            <a:ahLst/>
            <a:cxnLst/>
            <a:rect l="l" t="t" r="r" b="b"/>
            <a:pathLst>
              <a:path w="105156" h="91440">
                <a:moveTo>
                  <a:pt x="0" y="91440"/>
                </a:moveTo>
                <a:lnTo>
                  <a:pt x="105156" y="65532"/>
                </a:lnTo>
                <a:lnTo>
                  <a:pt x="10668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051938" y="4347972"/>
            <a:ext cx="845820" cy="1286256"/>
          </a:xfrm>
          <a:custGeom>
            <a:avLst/>
            <a:gdLst/>
            <a:ahLst/>
            <a:cxnLst/>
            <a:rect l="l" t="t" r="r" b="b"/>
            <a:pathLst>
              <a:path w="845820" h="1286256">
                <a:moveTo>
                  <a:pt x="1523" y="0"/>
                </a:moveTo>
                <a:lnTo>
                  <a:pt x="54864" y="4572"/>
                </a:lnTo>
                <a:lnTo>
                  <a:pt x="108204" y="15240"/>
                </a:lnTo>
                <a:lnTo>
                  <a:pt x="109728" y="15240"/>
                </a:lnTo>
                <a:lnTo>
                  <a:pt x="163067" y="33528"/>
                </a:lnTo>
                <a:lnTo>
                  <a:pt x="214884" y="54864"/>
                </a:lnTo>
                <a:cubicBezTo>
                  <a:pt x="216408" y="54864"/>
                  <a:pt x="216408" y="54864"/>
                  <a:pt x="216408" y="56388"/>
                </a:cubicBezTo>
                <a:lnTo>
                  <a:pt x="266700" y="86868"/>
                </a:lnTo>
                <a:lnTo>
                  <a:pt x="315467" y="121920"/>
                </a:lnTo>
                <a:lnTo>
                  <a:pt x="361188" y="161544"/>
                </a:lnTo>
                <a:lnTo>
                  <a:pt x="402335" y="205740"/>
                </a:lnTo>
                <a:lnTo>
                  <a:pt x="441960" y="252984"/>
                </a:lnTo>
                <a:lnTo>
                  <a:pt x="478535" y="303276"/>
                </a:lnTo>
                <a:lnTo>
                  <a:pt x="510540" y="359664"/>
                </a:lnTo>
                <a:lnTo>
                  <a:pt x="534923" y="416052"/>
                </a:lnTo>
                <a:lnTo>
                  <a:pt x="557784" y="475488"/>
                </a:lnTo>
                <a:lnTo>
                  <a:pt x="573023" y="534924"/>
                </a:lnTo>
                <a:lnTo>
                  <a:pt x="582167" y="598932"/>
                </a:lnTo>
                <a:lnTo>
                  <a:pt x="585216" y="627888"/>
                </a:lnTo>
                <a:lnTo>
                  <a:pt x="585216" y="659891"/>
                </a:lnTo>
                <a:lnTo>
                  <a:pt x="588264" y="710184"/>
                </a:lnTo>
                <a:lnTo>
                  <a:pt x="589788" y="758952"/>
                </a:lnTo>
                <a:lnTo>
                  <a:pt x="597408" y="806196"/>
                </a:lnTo>
                <a:lnTo>
                  <a:pt x="606552" y="856488"/>
                </a:lnTo>
                <a:lnTo>
                  <a:pt x="618744" y="900684"/>
                </a:lnTo>
                <a:lnTo>
                  <a:pt x="630935" y="947928"/>
                </a:lnTo>
                <a:lnTo>
                  <a:pt x="646176" y="992124"/>
                </a:lnTo>
                <a:lnTo>
                  <a:pt x="662940" y="1033272"/>
                </a:lnTo>
                <a:lnTo>
                  <a:pt x="681228" y="1072896"/>
                </a:lnTo>
                <a:lnTo>
                  <a:pt x="701040" y="1112520"/>
                </a:lnTo>
                <a:lnTo>
                  <a:pt x="723900" y="1147572"/>
                </a:lnTo>
                <a:lnTo>
                  <a:pt x="746760" y="1179576"/>
                </a:lnTo>
                <a:lnTo>
                  <a:pt x="769620" y="1210056"/>
                </a:lnTo>
                <a:lnTo>
                  <a:pt x="768096" y="1208532"/>
                </a:lnTo>
                <a:lnTo>
                  <a:pt x="794004" y="1232916"/>
                </a:lnTo>
                <a:lnTo>
                  <a:pt x="819911" y="1257300"/>
                </a:lnTo>
                <a:lnTo>
                  <a:pt x="818388" y="1257300"/>
                </a:lnTo>
                <a:lnTo>
                  <a:pt x="845820" y="1274064"/>
                </a:lnTo>
                <a:lnTo>
                  <a:pt x="838200" y="1286256"/>
                </a:lnTo>
                <a:lnTo>
                  <a:pt x="810767" y="1269491"/>
                </a:lnTo>
                <a:cubicBezTo>
                  <a:pt x="810767" y="1267968"/>
                  <a:pt x="810767" y="1267968"/>
                  <a:pt x="810767" y="1267968"/>
                </a:cubicBezTo>
                <a:lnTo>
                  <a:pt x="784860" y="1243584"/>
                </a:lnTo>
                <a:lnTo>
                  <a:pt x="758952" y="1219200"/>
                </a:lnTo>
                <a:cubicBezTo>
                  <a:pt x="757428" y="1219200"/>
                  <a:pt x="757428" y="1219200"/>
                  <a:pt x="757428" y="1219200"/>
                </a:cubicBezTo>
                <a:lnTo>
                  <a:pt x="734567" y="1187196"/>
                </a:lnTo>
                <a:lnTo>
                  <a:pt x="711708" y="1155191"/>
                </a:lnTo>
                <a:lnTo>
                  <a:pt x="687323" y="1120140"/>
                </a:lnTo>
                <a:lnTo>
                  <a:pt x="669035" y="1078991"/>
                </a:lnTo>
                <a:lnTo>
                  <a:pt x="649223" y="1039368"/>
                </a:lnTo>
                <a:lnTo>
                  <a:pt x="632460" y="996696"/>
                </a:lnTo>
                <a:lnTo>
                  <a:pt x="617220" y="950976"/>
                </a:lnTo>
                <a:lnTo>
                  <a:pt x="605028" y="905256"/>
                </a:lnTo>
                <a:lnTo>
                  <a:pt x="592835" y="859535"/>
                </a:lnTo>
                <a:lnTo>
                  <a:pt x="582167" y="809244"/>
                </a:lnTo>
                <a:lnTo>
                  <a:pt x="576072" y="758952"/>
                </a:lnTo>
                <a:lnTo>
                  <a:pt x="573023" y="711708"/>
                </a:lnTo>
                <a:lnTo>
                  <a:pt x="571500" y="659891"/>
                </a:lnTo>
                <a:lnTo>
                  <a:pt x="571500" y="629412"/>
                </a:lnTo>
                <a:lnTo>
                  <a:pt x="568452" y="600456"/>
                </a:lnTo>
                <a:lnTo>
                  <a:pt x="559308" y="539496"/>
                </a:lnTo>
                <a:lnTo>
                  <a:pt x="544067" y="480060"/>
                </a:lnTo>
                <a:lnTo>
                  <a:pt x="522732" y="422148"/>
                </a:lnTo>
                <a:lnTo>
                  <a:pt x="496823" y="367284"/>
                </a:lnTo>
                <a:lnTo>
                  <a:pt x="466344" y="312420"/>
                </a:lnTo>
                <a:lnTo>
                  <a:pt x="429767" y="262128"/>
                </a:lnTo>
                <a:lnTo>
                  <a:pt x="391667" y="216408"/>
                </a:lnTo>
                <a:lnTo>
                  <a:pt x="352044" y="172212"/>
                </a:lnTo>
                <a:lnTo>
                  <a:pt x="306323" y="132588"/>
                </a:lnTo>
                <a:lnTo>
                  <a:pt x="259079" y="99060"/>
                </a:lnTo>
                <a:lnTo>
                  <a:pt x="208788" y="68579"/>
                </a:lnTo>
                <a:lnTo>
                  <a:pt x="210311" y="68579"/>
                </a:lnTo>
                <a:lnTo>
                  <a:pt x="156972" y="47244"/>
                </a:lnTo>
                <a:lnTo>
                  <a:pt x="105155" y="28956"/>
                </a:lnTo>
                <a:lnTo>
                  <a:pt x="105155" y="28956"/>
                </a:lnTo>
                <a:lnTo>
                  <a:pt x="53340" y="19812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82517" y="5562600"/>
            <a:ext cx="111252" cy="135636"/>
          </a:xfrm>
          <a:custGeom>
            <a:avLst/>
            <a:gdLst/>
            <a:ahLst/>
            <a:cxnLst/>
            <a:rect l="l" t="t" r="r" b="b"/>
            <a:pathLst>
              <a:path w="111252" h="135636">
                <a:moveTo>
                  <a:pt x="0" y="135636"/>
                </a:moveTo>
                <a:lnTo>
                  <a:pt x="111253" y="96012"/>
                </a:lnTo>
                <a:lnTo>
                  <a:pt x="24385" y="0"/>
                </a:lnTo>
                <a:lnTo>
                  <a:pt x="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932054" y="2458212"/>
            <a:ext cx="688847" cy="1885188"/>
          </a:xfrm>
          <a:custGeom>
            <a:avLst/>
            <a:gdLst/>
            <a:ahLst/>
            <a:cxnLst/>
            <a:rect l="l" t="t" r="r" b="b"/>
            <a:pathLst>
              <a:path w="688847" h="1885188">
                <a:moveTo>
                  <a:pt x="3048" y="0"/>
                </a:moveTo>
                <a:lnTo>
                  <a:pt x="10668" y="1524"/>
                </a:lnTo>
                <a:cubicBezTo>
                  <a:pt x="10668" y="1524"/>
                  <a:pt x="10668" y="1524"/>
                  <a:pt x="12192" y="1524"/>
                </a:cubicBezTo>
                <a:lnTo>
                  <a:pt x="19812" y="4572"/>
                </a:lnTo>
                <a:lnTo>
                  <a:pt x="21336" y="4572"/>
                </a:lnTo>
                <a:lnTo>
                  <a:pt x="30480" y="12191"/>
                </a:lnTo>
                <a:lnTo>
                  <a:pt x="30480" y="13716"/>
                </a:lnTo>
                <a:lnTo>
                  <a:pt x="39624" y="22860"/>
                </a:lnTo>
                <a:lnTo>
                  <a:pt x="48768" y="35052"/>
                </a:lnTo>
                <a:lnTo>
                  <a:pt x="48768" y="35052"/>
                </a:lnTo>
                <a:lnTo>
                  <a:pt x="56388" y="50291"/>
                </a:lnTo>
                <a:lnTo>
                  <a:pt x="65532" y="64008"/>
                </a:lnTo>
                <a:lnTo>
                  <a:pt x="73152" y="85344"/>
                </a:lnTo>
                <a:lnTo>
                  <a:pt x="88392" y="128016"/>
                </a:lnTo>
                <a:lnTo>
                  <a:pt x="103632" y="179832"/>
                </a:lnTo>
                <a:lnTo>
                  <a:pt x="117348" y="237744"/>
                </a:lnTo>
                <a:lnTo>
                  <a:pt x="131064" y="298704"/>
                </a:lnTo>
                <a:lnTo>
                  <a:pt x="143256" y="368808"/>
                </a:lnTo>
                <a:lnTo>
                  <a:pt x="153924" y="445008"/>
                </a:lnTo>
                <a:lnTo>
                  <a:pt x="163068" y="522732"/>
                </a:lnTo>
                <a:lnTo>
                  <a:pt x="170688" y="605028"/>
                </a:lnTo>
                <a:lnTo>
                  <a:pt x="178308" y="688847"/>
                </a:lnTo>
                <a:lnTo>
                  <a:pt x="182880" y="775716"/>
                </a:lnTo>
                <a:lnTo>
                  <a:pt x="185928" y="862583"/>
                </a:lnTo>
                <a:lnTo>
                  <a:pt x="185928" y="950976"/>
                </a:lnTo>
                <a:lnTo>
                  <a:pt x="190500" y="1028700"/>
                </a:lnTo>
                <a:lnTo>
                  <a:pt x="198119" y="1107947"/>
                </a:lnTo>
                <a:lnTo>
                  <a:pt x="210312" y="1184147"/>
                </a:lnTo>
                <a:lnTo>
                  <a:pt x="227075" y="1260347"/>
                </a:lnTo>
                <a:lnTo>
                  <a:pt x="249936" y="1333500"/>
                </a:lnTo>
                <a:lnTo>
                  <a:pt x="275843" y="1403603"/>
                </a:lnTo>
                <a:lnTo>
                  <a:pt x="304800" y="1472183"/>
                </a:lnTo>
                <a:lnTo>
                  <a:pt x="339851" y="1536191"/>
                </a:lnTo>
                <a:lnTo>
                  <a:pt x="374903" y="1598676"/>
                </a:lnTo>
                <a:lnTo>
                  <a:pt x="414527" y="1653539"/>
                </a:lnTo>
                <a:lnTo>
                  <a:pt x="455676" y="1705356"/>
                </a:lnTo>
                <a:lnTo>
                  <a:pt x="498347" y="1751076"/>
                </a:lnTo>
                <a:lnTo>
                  <a:pt x="544068" y="1790700"/>
                </a:lnTo>
                <a:lnTo>
                  <a:pt x="592836" y="1825752"/>
                </a:lnTo>
                <a:lnTo>
                  <a:pt x="640080" y="1853184"/>
                </a:lnTo>
                <a:lnTo>
                  <a:pt x="688847" y="1872995"/>
                </a:lnTo>
                <a:lnTo>
                  <a:pt x="682751" y="1885188"/>
                </a:lnTo>
                <a:lnTo>
                  <a:pt x="632459" y="1865376"/>
                </a:lnTo>
                <a:lnTo>
                  <a:pt x="583691" y="1837944"/>
                </a:lnTo>
                <a:lnTo>
                  <a:pt x="534924" y="1801368"/>
                </a:lnTo>
                <a:lnTo>
                  <a:pt x="487680" y="1761744"/>
                </a:lnTo>
                <a:lnTo>
                  <a:pt x="443483" y="1714500"/>
                </a:lnTo>
                <a:lnTo>
                  <a:pt x="402336" y="1661159"/>
                </a:lnTo>
                <a:lnTo>
                  <a:pt x="362712" y="1604771"/>
                </a:lnTo>
                <a:lnTo>
                  <a:pt x="327659" y="1542288"/>
                </a:lnTo>
                <a:lnTo>
                  <a:pt x="292608" y="1478280"/>
                </a:lnTo>
                <a:lnTo>
                  <a:pt x="262128" y="1409700"/>
                </a:lnTo>
                <a:lnTo>
                  <a:pt x="236219" y="1338071"/>
                </a:lnTo>
                <a:lnTo>
                  <a:pt x="213359" y="1263396"/>
                </a:lnTo>
                <a:lnTo>
                  <a:pt x="196596" y="1185671"/>
                </a:lnTo>
                <a:lnTo>
                  <a:pt x="184404" y="1109471"/>
                </a:lnTo>
                <a:lnTo>
                  <a:pt x="175260" y="1030224"/>
                </a:lnTo>
                <a:lnTo>
                  <a:pt x="172212" y="950976"/>
                </a:lnTo>
                <a:lnTo>
                  <a:pt x="170688" y="862583"/>
                </a:lnTo>
                <a:lnTo>
                  <a:pt x="169164" y="777240"/>
                </a:lnTo>
                <a:lnTo>
                  <a:pt x="164592" y="690372"/>
                </a:lnTo>
                <a:lnTo>
                  <a:pt x="156972" y="606552"/>
                </a:lnTo>
                <a:lnTo>
                  <a:pt x="149352" y="524256"/>
                </a:lnTo>
                <a:lnTo>
                  <a:pt x="140208" y="446532"/>
                </a:lnTo>
                <a:lnTo>
                  <a:pt x="128016" y="371856"/>
                </a:lnTo>
                <a:lnTo>
                  <a:pt x="117348" y="303276"/>
                </a:lnTo>
                <a:lnTo>
                  <a:pt x="103632" y="240791"/>
                </a:lnTo>
                <a:lnTo>
                  <a:pt x="89916" y="182880"/>
                </a:lnTo>
                <a:lnTo>
                  <a:pt x="74676" y="132588"/>
                </a:lnTo>
                <a:lnTo>
                  <a:pt x="59436" y="89916"/>
                </a:lnTo>
                <a:lnTo>
                  <a:pt x="51816" y="71628"/>
                </a:lnTo>
                <a:lnTo>
                  <a:pt x="44196" y="56388"/>
                </a:lnTo>
                <a:lnTo>
                  <a:pt x="36576" y="42672"/>
                </a:lnTo>
                <a:lnTo>
                  <a:pt x="36576" y="44196"/>
                </a:lnTo>
                <a:lnTo>
                  <a:pt x="27432" y="32004"/>
                </a:lnTo>
                <a:lnTo>
                  <a:pt x="19812" y="22860"/>
                </a:lnTo>
                <a:lnTo>
                  <a:pt x="19812" y="22860"/>
                </a:lnTo>
                <a:lnTo>
                  <a:pt x="12192" y="16763"/>
                </a:lnTo>
                <a:lnTo>
                  <a:pt x="15240" y="16763"/>
                </a:lnTo>
                <a:lnTo>
                  <a:pt x="6096" y="15240"/>
                </a:lnTo>
                <a:lnTo>
                  <a:pt x="7620" y="1524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13281" y="4294632"/>
            <a:ext cx="105156" cy="91440"/>
          </a:xfrm>
          <a:custGeom>
            <a:avLst/>
            <a:gdLst/>
            <a:ahLst/>
            <a:cxnLst/>
            <a:rect l="l" t="t" r="r" b="b"/>
            <a:pathLst>
              <a:path w="105156" h="91440">
                <a:moveTo>
                  <a:pt x="0" y="91440"/>
                </a:moveTo>
                <a:lnTo>
                  <a:pt x="105156" y="59436"/>
                </a:lnTo>
                <a:lnTo>
                  <a:pt x="762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932054" y="2458212"/>
            <a:ext cx="685799" cy="1243583"/>
          </a:xfrm>
          <a:custGeom>
            <a:avLst/>
            <a:gdLst/>
            <a:ahLst/>
            <a:cxnLst/>
            <a:rect l="l" t="t" r="r" b="b"/>
            <a:pathLst>
              <a:path w="685799" h="1243583">
                <a:moveTo>
                  <a:pt x="1524" y="0"/>
                </a:moveTo>
                <a:lnTo>
                  <a:pt x="32004" y="3048"/>
                </a:lnTo>
                <a:cubicBezTo>
                  <a:pt x="32004" y="3048"/>
                  <a:pt x="32004" y="3048"/>
                  <a:pt x="33528" y="4572"/>
                </a:cubicBezTo>
                <a:lnTo>
                  <a:pt x="62484" y="12191"/>
                </a:lnTo>
                <a:cubicBezTo>
                  <a:pt x="62484" y="12191"/>
                  <a:pt x="62484" y="12191"/>
                  <a:pt x="64008" y="13716"/>
                </a:cubicBezTo>
                <a:lnTo>
                  <a:pt x="91440" y="32004"/>
                </a:lnTo>
                <a:lnTo>
                  <a:pt x="121920" y="53340"/>
                </a:lnTo>
                <a:cubicBezTo>
                  <a:pt x="121920" y="53340"/>
                  <a:pt x="121920" y="53340"/>
                  <a:pt x="121920" y="54863"/>
                </a:cubicBezTo>
                <a:lnTo>
                  <a:pt x="149352" y="82296"/>
                </a:lnTo>
                <a:lnTo>
                  <a:pt x="175260" y="117348"/>
                </a:lnTo>
                <a:lnTo>
                  <a:pt x="199643" y="155447"/>
                </a:lnTo>
                <a:lnTo>
                  <a:pt x="224028" y="198119"/>
                </a:lnTo>
                <a:lnTo>
                  <a:pt x="243840" y="245363"/>
                </a:lnTo>
                <a:lnTo>
                  <a:pt x="263652" y="294132"/>
                </a:lnTo>
                <a:lnTo>
                  <a:pt x="281940" y="345947"/>
                </a:lnTo>
                <a:lnTo>
                  <a:pt x="295656" y="399288"/>
                </a:lnTo>
                <a:lnTo>
                  <a:pt x="306324" y="457200"/>
                </a:lnTo>
                <a:lnTo>
                  <a:pt x="315468" y="513588"/>
                </a:lnTo>
                <a:lnTo>
                  <a:pt x="321564" y="573024"/>
                </a:lnTo>
                <a:lnTo>
                  <a:pt x="321564" y="632460"/>
                </a:lnTo>
                <a:lnTo>
                  <a:pt x="324612" y="682752"/>
                </a:lnTo>
                <a:lnTo>
                  <a:pt x="330707" y="731519"/>
                </a:lnTo>
                <a:lnTo>
                  <a:pt x="339851" y="778763"/>
                </a:lnTo>
                <a:lnTo>
                  <a:pt x="352044" y="827532"/>
                </a:lnTo>
                <a:lnTo>
                  <a:pt x="367283" y="873252"/>
                </a:lnTo>
                <a:lnTo>
                  <a:pt x="387095" y="920496"/>
                </a:lnTo>
                <a:lnTo>
                  <a:pt x="408432" y="963168"/>
                </a:lnTo>
                <a:lnTo>
                  <a:pt x="432815" y="1005839"/>
                </a:lnTo>
                <a:lnTo>
                  <a:pt x="458724" y="1042415"/>
                </a:lnTo>
                <a:lnTo>
                  <a:pt x="486156" y="1080515"/>
                </a:lnTo>
                <a:lnTo>
                  <a:pt x="516636" y="1115568"/>
                </a:lnTo>
                <a:lnTo>
                  <a:pt x="547115" y="1146047"/>
                </a:lnTo>
                <a:lnTo>
                  <a:pt x="580644" y="1171956"/>
                </a:lnTo>
                <a:lnTo>
                  <a:pt x="615695" y="1196339"/>
                </a:lnTo>
                <a:lnTo>
                  <a:pt x="650747" y="1216152"/>
                </a:lnTo>
                <a:lnTo>
                  <a:pt x="685800" y="1231391"/>
                </a:lnTo>
                <a:lnTo>
                  <a:pt x="679703" y="1243583"/>
                </a:lnTo>
                <a:lnTo>
                  <a:pt x="643127" y="1228344"/>
                </a:lnTo>
                <a:lnTo>
                  <a:pt x="606551" y="1207008"/>
                </a:lnTo>
                <a:lnTo>
                  <a:pt x="573024" y="1182624"/>
                </a:lnTo>
                <a:lnTo>
                  <a:pt x="537971" y="1155191"/>
                </a:lnTo>
                <a:lnTo>
                  <a:pt x="505968" y="1124712"/>
                </a:lnTo>
                <a:lnTo>
                  <a:pt x="473964" y="1089659"/>
                </a:lnTo>
                <a:lnTo>
                  <a:pt x="446532" y="1050036"/>
                </a:lnTo>
                <a:lnTo>
                  <a:pt x="420624" y="1013459"/>
                </a:lnTo>
                <a:lnTo>
                  <a:pt x="396239" y="970788"/>
                </a:lnTo>
                <a:lnTo>
                  <a:pt x="373380" y="925068"/>
                </a:lnTo>
                <a:lnTo>
                  <a:pt x="353568" y="877824"/>
                </a:lnTo>
                <a:lnTo>
                  <a:pt x="338327" y="830580"/>
                </a:lnTo>
                <a:lnTo>
                  <a:pt x="326136" y="781812"/>
                </a:lnTo>
                <a:lnTo>
                  <a:pt x="315468" y="733044"/>
                </a:lnTo>
                <a:lnTo>
                  <a:pt x="309372" y="682752"/>
                </a:lnTo>
                <a:lnTo>
                  <a:pt x="307847" y="632460"/>
                </a:lnTo>
                <a:lnTo>
                  <a:pt x="306324" y="574547"/>
                </a:lnTo>
                <a:lnTo>
                  <a:pt x="300228" y="515112"/>
                </a:lnTo>
                <a:lnTo>
                  <a:pt x="292608" y="460247"/>
                </a:lnTo>
                <a:lnTo>
                  <a:pt x="281940" y="402336"/>
                </a:lnTo>
                <a:lnTo>
                  <a:pt x="268224" y="350519"/>
                </a:lnTo>
                <a:lnTo>
                  <a:pt x="251459" y="298704"/>
                </a:lnTo>
                <a:lnTo>
                  <a:pt x="231647" y="251460"/>
                </a:lnTo>
                <a:lnTo>
                  <a:pt x="210312" y="204216"/>
                </a:lnTo>
                <a:lnTo>
                  <a:pt x="188976" y="163068"/>
                </a:lnTo>
                <a:lnTo>
                  <a:pt x="164592" y="126491"/>
                </a:lnTo>
                <a:lnTo>
                  <a:pt x="138684" y="92963"/>
                </a:lnTo>
                <a:lnTo>
                  <a:pt x="111252" y="64008"/>
                </a:lnTo>
                <a:lnTo>
                  <a:pt x="112776" y="65532"/>
                </a:lnTo>
                <a:lnTo>
                  <a:pt x="83820" y="44196"/>
                </a:lnTo>
                <a:lnTo>
                  <a:pt x="56388" y="25908"/>
                </a:lnTo>
                <a:lnTo>
                  <a:pt x="57912" y="25908"/>
                </a:lnTo>
                <a:lnTo>
                  <a:pt x="28956" y="16763"/>
                </a:lnTo>
                <a:lnTo>
                  <a:pt x="30480" y="18288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613281" y="3654551"/>
            <a:ext cx="105156" cy="91440"/>
          </a:xfrm>
          <a:custGeom>
            <a:avLst/>
            <a:gdLst/>
            <a:ahLst/>
            <a:cxnLst/>
            <a:rect l="l" t="t" r="r" b="b"/>
            <a:pathLst>
              <a:path w="105156" h="91440">
                <a:moveTo>
                  <a:pt x="0" y="91441"/>
                </a:moveTo>
                <a:lnTo>
                  <a:pt x="105156" y="60961"/>
                </a:lnTo>
                <a:lnTo>
                  <a:pt x="7620" y="0"/>
                </a:lnTo>
                <a:lnTo>
                  <a:pt x="0" y="91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019678" y="5530596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1668" y="164592"/>
                </a:lnTo>
                <a:lnTo>
                  <a:pt x="29413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993770" y="5495544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2" y="0"/>
                </a:moveTo>
                <a:lnTo>
                  <a:pt x="0" y="0"/>
                </a:lnTo>
                <a:lnTo>
                  <a:pt x="0" y="329184"/>
                </a:lnTo>
                <a:lnTo>
                  <a:pt x="294132" y="329184"/>
                </a:lnTo>
                <a:lnTo>
                  <a:pt x="391668" y="163068"/>
                </a:lnTo>
                <a:lnTo>
                  <a:pt x="2941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986149" y="5487924"/>
            <a:ext cx="406908" cy="342900"/>
          </a:xfrm>
          <a:custGeom>
            <a:avLst/>
            <a:gdLst/>
            <a:ahLst/>
            <a:cxnLst/>
            <a:rect l="l" t="t" r="r" b="b"/>
            <a:pathLst>
              <a:path w="406908" h="342900">
                <a:moveTo>
                  <a:pt x="295656" y="10668"/>
                </a:moveTo>
                <a:lnTo>
                  <a:pt x="301753" y="15239"/>
                </a:lnTo>
                <a:lnTo>
                  <a:pt x="7621" y="15239"/>
                </a:lnTo>
                <a:lnTo>
                  <a:pt x="13717" y="7620"/>
                </a:lnTo>
                <a:lnTo>
                  <a:pt x="13717" y="336804"/>
                </a:lnTo>
                <a:lnTo>
                  <a:pt x="7621" y="329183"/>
                </a:lnTo>
                <a:lnTo>
                  <a:pt x="301753" y="329183"/>
                </a:lnTo>
                <a:lnTo>
                  <a:pt x="295656" y="332232"/>
                </a:lnTo>
                <a:lnTo>
                  <a:pt x="393193" y="167639"/>
                </a:lnTo>
                <a:lnTo>
                  <a:pt x="393193" y="175260"/>
                </a:lnTo>
                <a:close/>
                <a:moveTo>
                  <a:pt x="405385" y="167639"/>
                </a:moveTo>
                <a:cubicBezTo>
                  <a:pt x="406909" y="169164"/>
                  <a:pt x="406909" y="172212"/>
                  <a:pt x="405385" y="175260"/>
                </a:cubicBezTo>
                <a:lnTo>
                  <a:pt x="307849" y="339852"/>
                </a:lnTo>
                <a:cubicBezTo>
                  <a:pt x="306324" y="342900"/>
                  <a:pt x="303277" y="342900"/>
                  <a:pt x="301753" y="342900"/>
                </a:cubicBezTo>
                <a:lnTo>
                  <a:pt x="7621" y="342900"/>
                </a:lnTo>
                <a:cubicBezTo>
                  <a:pt x="3049" y="342900"/>
                  <a:pt x="0" y="339852"/>
                  <a:pt x="0" y="336804"/>
                </a:cubicBezTo>
                <a:lnTo>
                  <a:pt x="0" y="7620"/>
                </a:lnTo>
                <a:cubicBezTo>
                  <a:pt x="0" y="3048"/>
                  <a:pt x="3049" y="0"/>
                  <a:pt x="7621" y="0"/>
                </a:cubicBezTo>
                <a:lnTo>
                  <a:pt x="301753" y="0"/>
                </a:lnTo>
                <a:cubicBezTo>
                  <a:pt x="303277" y="0"/>
                  <a:pt x="306324" y="1524"/>
                  <a:pt x="307849" y="457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93770" y="2668524"/>
            <a:ext cx="515112" cy="2997708"/>
          </a:xfrm>
          <a:custGeom>
            <a:avLst/>
            <a:gdLst/>
            <a:ahLst/>
            <a:cxnLst/>
            <a:rect l="l" t="t" r="r" b="b"/>
            <a:pathLst>
              <a:path w="515112" h="2997708">
                <a:moveTo>
                  <a:pt x="391668" y="2983992"/>
                </a:moveTo>
                <a:lnTo>
                  <a:pt x="397764" y="2983992"/>
                </a:lnTo>
                <a:lnTo>
                  <a:pt x="393191" y="2985516"/>
                </a:lnTo>
                <a:lnTo>
                  <a:pt x="399288" y="2980944"/>
                </a:lnTo>
                <a:lnTo>
                  <a:pt x="397764" y="2982468"/>
                </a:lnTo>
                <a:lnTo>
                  <a:pt x="408432" y="2968752"/>
                </a:lnTo>
                <a:lnTo>
                  <a:pt x="406908" y="2970276"/>
                </a:lnTo>
                <a:lnTo>
                  <a:pt x="419100" y="2950464"/>
                </a:lnTo>
                <a:lnTo>
                  <a:pt x="417576" y="2951988"/>
                </a:lnTo>
                <a:lnTo>
                  <a:pt x="426720" y="2923032"/>
                </a:lnTo>
                <a:lnTo>
                  <a:pt x="437388" y="2887980"/>
                </a:lnTo>
                <a:lnTo>
                  <a:pt x="446532" y="2848356"/>
                </a:lnTo>
                <a:lnTo>
                  <a:pt x="455676" y="2801112"/>
                </a:lnTo>
                <a:lnTo>
                  <a:pt x="464820" y="2747772"/>
                </a:lnTo>
                <a:lnTo>
                  <a:pt x="472440" y="2692908"/>
                </a:lnTo>
                <a:lnTo>
                  <a:pt x="480059" y="2631948"/>
                </a:lnTo>
                <a:lnTo>
                  <a:pt x="486156" y="2569464"/>
                </a:lnTo>
                <a:lnTo>
                  <a:pt x="490728" y="2502408"/>
                </a:lnTo>
                <a:lnTo>
                  <a:pt x="495300" y="2433827"/>
                </a:lnTo>
                <a:lnTo>
                  <a:pt x="498347" y="2362200"/>
                </a:lnTo>
                <a:lnTo>
                  <a:pt x="499872" y="2218944"/>
                </a:lnTo>
                <a:lnTo>
                  <a:pt x="499872" y="2145792"/>
                </a:lnTo>
                <a:lnTo>
                  <a:pt x="495300" y="2074164"/>
                </a:lnTo>
                <a:lnTo>
                  <a:pt x="487679" y="2004060"/>
                </a:lnTo>
                <a:lnTo>
                  <a:pt x="480059" y="1935480"/>
                </a:lnTo>
                <a:lnTo>
                  <a:pt x="467868" y="1869948"/>
                </a:lnTo>
                <a:lnTo>
                  <a:pt x="455676" y="1805940"/>
                </a:lnTo>
                <a:lnTo>
                  <a:pt x="438912" y="1746504"/>
                </a:lnTo>
                <a:lnTo>
                  <a:pt x="422147" y="1690116"/>
                </a:lnTo>
                <a:lnTo>
                  <a:pt x="403859" y="1638300"/>
                </a:lnTo>
                <a:lnTo>
                  <a:pt x="385572" y="1592580"/>
                </a:lnTo>
                <a:lnTo>
                  <a:pt x="364235" y="1552956"/>
                </a:lnTo>
                <a:lnTo>
                  <a:pt x="342900" y="1517903"/>
                </a:lnTo>
                <a:lnTo>
                  <a:pt x="320040" y="1487424"/>
                </a:lnTo>
                <a:lnTo>
                  <a:pt x="321564" y="1488947"/>
                </a:lnTo>
                <a:lnTo>
                  <a:pt x="298703" y="1469135"/>
                </a:lnTo>
                <a:lnTo>
                  <a:pt x="300228" y="1470659"/>
                </a:lnTo>
                <a:lnTo>
                  <a:pt x="277368" y="1456944"/>
                </a:lnTo>
                <a:lnTo>
                  <a:pt x="280415" y="1458468"/>
                </a:lnTo>
                <a:lnTo>
                  <a:pt x="268223" y="1456944"/>
                </a:lnTo>
                <a:lnTo>
                  <a:pt x="256032" y="1453896"/>
                </a:lnTo>
                <a:lnTo>
                  <a:pt x="257556" y="1453896"/>
                </a:lnTo>
                <a:lnTo>
                  <a:pt x="246888" y="1453896"/>
                </a:lnTo>
                <a:cubicBezTo>
                  <a:pt x="245364" y="1453896"/>
                  <a:pt x="245364" y="1453896"/>
                  <a:pt x="243840" y="1453896"/>
                </a:cubicBezTo>
                <a:lnTo>
                  <a:pt x="233172" y="1449324"/>
                </a:lnTo>
                <a:lnTo>
                  <a:pt x="207264" y="1435608"/>
                </a:lnTo>
                <a:cubicBezTo>
                  <a:pt x="205740" y="1435608"/>
                  <a:pt x="205740" y="1435608"/>
                  <a:pt x="204215" y="1434083"/>
                </a:cubicBezTo>
                <a:lnTo>
                  <a:pt x="182879" y="1412747"/>
                </a:lnTo>
                <a:lnTo>
                  <a:pt x="182879" y="1412747"/>
                </a:lnTo>
                <a:lnTo>
                  <a:pt x="160020" y="1383791"/>
                </a:lnTo>
                <a:lnTo>
                  <a:pt x="137159" y="1348740"/>
                </a:lnTo>
                <a:lnTo>
                  <a:pt x="117347" y="1307591"/>
                </a:lnTo>
                <a:lnTo>
                  <a:pt x="97535" y="1260347"/>
                </a:lnTo>
                <a:lnTo>
                  <a:pt x="79247" y="1207008"/>
                </a:lnTo>
                <a:lnTo>
                  <a:pt x="60959" y="1152144"/>
                </a:lnTo>
                <a:lnTo>
                  <a:pt x="47244" y="1091184"/>
                </a:lnTo>
                <a:lnTo>
                  <a:pt x="33528" y="1027176"/>
                </a:lnTo>
                <a:lnTo>
                  <a:pt x="22859" y="960120"/>
                </a:lnTo>
                <a:lnTo>
                  <a:pt x="13715" y="891540"/>
                </a:lnTo>
                <a:lnTo>
                  <a:pt x="4572" y="819912"/>
                </a:lnTo>
                <a:lnTo>
                  <a:pt x="1523" y="748284"/>
                </a:lnTo>
                <a:lnTo>
                  <a:pt x="0" y="673608"/>
                </a:lnTo>
                <a:lnTo>
                  <a:pt x="1523" y="574548"/>
                </a:lnTo>
                <a:lnTo>
                  <a:pt x="7620" y="477012"/>
                </a:lnTo>
                <a:lnTo>
                  <a:pt x="13715" y="381000"/>
                </a:lnTo>
                <a:lnTo>
                  <a:pt x="22859" y="291084"/>
                </a:lnTo>
                <a:lnTo>
                  <a:pt x="35052" y="204216"/>
                </a:lnTo>
                <a:lnTo>
                  <a:pt x="42672" y="164592"/>
                </a:lnTo>
                <a:lnTo>
                  <a:pt x="50291" y="128016"/>
                </a:lnTo>
                <a:lnTo>
                  <a:pt x="56388" y="92964"/>
                </a:lnTo>
                <a:lnTo>
                  <a:pt x="65532" y="57912"/>
                </a:lnTo>
                <a:lnTo>
                  <a:pt x="73152" y="27432"/>
                </a:lnTo>
                <a:lnTo>
                  <a:pt x="80772" y="0"/>
                </a:lnTo>
                <a:lnTo>
                  <a:pt x="94488" y="4572"/>
                </a:lnTo>
                <a:lnTo>
                  <a:pt x="86868" y="32004"/>
                </a:lnTo>
                <a:lnTo>
                  <a:pt x="79247" y="60960"/>
                </a:lnTo>
                <a:lnTo>
                  <a:pt x="70103" y="94488"/>
                </a:lnTo>
                <a:lnTo>
                  <a:pt x="64008" y="131064"/>
                </a:lnTo>
                <a:lnTo>
                  <a:pt x="56388" y="167640"/>
                </a:lnTo>
                <a:lnTo>
                  <a:pt x="48768" y="207264"/>
                </a:lnTo>
                <a:lnTo>
                  <a:pt x="38100" y="292607"/>
                </a:lnTo>
                <a:lnTo>
                  <a:pt x="27432" y="381000"/>
                </a:lnTo>
                <a:lnTo>
                  <a:pt x="21335" y="478535"/>
                </a:lnTo>
                <a:lnTo>
                  <a:pt x="15240" y="574548"/>
                </a:lnTo>
                <a:lnTo>
                  <a:pt x="15240" y="748284"/>
                </a:lnTo>
                <a:lnTo>
                  <a:pt x="19812" y="818388"/>
                </a:lnTo>
                <a:lnTo>
                  <a:pt x="27432" y="890015"/>
                </a:lnTo>
                <a:lnTo>
                  <a:pt x="36576" y="957071"/>
                </a:lnTo>
                <a:lnTo>
                  <a:pt x="47244" y="1024127"/>
                </a:lnTo>
                <a:lnTo>
                  <a:pt x="60959" y="1088135"/>
                </a:lnTo>
                <a:lnTo>
                  <a:pt x="74676" y="1147571"/>
                </a:lnTo>
                <a:lnTo>
                  <a:pt x="92964" y="1202435"/>
                </a:lnTo>
                <a:lnTo>
                  <a:pt x="111252" y="1254252"/>
                </a:lnTo>
                <a:lnTo>
                  <a:pt x="129540" y="1301496"/>
                </a:lnTo>
                <a:lnTo>
                  <a:pt x="149352" y="1341120"/>
                </a:lnTo>
                <a:lnTo>
                  <a:pt x="172212" y="1376171"/>
                </a:lnTo>
                <a:lnTo>
                  <a:pt x="193547" y="1403603"/>
                </a:lnTo>
                <a:lnTo>
                  <a:pt x="193547" y="1403603"/>
                </a:lnTo>
                <a:lnTo>
                  <a:pt x="214884" y="1424940"/>
                </a:lnTo>
                <a:lnTo>
                  <a:pt x="213359" y="1423415"/>
                </a:lnTo>
                <a:lnTo>
                  <a:pt x="237744" y="1435608"/>
                </a:lnTo>
                <a:lnTo>
                  <a:pt x="248412" y="1440179"/>
                </a:lnTo>
                <a:lnTo>
                  <a:pt x="246888" y="1440179"/>
                </a:lnTo>
                <a:lnTo>
                  <a:pt x="257556" y="1440179"/>
                </a:lnTo>
                <a:cubicBezTo>
                  <a:pt x="259079" y="1440179"/>
                  <a:pt x="259079" y="1440179"/>
                  <a:pt x="260603" y="1440179"/>
                </a:cubicBezTo>
                <a:lnTo>
                  <a:pt x="271272" y="1443227"/>
                </a:lnTo>
                <a:lnTo>
                  <a:pt x="281940" y="1443227"/>
                </a:lnTo>
                <a:cubicBezTo>
                  <a:pt x="283464" y="1444752"/>
                  <a:pt x="283464" y="1444752"/>
                  <a:pt x="284988" y="1444752"/>
                </a:cubicBezTo>
                <a:lnTo>
                  <a:pt x="307847" y="1456944"/>
                </a:lnTo>
                <a:cubicBezTo>
                  <a:pt x="307847" y="1458468"/>
                  <a:pt x="307847" y="1458468"/>
                  <a:pt x="309372" y="1458468"/>
                </a:cubicBezTo>
                <a:lnTo>
                  <a:pt x="330708" y="1478279"/>
                </a:lnTo>
                <a:cubicBezTo>
                  <a:pt x="330708" y="1478279"/>
                  <a:pt x="330708" y="1479803"/>
                  <a:pt x="332232" y="1479803"/>
                </a:cubicBezTo>
                <a:lnTo>
                  <a:pt x="355091" y="1510283"/>
                </a:lnTo>
                <a:lnTo>
                  <a:pt x="376428" y="1545336"/>
                </a:lnTo>
                <a:lnTo>
                  <a:pt x="397764" y="1586483"/>
                </a:lnTo>
                <a:lnTo>
                  <a:pt x="417576" y="1633727"/>
                </a:lnTo>
                <a:lnTo>
                  <a:pt x="435864" y="1687068"/>
                </a:lnTo>
                <a:lnTo>
                  <a:pt x="452628" y="1741932"/>
                </a:lnTo>
                <a:lnTo>
                  <a:pt x="469391" y="1802892"/>
                </a:lnTo>
                <a:lnTo>
                  <a:pt x="483108" y="1866900"/>
                </a:lnTo>
                <a:lnTo>
                  <a:pt x="493776" y="1933956"/>
                </a:lnTo>
                <a:lnTo>
                  <a:pt x="501396" y="2002536"/>
                </a:lnTo>
                <a:lnTo>
                  <a:pt x="510540" y="2074164"/>
                </a:lnTo>
                <a:lnTo>
                  <a:pt x="513588" y="2145792"/>
                </a:lnTo>
                <a:lnTo>
                  <a:pt x="515112" y="2218944"/>
                </a:lnTo>
                <a:lnTo>
                  <a:pt x="512064" y="2363724"/>
                </a:lnTo>
                <a:lnTo>
                  <a:pt x="509016" y="2435352"/>
                </a:lnTo>
                <a:lnTo>
                  <a:pt x="505968" y="2502408"/>
                </a:lnTo>
                <a:lnTo>
                  <a:pt x="501396" y="2570988"/>
                </a:lnTo>
                <a:lnTo>
                  <a:pt x="493776" y="2634995"/>
                </a:lnTo>
                <a:lnTo>
                  <a:pt x="486156" y="2694432"/>
                </a:lnTo>
                <a:lnTo>
                  <a:pt x="478535" y="2749295"/>
                </a:lnTo>
                <a:lnTo>
                  <a:pt x="469391" y="2804160"/>
                </a:lnTo>
                <a:lnTo>
                  <a:pt x="460247" y="2851404"/>
                </a:lnTo>
                <a:lnTo>
                  <a:pt x="451103" y="2891027"/>
                </a:lnTo>
                <a:lnTo>
                  <a:pt x="440435" y="2927604"/>
                </a:lnTo>
                <a:lnTo>
                  <a:pt x="431291" y="2956560"/>
                </a:lnTo>
                <a:lnTo>
                  <a:pt x="431291" y="2956560"/>
                </a:lnTo>
                <a:lnTo>
                  <a:pt x="419100" y="2977895"/>
                </a:lnTo>
                <a:lnTo>
                  <a:pt x="419100" y="2977895"/>
                </a:lnTo>
                <a:lnTo>
                  <a:pt x="408432" y="2991612"/>
                </a:lnTo>
                <a:cubicBezTo>
                  <a:pt x="408432" y="2991612"/>
                  <a:pt x="408432" y="2991612"/>
                  <a:pt x="406908" y="2991612"/>
                </a:cubicBezTo>
                <a:lnTo>
                  <a:pt x="400812" y="2996183"/>
                </a:lnTo>
                <a:cubicBezTo>
                  <a:pt x="400812" y="2997708"/>
                  <a:pt x="399288" y="2997708"/>
                  <a:pt x="397764" y="2997708"/>
                </a:cubicBezTo>
                <a:lnTo>
                  <a:pt x="391668" y="2997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045585" y="2570988"/>
            <a:ext cx="105156" cy="150876"/>
          </a:xfrm>
          <a:custGeom>
            <a:avLst/>
            <a:gdLst/>
            <a:ahLst/>
            <a:cxnLst/>
            <a:rect l="l" t="t" r="r" b="b"/>
            <a:pathLst>
              <a:path w="105156" h="150876">
                <a:moveTo>
                  <a:pt x="76200" y="150876"/>
                </a:moveTo>
                <a:lnTo>
                  <a:pt x="105157" y="0"/>
                </a:lnTo>
                <a:lnTo>
                  <a:pt x="0" y="57912"/>
                </a:lnTo>
                <a:lnTo>
                  <a:pt x="76200" y="1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990727" y="5859107"/>
            <a:ext cx="928805" cy="3335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Revisar</a:t>
            </a:r>
            <a:endParaRPr sz="1000">
              <a:latin typeface="Verdana"/>
              <a:cs typeface="Verdana"/>
            </a:endParaRPr>
          </a:p>
          <a:p>
            <a:pPr marL="0">
              <a:lnSpc>
                <a:spcPct val="100000"/>
              </a:lnSpc>
            </a:pPr>
            <a:r>
              <a:rPr sz="1050" spc="10" dirty="0">
                <a:latin typeface="Verdana"/>
                <a:cs typeface="Verdana"/>
              </a:rPr>
              <a:t>Código Fonte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2933578" y="4347972"/>
            <a:ext cx="685800" cy="15240"/>
          </a:xfrm>
          <a:custGeom>
            <a:avLst/>
            <a:gdLst/>
            <a:ahLst/>
            <a:cxnLst/>
            <a:rect l="l" t="t" r="r" b="b"/>
            <a:pathLst>
              <a:path w="685800" h="15240">
                <a:moveTo>
                  <a:pt x="0" y="0"/>
                </a:moveTo>
                <a:lnTo>
                  <a:pt x="685800" y="0"/>
                </a:lnTo>
                <a:lnTo>
                  <a:pt x="685800" y="1524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616330" y="4285488"/>
            <a:ext cx="102107" cy="140208"/>
          </a:xfrm>
          <a:custGeom>
            <a:avLst/>
            <a:gdLst/>
            <a:ahLst/>
            <a:cxnLst/>
            <a:rect l="l" t="t" r="r" b="b"/>
            <a:pathLst>
              <a:path w="102107" h="140208">
                <a:moveTo>
                  <a:pt x="0" y="140208"/>
                </a:moveTo>
                <a:lnTo>
                  <a:pt x="102107" y="6858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744345" y="3587495"/>
            <a:ext cx="391668" cy="329184"/>
          </a:xfrm>
          <a:custGeom>
            <a:avLst/>
            <a:gdLst/>
            <a:ahLst/>
            <a:cxnLst/>
            <a:rect l="l" t="t" r="r" b="b"/>
            <a:pathLst>
              <a:path w="391668" h="329184">
                <a:moveTo>
                  <a:pt x="294133" y="0"/>
                </a:moveTo>
                <a:lnTo>
                  <a:pt x="0" y="0"/>
                </a:lnTo>
                <a:lnTo>
                  <a:pt x="0" y="329185"/>
                </a:lnTo>
                <a:lnTo>
                  <a:pt x="294133" y="329185"/>
                </a:lnTo>
                <a:lnTo>
                  <a:pt x="391668" y="163069"/>
                </a:lnTo>
                <a:lnTo>
                  <a:pt x="29413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718437" y="3552444"/>
            <a:ext cx="391668" cy="327659"/>
          </a:xfrm>
          <a:custGeom>
            <a:avLst/>
            <a:gdLst/>
            <a:ahLst/>
            <a:cxnLst/>
            <a:rect l="l" t="t" r="r" b="b"/>
            <a:pathLst>
              <a:path w="391668" h="327659">
                <a:moveTo>
                  <a:pt x="294132" y="0"/>
                </a:moveTo>
                <a:lnTo>
                  <a:pt x="0" y="0"/>
                </a:lnTo>
                <a:lnTo>
                  <a:pt x="0" y="327659"/>
                </a:lnTo>
                <a:lnTo>
                  <a:pt x="294132" y="327659"/>
                </a:lnTo>
                <a:lnTo>
                  <a:pt x="391668" y="163068"/>
                </a:lnTo>
                <a:lnTo>
                  <a:pt x="29413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710818" y="3544824"/>
            <a:ext cx="406907" cy="342900"/>
          </a:xfrm>
          <a:custGeom>
            <a:avLst/>
            <a:gdLst/>
            <a:ahLst/>
            <a:cxnLst/>
            <a:rect l="l" t="t" r="r" b="b"/>
            <a:pathLst>
              <a:path w="406907" h="342900">
                <a:moveTo>
                  <a:pt x="295656" y="10668"/>
                </a:moveTo>
                <a:lnTo>
                  <a:pt x="301751" y="13715"/>
                </a:lnTo>
                <a:lnTo>
                  <a:pt x="7619" y="13715"/>
                </a:lnTo>
                <a:lnTo>
                  <a:pt x="13716" y="7620"/>
                </a:lnTo>
                <a:lnTo>
                  <a:pt x="13716" y="335279"/>
                </a:lnTo>
                <a:lnTo>
                  <a:pt x="7619" y="329183"/>
                </a:lnTo>
                <a:lnTo>
                  <a:pt x="301751" y="329183"/>
                </a:lnTo>
                <a:lnTo>
                  <a:pt x="295656" y="332232"/>
                </a:lnTo>
                <a:lnTo>
                  <a:pt x="393192" y="167640"/>
                </a:lnTo>
                <a:lnTo>
                  <a:pt x="393192" y="173735"/>
                </a:lnTo>
                <a:close/>
                <a:moveTo>
                  <a:pt x="405383" y="167640"/>
                </a:moveTo>
                <a:cubicBezTo>
                  <a:pt x="406907" y="169164"/>
                  <a:pt x="406907" y="172212"/>
                  <a:pt x="405383" y="173735"/>
                </a:cubicBezTo>
                <a:lnTo>
                  <a:pt x="307848" y="339852"/>
                </a:lnTo>
                <a:cubicBezTo>
                  <a:pt x="306324" y="341376"/>
                  <a:pt x="303275" y="342900"/>
                  <a:pt x="301751" y="342900"/>
                </a:cubicBezTo>
                <a:lnTo>
                  <a:pt x="7619" y="342900"/>
                </a:lnTo>
                <a:cubicBezTo>
                  <a:pt x="3048" y="342900"/>
                  <a:pt x="0" y="339852"/>
                  <a:pt x="0" y="335279"/>
                </a:cubicBezTo>
                <a:lnTo>
                  <a:pt x="0" y="7620"/>
                </a:lnTo>
                <a:cubicBezTo>
                  <a:pt x="0" y="3047"/>
                  <a:pt x="3048" y="0"/>
                  <a:pt x="7619" y="0"/>
                </a:cubicBezTo>
                <a:lnTo>
                  <a:pt x="301751" y="0"/>
                </a:lnTo>
                <a:cubicBezTo>
                  <a:pt x="303275" y="0"/>
                  <a:pt x="306324" y="1524"/>
                  <a:pt x="307848" y="3047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474598" y="3264408"/>
            <a:ext cx="1819656" cy="1097280"/>
          </a:xfrm>
          <a:custGeom>
            <a:avLst/>
            <a:gdLst/>
            <a:ahLst/>
            <a:cxnLst/>
            <a:rect l="l" t="t" r="r" b="b"/>
            <a:pathLst>
              <a:path w="1819656" h="1097280">
                <a:moveTo>
                  <a:pt x="1577340" y="1083564"/>
                </a:moveTo>
                <a:lnTo>
                  <a:pt x="1598675" y="1082040"/>
                </a:lnTo>
                <a:lnTo>
                  <a:pt x="1597151" y="1082040"/>
                </a:lnTo>
                <a:lnTo>
                  <a:pt x="1618488" y="1072896"/>
                </a:lnTo>
                <a:lnTo>
                  <a:pt x="1616963" y="1074420"/>
                </a:lnTo>
                <a:lnTo>
                  <a:pt x="1638300" y="1059180"/>
                </a:lnTo>
                <a:lnTo>
                  <a:pt x="1659636" y="1039368"/>
                </a:lnTo>
                <a:lnTo>
                  <a:pt x="1658112" y="1039368"/>
                </a:lnTo>
                <a:lnTo>
                  <a:pt x="1677924" y="1014984"/>
                </a:lnTo>
                <a:lnTo>
                  <a:pt x="1697736" y="986028"/>
                </a:lnTo>
                <a:lnTo>
                  <a:pt x="1716024" y="954024"/>
                </a:lnTo>
                <a:lnTo>
                  <a:pt x="1731263" y="918972"/>
                </a:lnTo>
                <a:lnTo>
                  <a:pt x="1749551" y="879348"/>
                </a:lnTo>
                <a:lnTo>
                  <a:pt x="1761744" y="838199"/>
                </a:lnTo>
                <a:lnTo>
                  <a:pt x="1773936" y="794004"/>
                </a:lnTo>
                <a:lnTo>
                  <a:pt x="1786128" y="746760"/>
                </a:lnTo>
                <a:lnTo>
                  <a:pt x="1793748" y="699516"/>
                </a:lnTo>
                <a:lnTo>
                  <a:pt x="1799844" y="650748"/>
                </a:lnTo>
                <a:lnTo>
                  <a:pt x="1804416" y="600456"/>
                </a:lnTo>
                <a:lnTo>
                  <a:pt x="1804416" y="525780"/>
                </a:lnTo>
                <a:lnTo>
                  <a:pt x="1799844" y="498348"/>
                </a:lnTo>
                <a:lnTo>
                  <a:pt x="1799844" y="499872"/>
                </a:lnTo>
                <a:lnTo>
                  <a:pt x="1793748" y="475487"/>
                </a:lnTo>
                <a:lnTo>
                  <a:pt x="1786128" y="451104"/>
                </a:lnTo>
                <a:lnTo>
                  <a:pt x="1773936" y="425195"/>
                </a:lnTo>
                <a:lnTo>
                  <a:pt x="1761744" y="402336"/>
                </a:lnTo>
                <a:lnTo>
                  <a:pt x="1746504" y="377951"/>
                </a:lnTo>
                <a:lnTo>
                  <a:pt x="1729740" y="353568"/>
                </a:lnTo>
                <a:lnTo>
                  <a:pt x="1731263" y="355092"/>
                </a:lnTo>
                <a:lnTo>
                  <a:pt x="1709928" y="332231"/>
                </a:lnTo>
                <a:lnTo>
                  <a:pt x="1690116" y="307848"/>
                </a:lnTo>
                <a:lnTo>
                  <a:pt x="1665732" y="284987"/>
                </a:lnTo>
                <a:lnTo>
                  <a:pt x="1641348" y="263651"/>
                </a:lnTo>
                <a:lnTo>
                  <a:pt x="1615440" y="245363"/>
                </a:lnTo>
                <a:lnTo>
                  <a:pt x="1586484" y="222504"/>
                </a:lnTo>
                <a:lnTo>
                  <a:pt x="1527048" y="182880"/>
                </a:lnTo>
                <a:lnTo>
                  <a:pt x="1459992" y="147828"/>
                </a:lnTo>
                <a:lnTo>
                  <a:pt x="1391412" y="114300"/>
                </a:lnTo>
                <a:lnTo>
                  <a:pt x="1316736" y="85343"/>
                </a:lnTo>
                <a:lnTo>
                  <a:pt x="1240536" y="60960"/>
                </a:lnTo>
                <a:lnTo>
                  <a:pt x="1158240" y="41148"/>
                </a:lnTo>
                <a:lnTo>
                  <a:pt x="1077468" y="28956"/>
                </a:lnTo>
                <a:lnTo>
                  <a:pt x="993648" y="16763"/>
                </a:lnTo>
                <a:lnTo>
                  <a:pt x="909828" y="13716"/>
                </a:lnTo>
                <a:lnTo>
                  <a:pt x="824484" y="16763"/>
                </a:lnTo>
                <a:lnTo>
                  <a:pt x="742188" y="19812"/>
                </a:lnTo>
                <a:lnTo>
                  <a:pt x="661415" y="25907"/>
                </a:lnTo>
                <a:lnTo>
                  <a:pt x="579119" y="33528"/>
                </a:lnTo>
                <a:lnTo>
                  <a:pt x="502919" y="44195"/>
                </a:lnTo>
                <a:lnTo>
                  <a:pt x="426719" y="53340"/>
                </a:lnTo>
                <a:lnTo>
                  <a:pt x="358139" y="70104"/>
                </a:lnTo>
                <a:lnTo>
                  <a:pt x="292607" y="83819"/>
                </a:lnTo>
                <a:lnTo>
                  <a:pt x="230124" y="100584"/>
                </a:lnTo>
                <a:lnTo>
                  <a:pt x="202692" y="108204"/>
                </a:lnTo>
                <a:lnTo>
                  <a:pt x="176783" y="115824"/>
                </a:lnTo>
                <a:lnTo>
                  <a:pt x="152400" y="124968"/>
                </a:lnTo>
                <a:lnTo>
                  <a:pt x="128015" y="135636"/>
                </a:lnTo>
                <a:lnTo>
                  <a:pt x="106680" y="144780"/>
                </a:lnTo>
                <a:lnTo>
                  <a:pt x="88392" y="153924"/>
                </a:lnTo>
                <a:lnTo>
                  <a:pt x="73151" y="164592"/>
                </a:lnTo>
                <a:lnTo>
                  <a:pt x="54863" y="173736"/>
                </a:lnTo>
                <a:lnTo>
                  <a:pt x="56388" y="173736"/>
                </a:lnTo>
                <a:lnTo>
                  <a:pt x="42671" y="182880"/>
                </a:lnTo>
                <a:lnTo>
                  <a:pt x="32003" y="193548"/>
                </a:lnTo>
                <a:lnTo>
                  <a:pt x="33527" y="192024"/>
                </a:lnTo>
                <a:lnTo>
                  <a:pt x="25907" y="202692"/>
                </a:lnTo>
                <a:lnTo>
                  <a:pt x="18288" y="213360"/>
                </a:lnTo>
                <a:lnTo>
                  <a:pt x="19812" y="211836"/>
                </a:lnTo>
                <a:lnTo>
                  <a:pt x="15239" y="220980"/>
                </a:lnTo>
                <a:lnTo>
                  <a:pt x="16763" y="219456"/>
                </a:lnTo>
                <a:lnTo>
                  <a:pt x="15239" y="230124"/>
                </a:lnTo>
                <a:lnTo>
                  <a:pt x="15239" y="228600"/>
                </a:lnTo>
                <a:lnTo>
                  <a:pt x="18288" y="257556"/>
                </a:lnTo>
                <a:lnTo>
                  <a:pt x="25907" y="284987"/>
                </a:lnTo>
                <a:lnTo>
                  <a:pt x="24383" y="284987"/>
                </a:lnTo>
                <a:lnTo>
                  <a:pt x="38100" y="312419"/>
                </a:lnTo>
                <a:lnTo>
                  <a:pt x="51815" y="336804"/>
                </a:lnTo>
                <a:lnTo>
                  <a:pt x="71627" y="362712"/>
                </a:lnTo>
                <a:lnTo>
                  <a:pt x="70103" y="362712"/>
                </a:lnTo>
                <a:lnTo>
                  <a:pt x="92963" y="384048"/>
                </a:lnTo>
                <a:lnTo>
                  <a:pt x="117347" y="403860"/>
                </a:lnTo>
                <a:lnTo>
                  <a:pt x="115824" y="403860"/>
                </a:lnTo>
                <a:lnTo>
                  <a:pt x="143256" y="419100"/>
                </a:lnTo>
                <a:lnTo>
                  <a:pt x="137159" y="431292"/>
                </a:lnTo>
                <a:lnTo>
                  <a:pt x="108203" y="416051"/>
                </a:lnTo>
                <a:cubicBezTo>
                  <a:pt x="108203" y="416051"/>
                  <a:pt x="108203" y="416051"/>
                  <a:pt x="108203" y="414528"/>
                </a:cubicBezTo>
                <a:lnTo>
                  <a:pt x="83820" y="394716"/>
                </a:lnTo>
                <a:lnTo>
                  <a:pt x="60959" y="371856"/>
                </a:lnTo>
                <a:cubicBezTo>
                  <a:pt x="59436" y="371856"/>
                  <a:pt x="59436" y="371856"/>
                  <a:pt x="59436" y="371856"/>
                </a:cubicBezTo>
                <a:lnTo>
                  <a:pt x="39624" y="344424"/>
                </a:lnTo>
                <a:lnTo>
                  <a:pt x="24383" y="318516"/>
                </a:lnTo>
                <a:lnTo>
                  <a:pt x="12192" y="289560"/>
                </a:lnTo>
                <a:lnTo>
                  <a:pt x="10668" y="289560"/>
                </a:lnTo>
                <a:lnTo>
                  <a:pt x="4571" y="259080"/>
                </a:lnTo>
                <a:lnTo>
                  <a:pt x="1524" y="230124"/>
                </a:lnTo>
                <a:cubicBezTo>
                  <a:pt x="0" y="228600"/>
                  <a:pt x="0" y="228600"/>
                  <a:pt x="1524" y="228600"/>
                </a:cubicBezTo>
                <a:lnTo>
                  <a:pt x="1524" y="217931"/>
                </a:lnTo>
                <a:cubicBezTo>
                  <a:pt x="1524" y="217931"/>
                  <a:pt x="1524" y="217931"/>
                  <a:pt x="3047" y="216407"/>
                </a:cubicBezTo>
                <a:lnTo>
                  <a:pt x="6095" y="207263"/>
                </a:lnTo>
                <a:cubicBezTo>
                  <a:pt x="6095" y="205740"/>
                  <a:pt x="6095" y="205740"/>
                  <a:pt x="6095" y="205740"/>
                </a:cubicBezTo>
                <a:lnTo>
                  <a:pt x="13715" y="195072"/>
                </a:lnTo>
                <a:lnTo>
                  <a:pt x="21336" y="184404"/>
                </a:lnTo>
                <a:cubicBezTo>
                  <a:pt x="21336" y="182880"/>
                  <a:pt x="22859" y="182880"/>
                  <a:pt x="22859" y="182880"/>
                </a:cubicBezTo>
                <a:lnTo>
                  <a:pt x="35051" y="172212"/>
                </a:lnTo>
                <a:lnTo>
                  <a:pt x="47244" y="161543"/>
                </a:lnTo>
                <a:lnTo>
                  <a:pt x="47244" y="161543"/>
                </a:lnTo>
                <a:lnTo>
                  <a:pt x="65532" y="152400"/>
                </a:lnTo>
                <a:lnTo>
                  <a:pt x="82295" y="141731"/>
                </a:lnTo>
                <a:lnTo>
                  <a:pt x="102107" y="131063"/>
                </a:lnTo>
                <a:lnTo>
                  <a:pt x="121920" y="123443"/>
                </a:lnTo>
                <a:lnTo>
                  <a:pt x="147827" y="111251"/>
                </a:lnTo>
                <a:lnTo>
                  <a:pt x="172212" y="102107"/>
                </a:lnTo>
                <a:lnTo>
                  <a:pt x="199644" y="94487"/>
                </a:lnTo>
                <a:lnTo>
                  <a:pt x="227076" y="86868"/>
                </a:lnTo>
                <a:lnTo>
                  <a:pt x="289559" y="70104"/>
                </a:lnTo>
                <a:lnTo>
                  <a:pt x="355092" y="54863"/>
                </a:lnTo>
                <a:lnTo>
                  <a:pt x="425195" y="39624"/>
                </a:lnTo>
                <a:lnTo>
                  <a:pt x="501395" y="30480"/>
                </a:lnTo>
                <a:lnTo>
                  <a:pt x="577595" y="19812"/>
                </a:lnTo>
                <a:lnTo>
                  <a:pt x="659892" y="10668"/>
                </a:lnTo>
                <a:lnTo>
                  <a:pt x="742188" y="6095"/>
                </a:lnTo>
                <a:lnTo>
                  <a:pt x="824484" y="3048"/>
                </a:lnTo>
                <a:lnTo>
                  <a:pt x="909828" y="0"/>
                </a:lnTo>
                <a:lnTo>
                  <a:pt x="996695" y="3048"/>
                </a:lnTo>
                <a:lnTo>
                  <a:pt x="1080516" y="13716"/>
                </a:lnTo>
                <a:lnTo>
                  <a:pt x="1162812" y="27431"/>
                </a:lnTo>
                <a:lnTo>
                  <a:pt x="1243584" y="47243"/>
                </a:lnTo>
                <a:lnTo>
                  <a:pt x="1321307" y="71628"/>
                </a:lnTo>
                <a:lnTo>
                  <a:pt x="1397507" y="102107"/>
                </a:lnTo>
                <a:lnTo>
                  <a:pt x="1467612" y="134112"/>
                </a:lnTo>
                <a:lnTo>
                  <a:pt x="1536192" y="170687"/>
                </a:lnTo>
                <a:lnTo>
                  <a:pt x="1595628" y="210312"/>
                </a:lnTo>
                <a:lnTo>
                  <a:pt x="1624584" y="233172"/>
                </a:lnTo>
                <a:lnTo>
                  <a:pt x="1650492" y="252984"/>
                </a:lnTo>
                <a:lnTo>
                  <a:pt x="1674875" y="274319"/>
                </a:lnTo>
                <a:lnTo>
                  <a:pt x="1700784" y="298704"/>
                </a:lnTo>
                <a:lnTo>
                  <a:pt x="1720595" y="323087"/>
                </a:lnTo>
                <a:lnTo>
                  <a:pt x="1741931" y="345948"/>
                </a:lnTo>
                <a:lnTo>
                  <a:pt x="1741931" y="345948"/>
                </a:lnTo>
                <a:lnTo>
                  <a:pt x="1758695" y="370331"/>
                </a:lnTo>
                <a:lnTo>
                  <a:pt x="1775460" y="394716"/>
                </a:lnTo>
                <a:lnTo>
                  <a:pt x="1787651" y="419100"/>
                </a:lnTo>
                <a:lnTo>
                  <a:pt x="1799844" y="448056"/>
                </a:lnTo>
                <a:lnTo>
                  <a:pt x="1807463" y="472440"/>
                </a:lnTo>
                <a:lnTo>
                  <a:pt x="1813560" y="495300"/>
                </a:lnTo>
                <a:cubicBezTo>
                  <a:pt x="1815084" y="496824"/>
                  <a:pt x="1815084" y="496824"/>
                  <a:pt x="1815084" y="496824"/>
                </a:cubicBezTo>
                <a:lnTo>
                  <a:pt x="1818131" y="524256"/>
                </a:lnTo>
                <a:lnTo>
                  <a:pt x="1819656" y="548640"/>
                </a:lnTo>
                <a:lnTo>
                  <a:pt x="1818131" y="600456"/>
                </a:lnTo>
                <a:lnTo>
                  <a:pt x="1815084" y="652272"/>
                </a:lnTo>
                <a:lnTo>
                  <a:pt x="1807463" y="701040"/>
                </a:lnTo>
                <a:lnTo>
                  <a:pt x="1799844" y="749807"/>
                </a:lnTo>
                <a:lnTo>
                  <a:pt x="1787651" y="797051"/>
                </a:lnTo>
                <a:lnTo>
                  <a:pt x="1775460" y="841248"/>
                </a:lnTo>
                <a:lnTo>
                  <a:pt x="1761744" y="885443"/>
                </a:lnTo>
                <a:lnTo>
                  <a:pt x="1744980" y="925068"/>
                </a:lnTo>
                <a:lnTo>
                  <a:pt x="1728216" y="961643"/>
                </a:lnTo>
                <a:lnTo>
                  <a:pt x="1708404" y="993648"/>
                </a:lnTo>
                <a:lnTo>
                  <a:pt x="1688592" y="1022604"/>
                </a:lnTo>
                <a:lnTo>
                  <a:pt x="1668780" y="1048512"/>
                </a:lnTo>
                <a:lnTo>
                  <a:pt x="1668780" y="1050036"/>
                </a:lnTo>
                <a:lnTo>
                  <a:pt x="1645919" y="1069848"/>
                </a:lnTo>
                <a:lnTo>
                  <a:pt x="1626107" y="1085088"/>
                </a:lnTo>
                <a:cubicBezTo>
                  <a:pt x="1624584" y="1086612"/>
                  <a:pt x="1624584" y="1086612"/>
                  <a:pt x="1624584" y="1086612"/>
                </a:cubicBezTo>
                <a:lnTo>
                  <a:pt x="1601724" y="1095756"/>
                </a:lnTo>
                <a:lnTo>
                  <a:pt x="1600200" y="1095756"/>
                </a:lnTo>
                <a:lnTo>
                  <a:pt x="1577340" y="1097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608710" y="3622548"/>
            <a:ext cx="109727" cy="137160"/>
          </a:xfrm>
          <a:custGeom>
            <a:avLst/>
            <a:gdLst/>
            <a:ahLst/>
            <a:cxnLst/>
            <a:rect l="l" t="t" r="r" b="b"/>
            <a:pathLst>
              <a:path w="109727" h="137160">
                <a:moveTo>
                  <a:pt x="0" y="137160"/>
                </a:moveTo>
                <a:lnTo>
                  <a:pt x="109727" y="92964"/>
                </a:lnTo>
                <a:lnTo>
                  <a:pt x="19812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77908" y="658748"/>
            <a:ext cx="5635742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Etapas do Modelo Cascata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95285" y="1595627"/>
            <a:ext cx="168258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Requisitos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52484" y="2025014"/>
            <a:ext cx="405526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Coleta os requisitos do software.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52484" y="2427350"/>
            <a:ext cx="765088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Gera o documento de especificação do sistema que serve 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38996" y="2762630"/>
            <a:ext cx="736315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base para o orçamento, cronograma, esforço, ferramentas 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38996" y="3097909"/>
            <a:ext cx="2438761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serem utilizadas, etc.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95284" y="3509770"/>
            <a:ext cx="130542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Análise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752484" y="3939157"/>
            <a:ext cx="76491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Compreensão clara e precisa do domínio do problema e das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38996" y="4274437"/>
            <a:ext cx="334024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funcionalidades do software.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52484" y="4676773"/>
            <a:ext cx="765038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Levantamento e revisão em conjunto com representantes 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38996" y="5012052"/>
            <a:ext cx="736403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cliente,  usuários  chaves  e  outros  especialistas  da  área  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38996" y="5347332"/>
            <a:ext cx="111494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aplicação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9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524639" y="964310"/>
            <a:ext cx="1545596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Testes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1" y="2300858"/>
            <a:ext cx="2108698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10040" y="2863976"/>
            <a:ext cx="566097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verificar a interação e integração 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96552" y="3290695"/>
            <a:ext cx="204919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componentes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3802759"/>
            <a:ext cx="56708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verificar se todos os requisitos foram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96552" y="4229479"/>
            <a:ext cx="43828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corretamente implementados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10040" y="4741543"/>
            <a:ext cx="7114980" cy="355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identificar defeitos e assegurar as correções 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96552" y="5168263"/>
            <a:ext cx="672583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acordo com as prioridades de entrega de cada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96552" y="5594983"/>
            <a:ext cx="191025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componente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29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524639" y="964310"/>
            <a:ext cx="1545596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Testes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963038" y="2909315"/>
            <a:ext cx="2636328" cy="24889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Plano de Teste</a:t>
            </a:r>
            <a:endParaRPr sz="2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Modelo de Teste</a:t>
            </a:r>
            <a:endParaRPr sz="2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Casos de Teste</a:t>
            </a:r>
            <a:endParaRPr sz="2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Procedimentos</a:t>
            </a:r>
            <a:endParaRPr sz="2400">
              <a:latin typeface="Tahoma"/>
              <a:cs typeface="Tahoma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de Teste</a:t>
            </a:r>
            <a:endParaRPr sz="2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Lista de defeitos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63038" y="5469634"/>
            <a:ext cx="1689869" cy="7333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0" spc="10" dirty="0">
                <a:latin typeface="Wingdings"/>
                <a:cs typeface="Wingdings"/>
              </a:rPr>
              <a:t> </a:t>
            </a:r>
            <a:r>
              <a:rPr sz="2340" spc="10" dirty="0">
                <a:latin typeface="Tahoma"/>
                <a:cs typeface="Tahoma"/>
              </a:rPr>
              <a:t>Avaliação</a:t>
            </a:r>
            <a:endParaRPr sz="2300">
              <a:latin typeface="Tahoma"/>
              <a:cs typeface="Tahoma"/>
            </a:endParaRPr>
          </a:p>
          <a:p>
            <a:pPr marL="342747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Testes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653670" y="5469634"/>
            <a:ext cx="566321" cy="3675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dos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63864" y="5708816"/>
            <a:ext cx="85833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Programador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35663" y="5690528"/>
            <a:ext cx="817741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Implementar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147955" y="5690528"/>
            <a:ext cx="461126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31860" y="3608745"/>
            <a:ext cx="1485485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Testador de Integração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34908" y="4593248"/>
            <a:ext cx="1328513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Testador de Sistema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04428" y="2362114"/>
            <a:ext cx="1274942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Projetista de 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1757050" y="1755647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8" h="196596">
                <a:moveTo>
                  <a:pt x="0" y="99060"/>
                </a:moveTo>
                <a:cubicBezTo>
                  <a:pt x="0" y="44197"/>
                  <a:pt x="36576" y="0"/>
                  <a:pt x="80772" y="0"/>
                </a:cubicBezTo>
                <a:cubicBezTo>
                  <a:pt x="126492" y="0"/>
                  <a:pt x="163068" y="44197"/>
                  <a:pt x="163068" y="99060"/>
                </a:cubicBezTo>
                <a:cubicBezTo>
                  <a:pt x="163068" y="153925"/>
                  <a:pt x="126492" y="196597"/>
                  <a:pt x="80772" y="196597"/>
                </a:cubicBezTo>
                <a:cubicBezTo>
                  <a:pt x="36576" y="196597"/>
                  <a:pt x="0" y="153925"/>
                  <a:pt x="0" y="99060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43334" y="1741932"/>
            <a:ext cx="190500" cy="225552"/>
          </a:xfrm>
          <a:custGeom>
            <a:avLst/>
            <a:gdLst/>
            <a:ahLst/>
            <a:cxnLst/>
            <a:rect l="l" t="t" r="r" b="b"/>
            <a:pathLst>
              <a:path w="190500" h="225552">
                <a:moveTo>
                  <a:pt x="0" y="112775"/>
                </a:moveTo>
                <a:lnTo>
                  <a:pt x="0" y="102108"/>
                </a:lnTo>
                <a:lnTo>
                  <a:pt x="1524" y="91440"/>
                </a:lnTo>
                <a:lnTo>
                  <a:pt x="3048" y="80772"/>
                </a:lnTo>
                <a:lnTo>
                  <a:pt x="6096" y="70103"/>
                </a:lnTo>
                <a:lnTo>
                  <a:pt x="10668" y="60959"/>
                </a:lnTo>
                <a:lnTo>
                  <a:pt x="15240" y="51815"/>
                </a:lnTo>
                <a:lnTo>
                  <a:pt x="19812" y="42672"/>
                </a:lnTo>
                <a:lnTo>
                  <a:pt x="25908" y="35052"/>
                </a:lnTo>
                <a:lnTo>
                  <a:pt x="32004" y="27431"/>
                </a:lnTo>
                <a:lnTo>
                  <a:pt x="39624" y="19812"/>
                </a:lnTo>
                <a:lnTo>
                  <a:pt x="47244" y="15240"/>
                </a:lnTo>
                <a:lnTo>
                  <a:pt x="56388" y="9143"/>
                </a:lnTo>
                <a:lnTo>
                  <a:pt x="65532" y="6096"/>
                </a:lnTo>
                <a:lnTo>
                  <a:pt x="74676" y="3047"/>
                </a:lnTo>
                <a:lnTo>
                  <a:pt x="83820" y="0"/>
                </a:lnTo>
                <a:lnTo>
                  <a:pt x="103632" y="0"/>
                </a:lnTo>
                <a:lnTo>
                  <a:pt x="114300" y="1524"/>
                </a:lnTo>
                <a:lnTo>
                  <a:pt x="123444" y="4572"/>
                </a:lnTo>
                <a:lnTo>
                  <a:pt x="132588" y="9143"/>
                </a:lnTo>
                <a:lnTo>
                  <a:pt x="140208" y="13715"/>
                </a:lnTo>
                <a:lnTo>
                  <a:pt x="149352" y="19812"/>
                </a:lnTo>
                <a:lnTo>
                  <a:pt x="155448" y="25908"/>
                </a:lnTo>
                <a:lnTo>
                  <a:pt x="163068" y="33528"/>
                </a:lnTo>
                <a:lnTo>
                  <a:pt x="169164" y="41147"/>
                </a:lnTo>
                <a:lnTo>
                  <a:pt x="173736" y="50292"/>
                </a:lnTo>
                <a:lnTo>
                  <a:pt x="179832" y="59436"/>
                </a:lnTo>
                <a:lnTo>
                  <a:pt x="182880" y="68580"/>
                </a:lnTo>
                <a:lnTo>
                  <a:pt x="185928" y="79247"/>
                </a:lnTo>
                <a:lnTo>
                  <a:pt x="188976" y="89915"/>
                </a:lnTo>
                <a:lnTo>
                  <a:pt x="190500" y="100584"/>
                </a:lnTo>
                <a:lnTo>
                  <a:pt x="190500" y="123443"/>
                </a:lnTo>
                <a:lnTo>
                  <a:pt x="188976" y="134112"/>
                </a:lnTo>
                <a:lnTo>
                  <a:pt x="185928" y="144780"/>
                </a:lnTo>
                <a:lnTo>
                  <a:pt x="182880" y="155447"/>
                </a:lnTo>
                <a:lnTo>
                  <a:pt x="179832" y="164592"/>
                </a:lnTo>
                <a:lnTo>
                  <a:pt x="175260" y="173736"/>
                </a:lnTo>
                <a:lnTo>
                  <a:pt x="169164" y="182880"/>
                </a:lnTo>
                <a:lnTo>
                  <a:pt x="163068" y="190500"/>
                </a:lnTo>
                <a:lnTo>
                  <a:pt x="156972" y="198119"/>
                </a:lnTo>
                <a:lnTo>
                  <a:pt x="149352" y="204215"/>
                </a:lnTo>
                <a:lnTo>
                  <a:pt x="141732" y="210312"/>
                </a:lnTo>
                <a:lnTo>
                  <a:pt x="134112" y="216408"/>
                </a:lnTo>
                <a:lnTo>
                  <a:pt x="124968" y="219456"/>
                </a:lnTo>
                <a:lnTo>
                  <a:pt x="115824" y="222503"/>
                </a:lnTo>
                <a:lnTo>
                  <a:pt x="105156" y="224028"/>
                </a:lnTo>
                <a:lnTo>
                  <a:pt x="96012" y="225552"/>
                </a:lnTo>
                <a:lnTo>
                  <a:pt x="85344" y="225552"/>
                </a:lnTo>
                <a:lnTo>
                  <a:pt x="76200" y="222503"/>
                </a:lnTo>
                <a:lnTo>
                  <a:pt x="67056" y="220980"/>
                </a:lnTo>
                <a:lnTo>
                  <a:pt x="57912" y="216408"/>
                </a:lnTo>
                <a:lnTo>
                  <a:pt x="48768" y="211836"/>
                </a:lnTo>
                <a:lnTo>
                  <a:pt x="41148" y="205740"/>
                </a:lnTo>
                <a:lnTo>
                  <a:pt x="33528" y="199643"/>
                </a:lnTo>
                <a:lnTo>
                  <a:pt x="27432" y="192024"/>
                </a:lnTo>
                <a:lnTo>
                  <a:pt x="21336" y="184403"/>
                </a:lnTo>
                <a:lnTo>
                  <a:pt x="15240" y="175259"/>
                </a:lnTo>
                <a:lnTo>
                  <a:pt x="10668" y="166115"/>
                </a:lnTo>
                <a:lnTo>
                  <a:pt x="6096" y="156972"/>
                </a:lnTo>
                <a:lnTo>
                  <a:pt x="3048" y="146303"/>
                </a:lnTo>
                <a:lnTo>
                  <a:pt x="1524" y="135636"/>
                </a:lnTo>
                <a:lnTo>
                  <a:pt x="0" y="124968"/>
                </a:lnTo>
                <a:close/>
                <a:moveTo>
                  <a:pt x="27432" y="120396"/>
                </a:moveTo>
                <a:lnTo>
                  <a:pt x="28956" y="129540"/>
                </a:lnTo>
                <a:lnTo>
                  <a:pt x="30480" y="137159"/>
                </a:lnTo>
                <a:lnTo>
                  <a:pt x="33528" y="146303"/>
                </a:lnTo>
                <a:lnTo>
                  <a:pt x="36576" y="152400"/>
                </a:lnTo>
                <a:lnTo>
                  <a:pt x="39624" y="160019"/>
                </a:lnTo>
                <a:lnTo>
                  <a:pt x="44196" y="166115"/>
                </a:lnTo>
                <a:lnTo>
                  <a:pt x="47244" y="172212"/>
                </a:lnTo>
                <a:lnTo>
                  <a:pt x="53340" y="178308"/>
                </a:lnTo>
                <a:lnTo>
                  <a:pt x="57912" y="182880"/>
                </a:lnTo>
                <a:lnTo>
                  <a:pt x="64008" y="187452"/>
                </a:lnTo>
                <a:lnTo>
                  <a:pt x="68580" y="190500"/>
                </a:lnTo>
                <a:lnTo>
                  <a:pt x="74676" y="193547"/>
                </a:lnTo>
                <a:lnTo>
                  <a:pt x="80772" y="195071"/>
                </a:lnTo>
                <a:lnTo>
                  <a:pt x="86868" y="196596"/>
                </a:lnTo>
                <a:lnTo>
                  <a:pt x="100584" y="196596"/>
                </a:lnTo>
                <a:lnTo>
                  <a:pt x="106680" y="195071"/>
                </a:lnTo>
                <a:lnTo>
                  <a:pt x="112776" y="193547"/>
                </a:lnTo>
                <a:lnTo>
                  <a:pt x="118872" y="190500"/>
                </a:lnTo>
                <a:lnTo>
                  <a:pt x="124968" y="187452"/>
                </a:lnTo>
                <a:lnTo>
                  <a:pt x="131064" y="182880"/>
                </a:lnTo>
                <a:lnTo>
                  <a:pt x="135636" y="178308"/>
                </a:lnTo>
                <a:lnTo>
                  <a:pt x="140208" y="173736"/>
                </a:lnTo>
                <a:lnTo>
                  <a:pt x="144780" y="167640"/>
                </a:lnTo>
                <a:lnTo>
                  <a:pt x="149352" y="161543"/>
                </a:lnTo>
                <a:lnTo>
                  <a:pt x="152400" y="153924"/>
                </a:lnTo>
                <a:lnTo>
                  <a:pt x="155448" y="146303"/>
                </a:lnTo>
                <a:lnTo>
                  <a:pt x="158496" y="138684"/>
                </a:lnTo>
                <a:lnTo>
                  <a:pt x="160020" y="131064"/>
                </a:lnTo>
                <a:lnTo>
                  <a:pt x="161544" y="121919"/>
                </a:lnTo>
                <a:lnTo>
                  <a:pt x="161544" y="105156"/>
                </a:lnTo>
                <a:lnTo>
                  <a:pt x="160020" y="96012"/>
                </a:lnTo>
                <a:lnTo>
                  <a:pt x="158496" y="86868"/>
                </a:lnTo>
                <a:lnTo>
                  <a:pt x="156972" y="79247"/>
                </a:lnTo>
                <a:lnTo>
                  <a:pt x="153924" y="71628"/>
                </a:lnTo>
                <a:lnTo>
                  <a:pt x="149352" y="65531"/>
                </a:lnTo>
                <a:lnTo>
                  <a:pt x="146304" y="57912"/>
                </a:lnTo>
                <a:lnTo>
                  <a:pt x="141732" y="53340"/>
                </a:lnTo>
                <a:lnTo>
                  <a:pt x="137160" y="47243"/>
                </a:lnTo>
                <a:lnTo>
                  <a:pt x="131064" y="42672"/>
                </a:lnTo>
                <a:lnTo>
                  <a:pt x="126492" y="38100"/>
                </a:lnTo>
                <a:lnTo>
                  <a:pt x="120396" y="35052"/>
                </a:lnTo>
                <a:lnTo>
                  <a:pt x="114300" y="32003"/>
                </a:lnTo>
                <a:lnTo>
                  <a:pt x="108204" y="30480"/>
                </a:lnTo>
                <a:lnTo>
                  <a:pt x="102108" y="28956"/>
                </a:lnTo>
                <a:lnTo>
                  <a:pt x="89916" y="28956"/>
                </a:lnTo>
                <a:lnTo>
                  <a:pt x="82296" y="30480"/>
                </a:lnTo>
                <a:lnTo>
                  <a:pt x="76200" y="32003"/>
                </a:lnTo>
                <a:lnTo>
                  <a:pt x="70104" y="33528"/>
                </a:lnTo>
                <a:lnTo>
                  <a:pt x="64008" y="38100"/>
                </a:lnTo>
                <a:lnTo>
                  <a:pt x="59436" y="41147"/>
                </a:lnTo>
                <a:lnTo>
                  <a:pt x="53340" y="45719"/>
                </a:lnTo>
                <a:lnTo>
                  <a:pt x="48768" y="51815"/>
                </a:lnTo>
                <a:lnTo>
                  <a:pt x="44196" y="57912"/>
                </a:lnTo>
                <a:lnTo>
                  <a:pt x="39624" y="64008"/>
                </a:lnTo>
                <a:lnTo>
                  <a:pt x="36576" y="71628"/>
                </a:lnTo>
                <a:lnTo>
                  <a:pt x="33528" y="79247"/>
                </a:lnTo>
                <a:lnTo>
                  <a:pt x="30480" y="86868"/>
                </a:lnTo>
                <a:lnTo>
                  <a:pt x="28956" y="94487"/>
                </a:lnTo>
                <a:lnTo>
                  <a:pt x="28956" y="103631"/>
                </a:lnTo>
                <a:lnTo>
                  <a:pt x="27432" y="112775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641226" y="2019300"/>
            <a:ext cx="278892" cy="196596"/>
          </a:xfrm>
          <a:custGeom>
            <a:avLst/>
            <a:gdLst/>
            <a:ahLst/>
            <a:cxnLst/>
            <a:rect l="l" t="t" r="r" b="b"/>
            <a:pathLst>
              <a:path w="278892" h="196596">
                <a:moveTo>
                  <a:pt x="0" y="196596"/>
                </a:moveTo>
                <a:lnTo>
                  <a:pt x="71628" y="0"/>
                </a:lnTo>
                <a:lnTo>
                  <a:pt x="278892" y="0"/>
                </a:lnTo>
                <a:lnTo>
                  <a:pt x="207264" y="19659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621414" y="2004060"/>
            <a:ext cx="318515" cy="225552"/>
          </a:xfrm>
          <a:custGeom>
            <a:avLst/>
            <a:gdLst/>
            <a:ahLst/>
            <a:cxnLst/>
            <a:rect l="l" t="t" r="r" b="b"/>
            <a:pathLst>
              <a:path w="318515" h="225552">
                <a:moveTo>
                  <a:pt x="0" y="225552"/>
                </a:moveTo>
                <a:lnTo>
                  <a:pt x="80772" y="0"/>
                </a:lnTo>
                <a:lnTo>
                  <a:pt x="318516" y="0"/>
                </a:lnTo>
                <a:lnTo>
                  <a:pt x="237744" y="225552"/>
                </a:lnTo>
                <a:close/>
                <a:moveTo>
                  <a:pt x="227076" y="196596"/>
                </a:moveTo>
                <a:lnTo>
                  <a:pt x="213360" y="207264"/>
                </a:lnTo>
                <a:lnTo>
                  <a:pt x="284988" y="9143"/>
                </a:lnTo>
                <a:lnTo>
                  <a:pt x="298704" y="28956"/>
                </a:lnTo>
                <a:lnTo>
                  <a:pt x="91440" y="28956"/>
                </a:lnTo>
                <a:lnTo>
                  <a:pt x="103632" y="19812"/>
                </a:lnTo>
                <a:lnTo>
                  <a:pt x="33528" y="216408"/>
                </a:lnTo>
                <a:lnTo>
                  <a:pt x="19812" y="19659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2653168" y="2362114"/>
            <a:ext cx="96252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Elaborar Plano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808616" y="2529753"/>
            <a:ext cx="654674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 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1757050" y="2936748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8" h="196596">
                <a:moveTo>
                  <a:pt x="0" y="99060"/>
                </a:moveTo>
                <a:cubicBezTo>
                  <a:pt x="0" y="44196"/>
                  <a:pt x="36576" y="0"/>
                  <a:pt x="80772" y="0"/>
                </a:cubicBezTo>
                <a:cubicBezTo>
                  <a:pt x="126492" y="0"/>
                  <a:pt x="163068" y="44196"/>
                  <a:pt x="163068" y="99060"/>
                </a:cubicBezTo>
                <a:cubicBezTo>
                  <a:pt x="163068" y="153924"/>
                  <a:pt x="126492" y="196596"/>
                  <a:pt x="80772" y="196596"/>
                </a:cubicBezTo>
                <a:cubicBezTo>
                  <a:pt x="36576" y="196596"/>
                  <a:pt x="0" y="153924"/>
                  <a:pt x="0" y="99060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43334" y="2923031"/>
            <a:ext cx="190500" cy="225552"/>
          </a:xfrm>
          <a:custGeom>
            <a:avLst/>
            <a:gdLst/>
            <a:ahLst/>
            <a:cxnLst/>
            <a:rect l="l" t="t" r="r" b="b"/>
            <a:pathLst>
              <a:path w="190500" h="225552">
                <a:moveTo>
                  <a:pt x="0" y="112777"/>
                </a:moveTo>
                <a:lnTo>
                  <a:pt x="0" y="102109"/>
                </a:lnTo>
                <a:lnTo>
                  <a:pt x="1524" y="91441"/>
                </a:lnTo>
                <a:lnTo>
                  <a:pt x="3048" y="80772"/>
                </a:lnTo>
                <a:lnTo>
                  <a:pt x="6096" y="70105"/>
                </a:lnTo>
                <a:lnTo>
                  <a:pt x="10668" y="60961"/>
                </a:lnTo>
                <a:lnTo>
                  <a:pt x="15240" y="51817"/>
                </a:lnTo>
                <a:lnTo>
                  <a:pt x="19812" y="42672"/>
                </a:lnTo>
                <a:lnTo>
                  <a:pt x="25908" y="35053"/>
                </a:lnTo>
                <a:lnTo>
                  <a:pt x="32004" y="27433"/>
                </a:lnTo>
                <a:lnTo>
                  <a:pt x="39624" y="19813"/>
                </a:lnTo>
                <a:lnTo>
                  <a:pt x="47244" y="15241"/>
                </a:lnTo>
                <a:lnTo>
                  <a:pt x="56388" y="9144"/>
                </a:lnTo>
                <a:lnTo>
                  <a:pt x="65532" y="6097"/>
                </a:lnTo>
                <a:lnTo>
                  <a:pt x="74676" y="3049"/>
                </a:lnTo>
                <a:lnTo>
                  <a:pt x="83820" y="0"/>
                </a:lnTo>
                <a:lnTo>
                  <a:pt x="103632" y="0"/>
                </a:lnTo>
                <a:lnTo>
                  <a:pt x="114300" y="1525"/>
                </a:lnTo>
                <a:lnTo>
                  <a:pt x="123444" y="4572"/>
                </a:lnTo>
                <a:lnTo>
                  <a:pt x="132588" y="9144"/>
                </a:lnTo>
                <a:lnTo>
                  <a:pt x="140208" y="13717"/>
                </a:lnTo>
                <a:lnTo>
                  <a:pt x="149352" y="19813"/>
                </a:lnTo>
                <a:lnTo>
                  <a:pt x="155448" y="25909"/>
                </a:lnTo>
                <a:lnTo>
                  <a:pt x="163068" y="33528"/>
                </a:lnTo>
                <a:lnTo>
                  <a:pt x="169164" y="41149"/>
                </a:lnTo>
                <a:lnTo>
                  <a:pt x="173736" y="50293"/>
                </a:lnTo>
                <a:lnTo>
                  <a:pt x="179832" y="59437"/>
                </a:lnTo>
                <a:lnTo>
                  <a:pt x="182880" y="68581"/>
                </a:lnTo>
                <a:lnTo>
                  <a:pt x="185928" y="79249"/>
                </a:lnTo>
                <a:lnTo>
                  <a:pt x="188976" y="89917"/>
                </a:lnTo>
                <a:lnTo>
                  <a:pt x="190500" y="100585"/>
                </a:lnTo>
                <a:lnTo>
                  <a:pt x="190500" y="123444"/>
                </a:lnTo>
                <a:lnTo>
                  <a:pt x="188976" y="134113"/>
                </a:lnTo>
                <a:lnTo>
                  <a:pt x="185928" y="144781"/>
                </a:lnTo>
                <a:lnTo>
                  <a:pt x="182880" y="155449"/>
                </a:lnTo>
                <a:lnTo>
                  <a:pt x="179832" y="164593"/>
                </a:lnTo>
                <a:lnTo>
                  <a:pt x="175260" y="173737"/>
                </a:lnTo>
                <a:lnTo>
                  <a:pt x="169164" y="182881"/>
                </a:lnTo>
                <a:lnTo>
                  <a:pt x="163068" y="190500"/>
                </a:lnTo>
                <a:lnTo>
                  <a:pt x="156972" y="198121"/>
                </a:lnTo>
                <a:lnTo>
                  <a:pt x="149352" y="204217"/>
                </a:lnTo>
                <a:lnTo>
                  <a:pt x="141732" y="210313"/>
                </a:lnTo>
                <a:lnTo>
                  <a:pt x="134112" y="216409"/>
                </a:lnTo>
                <a:lnTo>
                  <a:pt x="124968" y="219456"/>
                </a:lnTo>
                <a:lnTo>
                  <a:pt x="115824" y="222505"/>
                </a:lnTo>
                <a:lnTo>
                  <a:pt x="105156" y="224028"/>
                </a:lnTo>
                <a:lnTo>
                  <a:pt x="96012" y="225553"/>
                </a:lnTo>
                <a:lnTo>
                  <a:pt x="85344" y="225553"/>
                </a:lnTo>
                <a:lnTo>
                  <a:pt x="76200" y="222505"/>
                </a:lnTo>
                <a:lnTo>
                  <a:pt x="67056" y="220981"/>
                </a:lnTo>
                <a:lnTo>
                  <a:pt x="57912" y="216409"/>
                </a:lnTo>
                <a:lnTo>
                  <a:pt x="48768" y="211837"/>
                </a:lnTo>
                <a:lnTo>
                  <a:pt x="41148" y="205741"/>
                </a:lnTo>
                <a:lnTo>
                  <a:pt x="33528" y="199644"/>
                </a:lnTo>
                <a:lnTo>
                  <a:pt x="27432" y="192025"/>
                </a:lnTo>
                <a:lnTo>
                  <a:pt x="21336" y="184405"/>
                </a:lnTo>
                <a:lnTo>
                  <a:pt x="15240" y="175261"/>
                </a:lnTo>
                <a:lnTo>
                  <a:pt x="10668" y="166117"/>
                </a:lnTo>
                <a:lnTo>
                  <a:pt x="6096" y="156972"/>
                </a:lnTo>
                <a:lnTo>
                  <a:pt x="3048" y="146305"/>
                </a:lnTo>
                <a:lnTo>
                  <a:pt x="1524" y="135637"/>
                </a:lnTo>
                <a:lnTo>
                  <a:pt x="0" y="124969"/>
                </a:lnTo>
                <a:close/>
                <a:moveTo>
                  <a:pt x="27432" y="120397"/>
                </a:moveTo>
                <a:lnTo>
                  <a:pt x="28956" y="129541"/>
                </a:lnTo>
                <a:lnTo>
                  <a:pt x="30480" y="137161"/>
                </a:lnTo>
                <a:lnTo>
                  <a:pt x="33528" y="146305"/>
                </a:lnTo>
                <a:lnTo>
                  <a:pt x="36576" y="152400"/>
                </a:lnTo>
                <a:lnTo>
                  <a:pt x="39624" y="160021"/>
                </a:lnTo>
                <a:lnTo>
                  <a:pt x="44196" y="166117"/>
                </a:lnTo>
                <a:lnTo>
                  <a:pt x="47244" y="172213"/>
                </a:lnTo>
                <a:lnTo>
                  <a:pt x="53340" y="178309"/>
                </a:lnTo>
                <a:lnTo>
                  <a:pt x="57912" y="182881"/>
                </a:lnTo>
                <a:lnTo>
                  <a:pt x="64008" y="187453"/>
                </a:lnTo>
                <a:lnTo>
                  <a:pt x="68580" y="190500"/>
                </a:lnTo>
                <a:lnTo>
                  <a:pt x="74676" y="193549"/>
                </a:lnTo>
                <a:lnTo>
                  <a:pt x="80772" y="195072"/>
                </a:lnTo>
                <a:lnTo>
                  <a:pt x="86868" y="196597"/>
                </a:lnTo>
                <a:lnTo>
                  <a:pt x="100584" y="196597"/>
                </a:lnTo>
                <a:lnTo>
                  <a:pt x="106680" y="195072"/>
                </a:lnTo>
                <a:lnTo>
                  <a:pt x="112776" y="193549"/>
                </a:lnTo>
                <a:lnTo>
                  <a:pt x="118872" y="190500"/>
                </a:lnTo>
                <a:lnTo>
                  <a:pt x="124968" y="187453"/>
                </a:lnTo>
                <a:lnTo>
                  <a:pt x="131064" y="182881"/>
                </a:lnTo>
                <a:lnTo>
                  <a:pt x="135636" y="178309"/>
                </a:lnTo>
                <a:lnTo>
                  <a:pt x="140208" y="173737"/>
                </a:lnTo>
                <a:lnTo>
                  <a:pt x="144780" y="167641"/>
                </a:lnTo>
                <a:lnTo>
                  <a:pt x="149352" y="161544"/>
                </a:lnTo>
                <a:lnTo>
                  <a:pt x="152400" y="153925"/>
                </a:lnTo>
                <a:lnTo>
                  <a:pt x="155448" y="146305"/>
                </a:lnTo>
                <a:lnTo>
                  <a:pt x="158496" y="138685"/>
                </a:lnTo>
                <a:lnTo>
                  <a:pt x="160020" y="131065"/>
                </a:lnTo>
                <a:lnTo>
                  <a:pt x="161544" y="121921"/>
                </a:lnTo>
                <a:lnTo>
                  <a:pt x="161544" y="103633"/>
                </a:lnTo>
                <a:lnTo>
                  <a:pt x="160020" y="96013"/>
                </a:lnTo>
                <a:lnTo>
                  <a:pt x="158496" y="86869"/>
                </a:lnTo>
                <a:lnTo>
                  <a:pt x="156972" y="79249"/>
                </a:lnTo>
                <a:lnTo>
                  <a:pt x="153924" y="71628"/>
                </a:lnTo>
                <a:lnTo>
                  <a:pt x="149352" y="65533"/>
                </a:lnTo>
                <a:lnTo>
                  <a:pt x="146304" y="57913"/>
                </a:lnTo>
                <a:lnTo>
                  <a:pt x="141732" y="53341"/>
                </a:lnTo>
                <a:lnTo>
                  <a:pt x="137160" y="47244"/>
                </a:lnTo>
                <a:lnTo>
                  <a:pt x="131064" y="42672"/>
                </a:lnTo>
                <a:lnTo>
                  <a:pt x="126492" y="38100"/>
                </a:lnTo>
                <a:lnTo>
                  <a:pt x="120396" y="35053"/>
                </a:lnTo>
                <a:lnTo>
                  <a:pt x="114300" y="32005"/>
                </a:lnTo>
                <a:lnTo>
                  <a:pt x="108204" y="30481"/>
                </a:lnTo>
                <a:lnTo>
                  <a:pt x="102108" y="28956"/>
                </a:lnTo>
                <a:lnTo>
                  <a:pt x="89916" y="28956"/>
                </a:lnTo>
                <a:lnTo>
                  <a:pt x="82296" y="30481"/>
                </a:lnTo>
                <a:lnTo>
                  <a:pt x="76200" y="32005"/>
                </a:lnTo>
                <a:lnTo>
                  <a:pt x="70104" y="33528"/>
                </a:lnTo>
                <a:lnTo>
                  <a:pt x="64008" y="38100"/>
                </a:lnTo>
                <a:lnTo>
                  <a:pt x="59436" y="41149"/>
                </a:lnTo>
                <a:lnTo>
                  <a:pt x="53340" y="45721"/>
                </a:lnTo>
                <a:lnTo>
                  <a:pt x="48768" y="51817"/>
                </a:lnTo>
                <a:lnTo>
                  <a:pt x="44196" y="57913"/>
                </a:lnTo>
                <a:lnTo>
                  <a:pt x="39624" y="64009"/>
                </a:lnTo>
                <a:lnTo>
                  <a:pt x="36576" y="71628"/>
                </a:lnTo>
                <a:lnTo>
                  <a:pt x="33528" y="79249"/>
                </a:lnTo>
                <a:lnTo>
                  <a:pt x="30480" y="86869"/>
                </a:lnTo>
                <a:lnTo>
                  <a:pt x="28956" y="94489"/>
                </a:lnTo>
                <a:lnTo>
                  <a:pt x="28956" y="103633"/>
                </a:lnTo>
                <a:lnTo>
                  <a:pt x="27432" y="112777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641226" y="3200400"/>
            <a:ext cx="278892" cy="196595"/>
          </a:xfrm>
          <a:custGeom>
            <a:avLst/>
            <a:gdLst/>
            <a:ahLst/>
            <a:cxnLst/>
            <a:rect l="l" t="t" r="r" b="b"/>
            <a:pathLst>
              <a:path w="278892" h="196595">
                <a:moveTo>
                  <a:pt x="0" y="196595"/>
                </a:moveTo>
                <a:lnTo>
                  <a:pt x="71628" y="0"/>
                </a:lnTo>
                <a:lnTo>
                  <a:pt x="278892" y="0"/>
                </a:lnTo>
                <a:lnTo>
                  <a:pt x="207264" y="19659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621414" y="3185159"/>
            <a:ext cx="318515" cy="225552"/>
          </a:xfrm>
          <a:custGeom>
            <a:avLst/>
            <a:gdLst/>
            <a:ahLst/>
            <a:cxnLst/>
            <a:rect l="l" t="t" r="r" b="b"/>
            <a:pathLst>
              <a:path w="318515" h="225552">
                <a:moveTo>
                  <a:pt x="0" y="225553"/>
                </a:moveTo>
                <a:lnTo>
                  <a:pt x="80772" y="0"/>
                </a:lnTo>
                <a:lnTo>
                  <a:pt x="318516" y="0"/>
                </a:lnTo>
                <a:lnTo>
                  <a:pt x="237744" y="225553"/>
                </a:lnTo>
                <a:close/>
                <a:moveTo>
                  <a:pt x="227076" y="196597"/>
                </a:moveTo>
                <a:lnTo>
                  <a:pt x="213360" y="207265"/>
                </a:lnTo>
                <a:lnTo>
                  <a:pt x="284988" y="9144"/>
                </a:lnTo>
                <a:lnTo>
                  <a:pt x="298704" y="28957"/>
                </a:lnTo>
                <a:lnTo>
                  <a:pt x="91440" y="28957"/>
                </a:lnTo>
                <a:lnTo>
                  <a:pt x="103632" y="19813"/>
                </a:lnTo>
                <a:lnTo>
                  <a:pt x="33528" y="216409"/>
                </a:lnTo>
                <a:lnTo>
                  <a:pt x="19812" y="196597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755526" y="3986783"/>
            <a:ext cx="164592" cy="196596"/>
          </a:xfrm>
          <a:custGeom>
            <a:avLst/>
            <a:gdLst/>
            <a:ahLst/>
            <a:cxnLst/>
            <a:rect l="l" t="t" r="r" b="b"/>
            <a:pathLst>
              <a:path w="164592" h="196596">
                <a:moveTo>
                  <a:pt x="0" y="99061"/>
                </a:moveTo>
                <a:cubicBezTo>
                  <a:pt x="0" y="44197"/>
                  <a:pt x="36576" y="0"/>
                  <a:pt x="82296" y="0"/>
                </a:cubicBezTo>
                <a:cubicBezTo>
                  <a:pt x="126492" y="0"/>
                  <a:pt x="164592" y="44197"/>
                  <a:pt x="164592" y="99061"/>
                </a:cubicBezTo>
                <a:cubicBezTo>
                  <a:pt x="164592" y="152400"/>
                  <a:pt x="126492" y="196597"/>
                  <a:pt x="82296" y="196597"/>
                </a:cubicBezTo>
                <a:cubicBezTo>
                  <a:pt x="36576" y="196597"/>
                  <a:pt x="0" y="152400"/>
                  <a:pt x="0" y="99061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741810" y="3973068"/>
            <a:ext cx="192024" cy="225552"/>
          </a:xfrm>
          <a:custGeom>
            <a:avLst/>
            <a:gdLst/>
            <a:ahLst/>
            <a:cxnLst/>
            <a:rect l="l" t="t" r="r" b="b"/>
            <a:pathLst>
              <a:path w="192024" h="225552">
                <a:moveTo>
                  <a:pt x="0" y="112776"/>
                </a:moveTo>
                <a:lnTo>
                  <a:pt x="0" y="102108"/>
                </a:lnTo>
                <a:lnTo>
                  <a:pt x="1524" y="91439"/>
                </a:lnTo>
                <a:lnTo>
                  <a:pt x="3048" y="80771"/>
                </a:lnTo>
                <a:lnTo>
                  <a:pt x="6096" y="70103"/>
                </a:lnTo>
                <a:lnTo>
                  <a:pt x="10668" y="60959"/>
                </a:lnTo>
                <a:lnTo>
                  <a:pt x="15240" y="50291"/>
                </a:lnTo>
                <a:lnTo>
                  <a:pt x="19812" y="42671"/>
                </a:lnTo>
                <a:lnTo>
                  <a:pt x="25908" y="33527"/>
                </a:lnTo>
                <a:lnTo>
                  <a:pt x="33528" y="27432"/>
                </a:lnTo>
                <a:lnTo>
                  <a:pt x="39624" y="19812"/>
                </a:lnTo>
                <a:lnTo>
                  <a:pt x="48768" y="13715"/>
                </a:lnTo>
                <a:lnTo>
                  <a:pt x="56388" y="9144"/>
                </a:lnTo>
                <a:lnTo>
                  <a:pt x="65532" y="6096"/>
                </a:lnTo>
                <a:lnTo>
                  <a:pt x="74676" y="3047"/>
                </a:lnTo>
                <a:lnTo>
                  <a:pt x="85344" y="0"/>
                </a:lnTo>
                <a:lnTo>
                  <a:pt x="105156" y="0"/>
                </a:lnTo>
                <a:lnTo>
                  <a:pt x="114300" y="1524"/>
                </a:lnTo>
                <a:lnTo>
                  <a:pt x="123444" y="4571"/>
                </a:lnTo>
                <a:lnTo>
                  <a:pt x="132588" y="9144"/>
                </a:lnTo>
                <a:lnTo>
                  <a:pt x="141732" y="13715"/>
                </a:lnTo>
                <a:lnTo>
                  <a:pt x="149352" y="19812"/>
                </a:lnTo>
                <a:lnTo>
                  <a:pt x="156972" y="25908"/>
                </a:lnTo>
                <a:lnTo>
                  <a:pt x="164592" y="33527"/>
                </a:lnTo>
                <a:lnTo>
                  <a:pt x="170688" y="41147"/>
                </a:lnTo>
                <a:lnTo>
                  <a:pt x="175260" y="50291"/>
                </a:lnTo>
                <a:lnTo>
                  <a:pt x="179832" y="59435"/>
                </a:lnTo>
                <a:lnTo>
                  <a:pt x="184404" y="68580"/>
                </a:lnTo>
                <a:lnTo>
                  <a:pt x="187452" y="79247"/>
                </a:lnTo>
                <a:lnTo>
                  <a:pt x="190500" y="89915"/>
                </a:lnTo>
                <a:lnTo>
                  <a:pt x="192024" y="100583"/>
                </a:lnTo>
                <a:lnTo>
                  <a:pt x="192024" y="123444"/>
                </a:lnTo>
                <a:lnTo>
                  <a:pt x="190500" y="134112"/>
                </a:lnTo>
                <a:lnTo>
                  <a:pt x="187452" y="144780"/>
                </a:lnTo>
                <a:lnTo>
                  <a:pt x="184404" y="155447"/>
                </a:lnTo>
                <a:lnTo>
                  <a:pt x="181356" y="164591"/>
                </a:lnTo>
                <a:lnTo>
                  <a:pt x="176784" y="173735"/>
                </a:lnTo>
                <a:lnTo>
                  <a:pt x="170688" y="182880"/>
                </a:lnTo>
                <a:lnTo>
                  <a:pt x="164592" y="190500"/>
                </a:lnTo>
                <a:lnTo>
                  <a:pt x="158496" y="198120"/>
                </a:lnTo>
                <a:lnTo>
                  <a:pt x="150876" y="204215"/>
                </a:lnTo>
                <a:lnTo>
                  <a:pt x="143256" y="210312"/>
                </a:lnTo>
                <a:lnTo>
                  <a:pt x="134112" y="214883"/>
                </a:lnTo>
                <a:lnTo>
                  <a:pt x="126492" y="219456"/>
                </a:lnTo>
                <a:lnTo>
                  <a:pt x="115824" y="222504"/>
                </a:lnTo>
                <a:lnTo>
                  <a:pt x="106680" y="224028"/>
                </a:lnTo>
                <a:lnTo>
                  <a:pt x="96012" y="225552"/>
                </a:lnTo>
                <a:lnTo>
                  <a:pt x="86868" y="224028"/>
                </a:lnTo>
                <a:lnTo>
                  <a:pt x="76200" y="222504"/>
                </a:lnTo>
                <a:lnTo>
                  <a:pt x="67056" y="219456"/>
                </a:lnTo>
                <a:lnTo>
                  <a:pt x="57912" y="216408"/>
                </a:lnTo>
                <a:lnTo>
                  <a:pt x="48768" y="211835"/>
                </a:lnTo>
                <a:lnTo>
                  <a:pt x="41148" y="205739"/>
                </a:lnTo>
                <a:lnTo>
                  <a:pt x="33528" y="199644"/>
                </a:lnTo>
                <a:lnTo>
                  <a:pt x="27432" y="192024"/>
                </a:lnTo>
                <a:lnTo>
                  <a:pt x="21336" y="184403"/>
                </a:lnTo>
                <a:lnTo>
                  <a:pt x="15240" y="175259"/>
                </a:lnTo>
                <a:lnTo>
                  <a:pt x="10668" y="166115"/>
                </a:lnTo>
                <a:lnTo>
                  <a:pt x="6096" y="155447"/>
                </a:lnTo>
                <a:lnTo>
                  <a:pt x="3048" y="146303"/>
                </a:lnTo>
                <a:lnTo>
                  <a:pt x="1524" y="135635"/>
                </a:lnTo>
                <a:lnTo>
                  <a:pt x="0" y="124968"/>
                </a:lnTo>
                <a:close/>
                <a:moveTo>
                  <a:pt x="27432" y="120396"/>
                </a:moveTo>
                <a:lnTo>
                  <a:pt x="28956" y="129539"/>
                </a:lnTo>
                <a:lnTo>
                  <a:pt x="30480" y="137159"/>
                </a:lnTo>
                <a:lnTo>
                  <a:pt x="33528" y="144780"/>
                </a:lnTo>
                <a:lnTo>
                  <a:pt x="36576" y="152400"/>
                </a:lnTo>
                <a:lnTo>
                  <a:pt x="39624" y="160020"/>
                </a:lnTo>
                <a:lnTo>
                  <a:pt x="44196" y="166115"/>
                </a:lnTo>
                <a:lnTo>
                  <a:pt x="48768" y="172212"/>
                </a:lnTo>
                <a:lnTo>
                  <a:pt x="53340" y="178308"/>
                </a:lnTo>
                <a:lnTo>
                  <a:pt x="57912" y="182880"/>
                </a:lnTo>
                <a:lnTo>
                  <a:pt x="64008" y="185927"/>
                </a:lnTo>
                <a:lnTo>
                  <a:pt x="70104" y="190500"/>
                </a:lnTo>
                <a:lnTo>
                  <a:pt x="74676" y="193547"/>
                </a:lnTo>
                <a:lnTo>
                  <a:pt x="82296" y="195071"/>
                </a:lnTo>
                <a:lnTo>
                  <a:pt x="88392" y="196596"/>
                </a:lnTo>
                <a:lnTo>
                  <a:pt x="102108" y="196596"/>
                </a:lnTo>
                <a:lnTo>
                  <a:pt x="108204" y="195071"/>
                </a:lnTo>
                <a:lnTo>
                  <a:pt x="114300" y="193547"/>
                </a:lnTo>
                <a:lnTo>
                  <a:pt x="120396" y="190500"/>
                </a:lnTo>
                <a:lnTo>
                  <a:pt x="126492" y="187452"/>
                </a:lnTo>
                <a:lnTo>
                  <a:pt x="132588" y="182880"/>
                </a:lnTo>
                <a:lnTo>
                  <a:pt x="137160" y="178308"/>
                </a:lnTo>
                <a:lnTo>
                  <a:pt x="141732" y="173735"/>
                </a:lnTo>
                <a:lnTo>
                  <a:pt x="146304" y="167639"/>
                </a:lnTo>
                <a:lnTo>
                  <a:pt x="150876" y="161544"/>
                </a:lnTo>
                <a:lnTo>
                  <a:pt x="153924" y="153924"/>
                </a:lnTo>
                <a:lnTo>
                  <a:pt x="156972" y="146303"/>
                </a:lnTo>
                <a:lnTo>
                  <a:pt x="160020" y="138683"/>
                </a:lnTo>
                <a:lnTo>
                  <a:pt x="161544" y="131064"/>
                </a:lnTo>
                <a:lnTo>
                  <a:pt x="163068" y="121920"/>
                </a:lnTo>
                <a:lnTo>
                  <a:pt x="163068" y="103632"/>
                </a:lnTo>
                <a:lnTo>
                  <a:pt x="161544" y="96012"/>
                </a:lnTo>
                <a:lnTo>
                  <a:pt x="160020" y="86868"/>
                </a:lnTo>
                <a:lnTo>
                  <a:pt x="158496" y="79247"/>
                </a:lnTo>
                <a:lnTo>
                  <a:pt x="155448" y="71627"/>
                </a:lnTo>
                <a:lnTo>
                  <a:pt x="150876" y="65532"/>
                </a:lnTo>
                <a:lnTo>
                  <a:pt x="147828" y="57912"/>
                </a:lnTo>
                <a:lnTo>
                  <a:pt x="143256" y="53339"/>
                </a:lnTo>
                <a:lnTo>
                  <a:pt x="138684" y="47244"/>
                </a:lnTo>
                <a:lnTo>
                  <a:pt x="132588" y="42671"/>
                </a:lnTo>
                <a:lnTo>
                  <a:pt x="128016" y="38100"/>
                </a:lnTo>
                <a:lnTo>
                  <a:pt x="121920" y="35052"/>
                </a:lnTo>
                <a:lnTo>
                  <a:pt x="115824" y="32003"/>
                </a:lnTo>
                <a:lnTo>
                  <a:pt x="109728" y="30480"/>
                </a:lnTo>
                <a:lnTo>
                  <a:pt x="103632" y="28956"/>
                </a:lnTo>
                <a:lnTo>
                  <a:pt x="83820" y="28956"/>
                </a:lnTo>
                <a:lnTo>
                  <a:pt x="77724" y="32003"/>
                </a:lnTo>
                <a:lnTo>
                  <a:pt x="71628" y="33527"/>
                </a:lnTo>
                <a:lnTo>
                  <a:pt x="65532" y="38100"/>
                </a:lnTo>
                <a:lnTo>
                  <a:pt x="59436" y="41147"/>
                </a:lnTo>
                <a:lnTo>
                  <a:pt x="53340" y="45720"/>
                </a:lnTo>
                <a:lnTo>
                  <a:pt x="48768" y="51815"/>
                </a:lnTo>
                <a:lnTo>
                  <a:pt x="44196" y="57912"/>
                </a:lnTo>
                <a:lnTo>
                  <a:pt x="39624" y="64008"/>
                </a:lnTo>
                <a:lnTo>
                  <a:pt x="36576" y="70103"/>
                </a:lnTo>
                <a:lnTo>
                  <a:pt x="33528" y="77724"/>
                </a:lnTo>
                <a:lnTo>
                  <a:pt x="32004" y="86868"/>
                </a:lnTo>
                <a:lnTo>
                  <a:pt x="28956" y="94488"/>
                </a:lnTo>
                <a:lnTo>
                  <a:pt x="28956" y="103632"/>
                </a:lnTo>
                <a:lnTo>
                  <a:pt x="27432" y="11125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641226" y="4221480"/>
            <a:ext cx="278892" cy="196596"/>
          </a:xfrm>
          <a:custGeom>
            <a:avLst/>
            <a:gdLst/>
            <a:ahLst/>
            <a:cxnLst/>
            <a:rect l="l" t="t" r="r" b="b"/>
            <a:pathLst>
              <a:path w="278892" h="196596">
                <a:moveTo>
                  <a:pt x="0" y="196596"/>
                </a:moveTo>
                <a:lnTo>
                  <a:pt x="80772" y="0"/>
                </a:lnTo>
                <a:lnTo>
                  <a:pt x="278892" y="0"/>
                </a:lnTo>
                <a:lnTo>
                  <a:pt x="198120" y="19659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619890" y="4206240"/>
            <a:ext cx="320039" cy="225552"/>
          </a:xfrm>
          <a:custGeom>
            <a:avLst/>
            <a:gdLst/>
            <a:ahLst/>
            <a:cxnLst/>
            <a:rect l="l" t="t" r="r" b="b"/>
            <a:pathLst>
              <a:path w="320039" h="225552">
                <a:moveTo>
                  <a:pt x="0" y="225552"/>
                </a:moveTo>
                <a:lnTo>
                  <a:pt x="91440" y="0"/>
                </a:lnTo>
                <a:lnTo>
                  <a:pt x="320040" y="0"/>
                </a:lnTo>
                <a:lnTo>
                  <a:pt x="228600" y="225552"/>
                </a:lnTo>
                <a:close/>
                <a:moveTo>
                  <a:pt x="219456" y="196596"/>
                </a:moveTo>
                <a:lnTo>
                  <a:pt x="205740" y="205740"/>
                </a:lnTo>
                <a:lnTo>
                  <a:pt x="286512" y="9144"/>
                </a:lnTo>
                <a:lnTo>
                  <a:pt x="300228" y="28956"/>
                </a:lnTo>
                <a:lnTo>
                  <a:pt x="102108" y="28956"/>
                </a:lnTo>
                <a:lnTo>
                  <a:pt x="114300" y="19811"/>
                </a:lnTo>
                <a:lnTo>
                  <a:pt x="35052" y="216408"/>
                </a:lnTo>
                <a:lnTo>
                  <a:pt x="21336" y="19659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757050" y="5102351"/>
            <a:ext cx="163068" cy="196596"/>
          </a:xfrm>
          <a:custGeom>
            <a:avLst/>
            <a:gdLst/>
            <a:ahLst/>
            <a:cxnLst/>
            <a:rect l="l" t="t" r="r" b="b"/>
            <a:pathLst>
              <a:path w="163068" h="196596">
                <a:moveTo>
                  <a:pt x="0" y="99061"/>
                </a:moveTo>
                <a:cubicBezTo>
                  <a:pt x="0" y="44197"/>
                  <a:pt x="36576" y="0"/>
                  <a:pt x="80772" y="0"/>
                </a:cubicBezTo>
                <a:cubicBezTo>
                  <a:pt x="126492" y="0"/>
                  <a:pt x="163068" y="44197"/>
                  <a:pt x="163068" y="99061"/>
                </a:cubicBezTo>
                <a:cubicBezTo>
                  <a:pt x="163068" y="152400"/>
                  <a:pt x="126492" y="196597"/>
                  <a:pt x="80772" y="196597"/>
                </a:cubicBezTo>
                <a:cubicBezTo>
                  <a:pt x="36576" y="196597"/>
                  <a:pt x="0" y="152400"/>
                  <a:pt x="0" y="99061"/>
                </a:cubicBez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43334" y="5088636"/>
            <a:ext cx="190500" cy="225552"/>
          </a:xfrm>
          <a:custGeom>
            <a:avLst/>
            <a:gdLst/>
            <a:ahLst/>
            <a:cxnLst/>
            <a:rect l="l" t="t" r="r" b="b"/>
            <a:pathLst>
              <a:path w="190500" h="225552">
                <a:moveTo>
                  <a:pt x="0" y="112776"/>
                </a:moveTo>
                <a:lnTo>
                  <a:pt x="0" y="102108"/>
                </a:lnTo>
                <a:lnTo>
                  <a:pt x="1524" y="91440"/>
                </a:lnTo>
                <a:lnTo>
                  <a:pt x="3048" y="80771"/>
                </a:lnTo>
                <a:lnTo>
                  <a:pt x="6096" y="70104"/>
                </a:lnTo>
                <a:lnTo>
                  <a:pt x="10668" y="60960"/>
                </a:lnTo>
                <a:lnTo>
                  <a:pt x="15240" y="50292"/>
                </a:lnTo>
                <a:lnTo>
                  <a:pt x="19812" y="42671"/>
                </a:lnTo>
                <a:lnTo>
                  <a:pt x="25908" y="33527"/>
                </a:lnTo>
                <a:lnTo>
                  <a:pt x="32004" y="27432"/>
                </a:lnTo>
                <a:lnTo>
                  <a:pt x="39624" y="19812"/>
                </a:lnTo>
                <a:lnTo>
                  <a:pt x="47244" y="13715"/>
                </a:lnTo>
                <a:lnTo>
                  <a:pt x="56388" y="9144"/>
                </a:lnTo>
                <a:lnTo>
                  <a:pt x="65532" y="4571"/>
                </a:lnTo>
                <a:lnTo>
                  <a:pt x="74676" y="1524"/>
                </a:lnTo>
                <a:lnTo>
                  <a:pt x="83820" y="0"/>
                </a:lnTo>
                <a:lnTo>
                  <a:pt x="103632" y="0"/>
                </a:lnTo>
                <a:lnTo>
                  <a:pt x="114300" y="1524"/>
                </a:lnTo>
                <a:lnTo>
                  <a:pt x="123444" y="4571"/>
                </a:lnTo>
                <a:lnTo>
                  <a:pt x="132588" y="9144"/>
                </a:lnTo>
                <a:lnTo>
                  <a:pt x="140208" y="13715"/>
                </a:lnTo>
                <a:lnTo>
                  <a:pt x="149352" y="19812"/>
                </a:lnTo>
                <a:lnTo>
                  <a:pt x="155448" y="25908"/>
                </a:lnTo>
                <a:lnTo>
                  <a:pt x="163068" y="33527"/>
                </a:lnTo>
                <a:lnTo>
                  <a:pt x="169164" y="41148"/>
                </a:lnTo>
                <a:lnTo>
                  <a:pt x="173736" y="50292"/>
                </a:lnTo>
                <a:lnTo>
                  <a:pt x="179832" y="59436"/>
                </a:lnTo>
                <a:lnTo>
                  <a:pt x="182880" y="68580"/>
                </a:lnTo>
                <a:lnTo>
                  <a:pt x="185928" y="79248"/>
                </a:lnTo>
                <a:lnTo>
                  <a:pt x="188976" y="89915"/>
                </a:lnTo>
                <a:lnTo>
                  <a:pt x="190500" y="100584"/>
                </a:lnTo>
                <a:lnTo>
                  <a:pt x="190500" y="123444"/>
                </a:lnTo>
                <a:lnTo>
                  <a:pt x="188976" y="134112"/>
                </a:lnTo>
                <a:lnTo>
                  <a:pt x="185928" y="144780"/>
                </a:lnTo>
                <a:lnTo>
                  <a:pt x="182880" y="155448"/>
                </a:lnTo>
                <a:lnTo>
                  <a:pt x="179832" y="164592"/>
                </a:lnTo>
                <a:lnTo>
                  <a:pt x="175260" y="173736"/>
                </a:lnTo>
                <a:lnTo>
                  <a:pt x="169164" y="182880"/>
                </a:lnTo>
                <a:lnTo>
                  <a:pt x="163068" y="190500"/>
                </a:lnTo>
                <a:lnTo>
                  <a:pt x="156972" y="198120"/>
                </a:lnTo>
                <a:lnTo>
                  <a:pt x="149352" y="204215"/>
                </a:lnTo>
                <a:lnTo>
                  <a:pt x="141732" y="210312"/>
                </a:lnTo>
                <a:lnTo>
                  <a:pt x="134112" y="214883"/>
                </a:lnTo>
                <a:lnTo>
                  <a:pt x="124968" y="219456"/>
                </a:lnTo>
                <a:lnTo>
                  <a:pt x="115824" y="222504"/>
                </a:lnTo>
                <a:lnTo>
                  <a:pt x="105156" y="224027"/>
                </a:lnTo>
                <a:lnTo>
                  <a:pt x="96012" y="225552"/>
                </a:lnTo>
                <a:lnTo>
                  <a:pt x="85344" y="224027"/>
                </a:lnTo>
                <a:lnTo>
                  <a:pt x="76200" y="222504"/>
                </a:lnTo>
                <a:lnTo>
                  <a:pt x="67056" y="219456"/>
                </a:lnTo>
                <a:lnTo>
                  <a:pt x="57912" y="216408"/>
                </a:lnTo>
                <a:lnTo>
                  <a:pt x="48768" y="211836"/>
                </a:lnTo>
                <a:lnTo>
                  <a:pt x="41148" y="205740"/>
                </a:lnTo>
                <a:lnTo>
                  <a:pt x="33528" y="199644"/>
                </a:lnTo>
                <a:lnTo>
                  <a:pt x="27432" y="192024"/>
                </a:lnTo>
                <a:lnTo>
                  <a:pt x="21336" y="182880"/>
                </a:lnTo>
                <a:lnTo>
                  <a:pt x="15240" y="175260"/>
                </a:lnTo>
                <a:lnTo>
                  <a:pt x="10668" y="166115"/>
                </a:lnTo>
                <a:lnTo>
                  <a:pt x="6096" y="155448"/>
                </a:lnTo>
                <a:lnTo>
                  <a:pt x="3048" y="146304"/>
                </a:lnTo>
                <a:lnTo>
                  <a:pt x="1524" y="135636"/>
                </a:lnTo>
                <a:lnTo>
                  <a:pt x="0" y="124968"/>
                </a:lnTo>
                <a:close/>
                <a:moveTo>
                  <a:pt x="27432" y="120396"/>
                </a:moveTo>
                <a:lnTo>
                  <a:pt x="28956" y="129540"/>
                </a:lnTo>
                <a:lnTo>
                  <a:pt x="30480" y="137160"/>
                </a:lnTo>
                <a:lnTo>
                  <a:pt x="33528" y="144780"/>
                </a:lnTo>
                <a:lnTo>
                  <a:pt x="36576" y="152400"/>
                </a:lnTo>
                <a:lnTo>
                  <a:pt x="39624" y="160020"/>
                </a:lnTo>
                <a:lnTo>
                  <a:pt x="44196" y="166115"/>
                </a:lnTo>
                <a:lnTo>
                  <a:pt x="47244" y="172212"/>
                </a:lnTo>
                <a:lnTo>
                  <a:pt x="53340" y="178308"/>
                </a:lnTo>
                <a:lnTo>
                  <a:pt x="57912" y="182880"/>
                </a:lnTo>
                <a:lnTo>
                  <a:pt x="64008" y="185927"/>
                </a:lnTo>
                <a:lnTo>
                  <a:pt x="68580" y="190500"/>
                </a:lnTo>
                <a:lnTo>
                  <a:pt x="74676" y="192024"/>
                </a:lnTo>
                <a:lnTo>
                  <a:pt x="80772" y="195071"/>
                </a:lnTo>
                <a:lnTo>
                  <a:pt x="86868" y="196596"/>
                </a:lnTo>
                <a:lnTo>
                  <a:pt x="100584" y="196596"/>
                </a:lnTo>
                <a:lnTo>
                  <a:pt x="106680" y="195071"/>
                </a:lnTo>
                <a:lnTo>
                  <a:pt x="112776" y="193548"/>
                </a:lnTo>
                <a:lnTo>
                  <a:pt x="118872" y="190500"/>
                </a:lnTo>
                <a:lnTo>
                  <a:pt x="124968" y="187452"/>
                </a:lnTo>
                <a:lnTo>
                  <a:pt x="131064" y="182880"/>
                </a:lnTo>
                <a:lnTo>
                  <a:pt x="135636" y="178308"/>
                </a:lnTo>
                <a:lnTo>
                  <a:pt x="140208" y="173736"/>
                </a:lnTo>
                <a:lnTo>
                  <a:pt x="144780" y="167640"/>
                </a:lnTo>
                <a:lnTo>
                  <a:pt x="149352" y="161544"/>
                </a:lnTo>
                <a:lnTo>
                  <a:pt x="152400" y="153924"/>
                </a:lnTo>
                <a:lnTo>
                  <a:pt x="155448" y="146304"/>
                </a:lnTo>
                <a:lnTo>
                  <a:pt x="158496" y="138683"/>
                </a:lnTo>
                <a:lnTo>
                  <a:pt x="160020" y="131064"/>
                </a:lnTo>
                <a:lnTo>
                  <a:pt x="161544" y="121920"/>
                </a:lnTo>
                <a:lnTo>
                  <a:pt x="161544" y="103632"/>
                </a:lnTo>
                <a:lnTo>
                  <a:pt x="160020" y="96012"/>
                </a:lnTo>
                <a:lnTo>
                  <a:pt x="158496" y="86868"/>
                </a:lnTo>
                <a:lnTo>
                  <a:pt x="156972" y="79248"/>
                </a:lnTo>
                <a:lnTo>
                  <a:pt x="153924" y="71627"/>
                </a:lnTo>
                <a:lnTo>
                  <a:pt x="149352" y="65532"/>
                </a:lnTo>
                <a:lnTo>
                  <a:pt x="146304" y="57912"/>
                </a:lnTo>
                <a:lnTo>
                  <a:pt x="141732" y="51815"/>
                </a:lnTo>
                <a:lnTo>
                  <a:pt x="137160" y="47244"/>
                </a:lnTo>
                <a:lnTo>
                  <a:pt x="131064" y="42671"/>
                </a:lnTo>
                <a:lnTo>
                  <a:pt x="126492" y="38100"/>
                </a:lnTo>
                <a:lnTo>
                  <a:pt x="120396" y="35052"/>
                </a:lnTo>
                <a:lnTo>
                  <a:pt x="114300" y="32004"/>
                </a:lnTo>
                <a:lnTo>
                  <a:pt x="108204" y="30480"/>
                </a:lnTo>
                <a:lnTo>
                  <a:pt x="102108" y="28956"/>
                </a:lnTo>
                <a:lnTo>
                  <a:pt x="82296" y="28956"/>
                </a:lnTo>
                <a:lnTo>
                  <a:pt x="76200" y="32004"/>
                </a:lnTo>
                <a:lnTo>
                  <a:pt x="70104" y="33527"/>
                </a:lnTo>
                <a:lnTo>
                  <a:pt x="64008" y="38100"/>
                </a:lnTo>
                <a:lnTo>
                  <a:pt x="59436" y="41148"/>
                </a:lnTo>
                <a:lnTo>
                  <a:pt x="53340" y="45720"/>
                </a:lnTo>
                <a:lnTo>
                  <a:pt x="48768" y="51815"/>
                </a:lnTo>
                <a:lnTo>
                  <a:pt x="44196" y="57912"/>
                </a:lnTo>
                <a:lnTo>
                  <a:pt x="39624" y="64008"/>
                </a:lnTo>
                <a:lnTo>
                  <a:pt x="36576" y="70104"/>
                </a:lnTo>
                <a:lnTo>
                  <a:pt x="33528" y="77724"/>
                </a:lnTo>
                <a:lnTo>
                  <a:pt x="30480" y="86868"/>
                </a:lnTo>
                <a:lnTo>
                  <a:pt x="28956" y="94488"/>
                </a:lnTo>
                <a:lnTo>
                  <a:pt x="28956" y="102108"/>
                </a:lnTo>
                <a:lnTo>
                  <a:pt x="27432" y="111252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641226" y="5364480"/>
            <a:ext cx="278892" cy="198120"/>
          </a:xfrm>
          <a:custGeom>
            <a:avLst/>
            <a:gdLst/>
            <a:ahLst/>
            <a:cxnLst/>
            <a:rect l="l" t="t" r="r" b="b"/>
            <a:pathLst>
              <a:path w="278892" h="198120">
                <a:moveTo>
                  <a:pt x="0" y="198120"/>
                </a:moveTo>
                <a:lnTo>
                  <a:pt x="71628" y="0"/>
                </a:lnTo>
                <a:lnTo>
                  <a:pt x="278892" y="0"/>
                </a:lnTo>
                <a:lnTo>
                  <a:pt x="207264" y="19812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21414" y="5350763"/>
            <a:ext cx="318515" cy="225552"/>
          </a:xfrm>
          <a:custGeom>
            <a:avLst/>
            <a:gdLst/>
            <a:ahLst/>
            <a:cxnLst/>
            <a:rect l="l" t="t" r="r" b="b"/>
            <a:pathLst>
              <a:path w="318515" h="225552">
                <a:moveTo>
                  <a:pt x="0" y="225553"/>
                </a:moveTo>
                <a:lnTo>
                  <a:pt x="80772" y="0"/>
                </a:lnTo>
                <a:lnTo>
                  <a:pt x="318516" y="0"/>
                </a:lnTo>
                <a:lnTo>
                  <a:pt x="237744" y="225553"/>
                </a:lnTo>
                <a:close/>
                <a:moveTo>
                  <a:pt x="227076" y="196597"/>
                </a:moveTo>
                <a:lnTo>
                  <a:pt x="213360" y="205741"/>
                </a:lnTo>
                <a:lnTo>
                  <a:pt x="284988" y="9144"/>
                </a:lnTo>
                <a:lnTo>
                  <a:pt x="298704" y="28956"/>
                </a:lnTo>
                <a:lnTo>
                  <a:pt x="91440" y="28956"/>
                </a:lnTo>
                <a:lnTo>
                  <a:pt x="103632" y="19813"/>
                </a:lnTo>
                <a:lnTo>
                  <a:pt x="33528" y="216409"/>
                </a:lnTo>
                <a:lnTo>
                  <a:pt x="19812" y="196597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445129" y="2936748"/>
            <a:ext cx="274320" cy="263652"/>
          </a:xfrm>
          <a:custGeom>
            <a:avLst/>
            <a:gdLst/>
            <a:ahLst/>
            <a:cxnLst/>
            <a:rect l="l" t="t" r="r" b="b"/>
            <a:pathLst>
              <a:path w="274320" h="263652">
                <a:moveTo>
                  <a:pt x="0" y="0"/>
                </a:moveTo>
                <a:lnTo>
                  <a:pt x="204217" y="0"/>
                </a:lnTo>
                <a:lnTo>
                  <a:pt x="274320" y="131064"/>
                </a:lnTo>
                <a:lnTo>
                  <a:pt x="204217" y="263652"/>
                </a:lnTo>
                <a:lnTo>
                  <a:pt x="0" y="263652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429890" y="2923031"/>
            <a:ext cx="306324" cy="291084"/>
          </a:xfrm>
          <a:custGeom>
            <a:avLst/>
            <a:gdLst/>
            <a:ahLst/>
            <a:cxnLst/>
            <a:rect l="l" t="t" r="r" b="b"/>
            <a:pathLst>
              <a:path w="306324" h="291084">
                <a:moveTo>
                  <a:pt x="0" y="0"/>
                </a:moveTo>
                <a:lnTo>
                  <a:pt x="228600" y="0"/>
                </a:lnTo>
                <a:lnTo>
                  <a:pt x="306324" y="144781"/>
                </a:lnTo>
                <a:lnTo>
                  <a:pt x="228600" y="291085"/>
                </a:lnTo>
                <a:lnTo>
                  <a:pt x="0" y="291085"/>
                </a:lnTo>
                <a:close/>
                <a:moveTo>
                  <a:pt x="28956" y="277369"/>
                </a:moveTo>
                <a:lnTo>
                  <a:pt x="15239" y="262128"/>
                </a:lnTo>
                <a:lnTo>
                  <a:pt x="219456" y="262128"/>
                </a:lnTo>
                <a:lnTo>
                  <a:pt x="207264" y="269749"/>
                </a:lnTo>
                <a:lnTo>
                  <a:pt x="277368" y="138685"/>
                </a:lnTo>
                <a:lnTo>
                  <a:pt x="277368" y="152400"/>
                </a:lnTo>
                <a:lnTo>
                  <a:pt x="207264" y="21337"/>
                </a:lnTo>
                <a:lnTo>
                  <a:pt x="219456" y="28956"/>
                </a:lnTo>
                <a:lnTo>
                  <a:pt x="15239" y="28956"/>
                </a:lnTo>
                <a:lnTo>
                  <a:pt x="28956" y="13717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5000127" y="3346617"/>
            <a:ext cx="1049390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Executar 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5096139" y="3514257"/>
            <a:ext cx="895698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de Integração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5899282" y="4052315"/>
            <a:ext cx="274320" cy="262128"/>
          </a:xfrm>
          <a:custGeom>
            <a:avLst/>
            <a:gdLst/>
            <a:ahLst/>
            <a:cxnLst/>
            <a:rect l="l" t="t" r="r" b="b"/>
            <a:pathLst>
              <a:path w="274320" h="262128">
                <a:moveTo>
                  <a:pt x="0" y="0"/>
                </a:moveTo>
                <a:lnTo>
                  <a:pt x="204216" y="0"/>
                </a:lnTo>
                <a:lnTo>
                  <a:pt x="274320" y="131065"/>
                </a:lnTo>
                <a:lnTo>
                  <a:pt x="204216" y="262129"/>
                </a:lnTo>
                <a:lnTo>
                  <a:pt x="0" y="26212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884042" y="4038600"/>
            <a:ext cx="306324" cy="291084"/>
          </a:xfrm>
          <a:custGeom>
            <a:avLst/>
            <a:gdLst/>
            <a:ahLst/>
            <a:cxnLst/>
            <a:rect l="l" t="t" r="r" b="b"/>
            <a:pathLst>
              <a:path w="306324" h="291084">
                <a:moveTo>
                  <a:pt x="0" y="0"/>
                </a:moveTo>
                <a:lnTo>
                  <a:pt x="228600" y="0"/>
                </a:lnTo>
                <a:lnTo>
                  <a:pt x="306324" y="144780"/>
                </a:lnTo>
                <a:lnTo>
                  <a:pt x="228600" y="291084"/>
                </a:lnTo>
                <a:lnTo>
                  <a:pt x="0" y="291084"/>
                </a:lnTo>
                <a:close/>
                <a:moveTo>
                  <a:pt x="28956" y="275844"/>
                </a:moveTo>
                <a:lnTo>
                  <a:pt x="15240" y="262128"/>
                </a:lnTo>
                <a:lnTo>
                  <a:pt x="219456" y="262128"/>
                </a:lnTo>
                <a:lnTo>
                  <a:pt x="207263" y="269748"/>
                </a:lnTo>
                <a:lnTo>
                  <a:pt x="277368" y="138683"/>
                </a:lnTo>
                <a:lnTo>
                  <a:pt x="277368" y="152400"/>
                </a:lnTo>
                <a:lnTo>
                  <a:pt x="207263" y="21336"/>
                </a:lnTo>
                <a:lnTo>
                  <a:pt x="219456" y="28956"/>
                </a:lnTo>
                <a:lnTo>
                  <a:pt x="15240" y="28956"/>
                </a:lnTo>
                <a:lnTo>
                  <a:pt x="28956" y="13715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5451231" y="4462185"/>
            <a:ext cx="1240120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Executar Testes 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818515" y="4629825"/>
            <a:ext cx="545177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Sistema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774570" y="5359907"/>
            <a:ext cx="272796" cy="262128"/>
          </a:xfrm>
          <a:custGeom>
            <a:avLst/>
            <a:gdLst/>
            <a:ahLst/>
            <a:cxnLst/>
            <a:rect l="l" t="t" r="r" b="b"/>
            <a:pathLst>
              <a:path w="272796" h="262128">
                <a:moveTo>
                  <a:pt x="0" y="0"/>
                </a:moveTo>
                <a:lnTo>
                  <a:pt x="202691" y="0"/>
                </a:lnTo>
                <a:lnTo>
                  <a:pt x="272796" y="131065"/>
                </a:lnTo>
                <a:lnTo>
                  <a:pt x="202691" y="262129"/>
                </a:lnTo>
                <a:lnTo>
                  <a:pt x="0" y="262129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760854" y="5344668"/>
            <a:ext cx="303276" cy="291083"/>
          </a:xfrm>
          <a:custGeom>
            <a:avLst/>
            <a:gdLst/>
            <a:ahLst/>
            <a:cxnLst/>
            <a:rect l="l" t="t" r="r" b="b"/>
            <a:pathLst>
              <a:path w="303276" h="291083">
                <a:moveTo>
                  <a:pt x="0" y="0"/>
                </a:moveTo>
                <a:lnTo>
                  <a:pt x="225551" y="0"/>
                </a:lnTo>
                <a:lnTo>
                  <a:pt x="303276" y="146304"/>
                </a:lnTo>
                <a:lnTo>
                  <a:pt x="225551" y="291083"/>
                </a:lnTo>
                <a:lnTo>
                  <a:pt x="0" y="291083"/>
                </a:lnTo>
                <a:close/>
                <a:moveTo>
                  <a:pt x="27432" y="277368"/>
                </a:moveTo>
                <a:lnTo>
                  <a:pt x="13716" y="263651"/>
                </a:lnTo>
                <a:lnTo>
                  <a:pt x="216407" y="263651"/>
                </a:lnTo>
                <a:lnTo>
                  <a:pt x="204216" y="271272"/>
                </a:lnTo>
                <a:lnTo>
                  <a:pt x="274319" y="140208"/>
                </a:lnTo>
                <a:lnTo>
                  <a:pt x="274319" y="152400"/>
                </a:lnTo>
                <a:lnTo>
                  <a:pt x="204216" y="21336"/>
                </a:lnTo>
                <a:lnTo>
                  <a:pt x="216407" y="28956"/>
                </a:lnTo>
                <a:lnTo>
                  <a:pt x="13716" y="28956"/>
                </a:lnTo>
                <a:lnTo>
                  <a:pt x="27432" y="15239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778130" y="1952244"/>
            <a:ext cx="272796" cy="263652"/>
          </a:xfrm>
          <a:custGeom>
            <a:avLst/>
            <a:gdLst/>
            <a:ahLst/>
            <a:cxnLst/>
            <a:rect l="l" t="t" r="r" b="b"/>
            <a:pathLst>
              <a:path w="272796" h="263652">
                <a:moveTo>
                  <a:pt x="0" y="0"/>
                </a:moveTo>
                <a:lnTo>
                  <a:pt x="204216" y="0"/>
                </a:lnTo>
                <a:lnTo>
                  <a:pt x="272796" y="132588"/>
                </a:lnTo>
                <a:lnTo>
                  <a:pt x="204216" y="263652"/>
                </a:lnTo>
                <a:lnTo>
                  <a:pt x="0" y="26365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762890" y="1938528"/>
            <a:ext cx="304800" cy="291084"/>
          </a:xfrm>
          <a:custGeom>
            <a:avLst/>
            <a:gdLst/>
            <a:ahLst/>
            <a:cxnLst/>
            <a:rect l="l" t="t" r="r" b="b"/>
            <a:pathLst>
              <a:path w="304800" h="291084">
                <a:moveTo>
                  <a:pt x="0" y="0"/>
                </a:moveTo>
                <a:lnTo>
                  <a:pt x="227076" y="0"/>
                </a:lnTo>
                <a:lnTo>
                  <a:pt x="304800" y="146304"/>
                </a:lnTo>
                <a:lnTo>
                  <a:pt x="227076" y="291084"/>
                </a:lnTo>
                <a:lnTo>
                  <a:pt x="0" y="291084"/>
                </a:lnTo>
                <a:close/>
                <a:moveTo>
                  <a:pt x="28956" y="277368"/>
                </a:moveTo>
                <a:lnTo>
                  <a:pt x="15240" y="262128"/>
                </a:lnTo>
                <a:lnTo>
                  <a:pt x="219456" y="262128"/>
                </a:lnTo>
                <a:lnTo>
                  <a:pt x="205740" y="269747"/>
                </a:lnTo>
                <a:lnTo>
                  <a:pt x="275844" y="138684"/>
                </a:lnTo>
                <a:lnTo>
                  <a:pt x="275844" y="152400"/>
                </a:lnTo>
                <a:lnTo>
                  <a:pt x="205740" y="21335"/>
                </a:lnTo>
                <a:lnTo>
                  <a:pt x="219456" y="28956"/>
                </a:lnTo>
                <a:lnTo>
                  <a:pt x="15240" y="28956"/>
                </a:lnTo>
                <a:lnTo>
                  <a:pt x="28956" y="137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55598" y="1952244"/>
            <a:ext cx="274319" cy="263652"/>
          </a:xfrm>
          <a:custGeom>
            <a:avLst/>
            <a:gdLst/>
            <a:ahLst/>
            <a:cxnLst/>
            <a:rect l="l" t="t" r="r" b="b"/>
            <a:pathLst>
              <a:path w="274319" h="263652">
                <a:moveTo>
                  <a:pt x="0" y="0"/>
                </a:moveTo>
                <a:lnTo>
                  <a:pt x="204215" y="0"/>
                </a:lnTo>
                <a:lnTo>
                  <a:pt x="274319" y="132588"/>
                </a:lnTo>
                <a:lnTo>
                  <a:pt x="204215" y="263652"/>
                </a:lnTo>
                <a:lnTo>
                  <a:pt x="0" y="263652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41881" y="1938528"/>
            <a:ext cx="304800" cy="291084"/>
          </a:xfrm>
          <a:custGeom>
            <a:avLst/>
            <a:gdLst/>
            <a:ahLst/>
            <a:cxnLst/>
            <a:rect l="l" t="t" r="r" b="b"/>
            <a:pathLst>
              <a:path w="304800" h="291084">
                <a:moveTo>
                  <a:pt x="0" y="0"/>
                </a:moveTo>
                <a:lnTo>
                  <a:pt x="227076" y="0"/>
                </a:lnTo>
                <a:lnTo>
                  <a:pt x="304800" y="146304"/>
                </a:lnTo>
                <a:lnTo>
                  <a:pt x="227076" y="291084"/>
                </a:lnTo>
                <a:lnTo>
                  <a:pt x="0" y="291084"/>
                </a:lnTo>
                <a:close/>
                <a:moveTo>
                  <a:pt x="28956" y="277368"/>
                </a:moveTo>
                <a:lnTo>
                  <a:pt x="13717" y="262128"/>
                </a:lnTo>
                <a:lnTo>
                  <a:pt x="217932" y="262128"/>
                </a:lnTo>
                <a:lnTo>
                  <a:pt x="205741" y="269747"/>
                </a:lnTo>
                <a:lnTo>
                  <a:pt x="275844" y="138684"/>
                </a:lnTo>
                <a:lnTo>
                  <a:pt x="275844" y="152400"/>
                </a:lnTo>
                <a:lnTo>
                  <a:pt x="205741" y="21335"/>
                </a:lnTo>
                <a:lnTo>
                  <a:pt x="217932" y="28956"/>
                </a:lnTo>
                <a:lnTo>
                  <a:pt x="13717" y="28956"/>
                </a:lnTo>
                <a:lnTo>
                  <a:pt x="28956" y="137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640720" y="2362114"/>
            <a:ext cx="988429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Projetar 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7091050" y="2019300"/>
            <a:ext cx="274320" cy="262128"/>
          </a:xfrm>
          <a:custGeom>
            <a:avLst/>
            <a:gdLst/>
            <a:ahLst/>
            <a:cxnLst/>
            <a:rect l="l" t="t" r="r" b="b"/>
            <a:pathLst>
              <a:path w="274320" h="262128">
                <a:moveTo>
                  <a:pt x="0" y="0"/>
                </a:moveTo>
                <a:lnTo>
                  <a:pt x="204215" y="0"/>
                </a:lnTo>
                <a:lnTo>
                  <a:pt x="274320" y="131064"/>
                </a:lnTo>
                <a:lnTo>
                  <a:pt x="204215" y="262128"/>
                </a:lnTo>
                <a:lnTo>
                  <a:pt x="0" y="262128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77334" y="2004060"/>
            <a:ext cx="304800" cy="291084"/>
          </a:xfrm>
          <a:custGeom>
            <a:avLst/>
            <a:gdLst/>
            <a:ahLst/>
            <a:cxnLst/>
            <a:rect l="l" t="t" r="r" b="b"/>
            <a:pathLst>
              <a:path w="304800" h="291084">
                <a:moveTo>
                  <a:pt x="0" y="0"/>
                </a:moveTo>
                <a:lnTo>
                  <a:pt x="227076" y="0"/>
                </a:lnTo>
                <a:lnTo>
                  <a:pt x="304800" y="146304"/>
                </a:lnTo>
                <a:lnTo>
                  <a:pt x="227076" y="291084"/>
                </a:lnTo>
                <a:lnTo>
                  <a:pt x="0" y="291084"/>
                </a:lnTo>
                <a:close/>
                <a:moveTo>
                  <a:pt x="28955" y="277368"/>
                </a:moveTo>
                <a:lnTo>
                  <a:pt x="13716" y="262128"/>
                </a:lnTo>
                <a:lnTo>
                  <a:pt x="217931" y="262128"/>
                </a:lnTo>
                <a:lnTo>
                  <a:pt x="205740" y="269748"/>
                </a:lnTo>
                <a:lnTo>
                  <a:pt x="275843" y="138684"/>
                </a:lnTo>
                <a:lnTo>
                  <a:pt x="275843" y="152400"/>
                </a:lnTo>
                <a:lnTo>
                  <a:pt x="205740" y="21336"/>
                </a:lnTo>
                <a:lnTo>
                  <a:pt x="217931" y="28956"/>
                </a:lnTo>
                <a:lnTo>
                  <a:pt x="13716" y="28956"/>
                </a:lnTo>
                <a:lnTo>
                  <a:pt x="28955" y="1524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816734" y="2362114"/>
            <a:ext cx="927470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10000"/>
                </a:solidFill>
                <a:latin typeface="Arial"/>
                <a:cs typeface="Arial"/>
              </a:rPr>
              <a:t>Avaliar Testes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3046354" y="2040635"/>
            <a:ext cx="809243" cy="86867"/>
          </a:xfrm>
          <a:custGeom>
            <a:avLst/>
            <a:gdLst/>
            <a:ahLst/>
            <a:cxnLst/>
            <a:rect l="l" t="t" r="r" b="b"/>
            <a:pathLst>
              <a:path w="809243" h="86867">
                <a:moveTo>
                  <a:pt x="0" y="28956"/>
                </a:moveTo>
                <a:lnTo>
                  <a:pt x="737615" y="28956"/>
                </a:lnTo>
                <a:lnTo>
                  <a:pt x="737615" y="57913"/>
                </a:lnTo>
                <a:lnTo>
                  <a:pt x="0" y="57913"/>
                </a:lnTo>
                <a:close/>
                <a:moveTo>
                  <a:pt x="723900" y="0"/>
                </a:moveTo>
                <a:lnTo>
                  <a:pt x="809244" y="44197"/>
                </a:lnTo>
                <a:lnTo>
                  <a:pt x="723900" y="86868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25345" y="2068068"/>
            <a:ext cx="637032" cy="3422904"/>
          </a:xfrm>
          <a:custGeom>
            <a:avLst/>
            <a:gdLst/>
            <a:ahLst/>
            <a:cxnLst/>
            <a:rect l="l" t="t" r="r" b="b"/>
            <a:pathLst>
              <a:path w="637032" h="3422904">
                <a:moveTo>
                  <a:pt x="4572" y="0"/>
                </a:moveTo>
                <a:lnTo>
                  <a:pt x="33529" y="4572"/>
                </a:lnTo>
                <a:cubicBezTo>
                  <a:pt x="35053" y="4572"/>
                  <a:pt x="36577" y="4572"/>
                  <a:pt x="38100" y="6095"/>
                </a:cubicBezTo>
                <a:lnTo>
                  <a:pt x="51816" y="13716"/>
                </a:lnTo>
                <a:cubicBezTo>
                  <a:pt x="53341" y="13716"/>
                  <a:pt x="53341" y="13716"/>
                  <a:pt x="54865" y="15239"/>
                </a:cubicBezTo>
                <a:lnTo>
                  <a:pt x="70104" y="27432"/>
                </a:lnTo>
                <a:cubicBezTo>
                  <a:pt x="70104" y="27432"/>
                  <a:pt x="70104" y="27432"/>
                  <a:pt x="71629" y="28956"/>
                </a:cubicBezTo>
                <a:lnTo>
                  <a:pt x="85345" y="45720"/>
                </a:lnTo>
                <a:lnTo>
                  <a:pt x="100585" y="67056"/>
                </a:lnTo>
                <a:lnTo>
                  <a:pt x="115825" y="92964"/>
                </a:lnTo>
                <a:lnTo>
                  <a:pt x="129541" y="123444"/>
                </a:lnTo>
                <a:lnTo>
                  <a:pt x="143257" y="156972"/>
                </a:lnTo>
                <a:lnTo>
                  <a:pt x="156972" y="195072"/>
                </a:lnTo>
                <a:lnTo>
                  <a:pt x="170689" y="234696"/>
                </a:lnTo>
                <a:lnTo>
                  <a:pt x="184404" y="278892"/>
                </a:lnTo>
                <a:lnTo>
                  <a:pt x="196597" y="326135"/>
                </a:lnTo>
                <a:lnTo>
                  <a:pt x="208789" y="377952"/>
                </a:lnTo>
                <a:lnTo>
                  <a:pt x="220981" y="431292"/>
                </a:lnTo>
                <a:lnTo>
                  <a:pt x="233172" y="487680"/>
                </a:lnTo>
                <a:lnTo>
                  <a:pt x="243841" y="545591"/>
                </a:lnTo>
                <a:lnTo>
                  <a:pt x="254509" y="606552"/>
                </a:lnTo>
                <a:lnTo>
                  <a:pt x="265177" y="670560"/>
                </a:lnTo>
                <a:lnTo>
                  <a:pt x="274321" y="736091"/>
                </a:lnTo>
                <a:lnTo>
                  <a:pt x="283465" y="804672"/>
                </a:lnTo>
                <a:lnTo>
                  <a:pt x="292609" y="874776"/>
                </a:lnTo>
                <a:lnTo>
                  <a:pt x="300229" y="944880"/>
                </a:lnTo>
                <a:lnTo>
                  <a:pt x="307848" y="1018032"/>
                </a:lnTo>
                <a:lnTo>
                  <a:pt x="313945" y="1092707"/>
                </a:lnTo>
                <a:lnTo>
                  <a:pt x="326137" y="1245108"/>
                </a:lnTo>
                <a:lnTo>
                  <a:pt x="333757" y="1400556"/>
                </a:lnTo>
                <a:lnTo>
                  <a:pt x="339853" y="1559052"/>
                </a:lnTo>
                <a:lnTo>
                  <a:pt x="341377" y="1719071"/>
                </a:lnTo>
                <a:lnTo>
                  <a:pt x="342901" y="1879091"/>
                </a:lnTo>
                <a:lnTo>
                  <a:pt x="348997" y="2036064"/>
                </a:lnTo>
                <a:lnTo>
                  <a:pt x="356616" y="2191512"/>
                </a:lnTo>
                <a:lnTo>
                  <a:pt x="367285" y="2343912"/>
                </a:lnTo>
                <a:lnTo>
                  <a:pt x="374904" y="2418588"/>
                </a:lnTo>
                <a:lnTo>
                  <a:pt x="382525" y="2490216"/>
                </a:lnTo>
                <a:lnTo>
                  <a:pt x="390145" y="2561844"/>
                </a:lnTo>
                <a:lnTo>
                  <a:pt x="397765" y="2630424"/>
                </a:lnTo>
                <a:lnTo>
                  <a:pt x="406909" y="2699004"/>
                </a:lnTo>
                <a:lnTo>
                  <a:pt x="417577" y="2764536"/>
                </a:lnTo>
                <a:lnTo>
                  <a:pt x="426721" y="2827020"/>
                </a:lnTo>
                <a:lnTo>
                  <a:pt x="437389" y="2887980"/>
                </a:lnTo>
                <a:lnTo>
                  <a:pt x="449581" y="2945892"/>
                </a:lnTo>
                <a:lnTo>
                  <a:pt x="460248" y="3002280"/>
                </a:lnTo>
                <a:lnTo>
                  <a:pt x="472441" y="3055620"/>
                </a:lnTo>
                <a:lnTo>
                  <a:pt x="484633" y="3104388"/>
                </a:lnTo>
                <a:lnTo>
                  <a:pt x="496825" y="3151632"/>
                </a:lnTo>
                <a:lnTo>
                  <a:pt x="510541" y="3195828"/>
                </a:lnTo>
                <a:lnTo>
                  <a:pt x="522733" y="3235451"/>
                </a:lnTo>
                <a:lnTo>
                  <a:pt x="536448" y="3272028"/>
                </a:lnTo>
                <a:lnTo>
                  <a:pt x="550165" y="3304032"/>
                </a:lnTo>
                <a:lnTo>
                  <a:pt x="563881" y="3332988"/>
                </a:lnTo>
                <a:lnTo>
                  <a:pt x="577597" y="3355848"/>
                </a:lnTo>
                <a:lnTo>
                  <a:pt x="574548" y="3352800"/>
                </a:lnTo>
                <a:lnTo>
                  <a:pt x="591313" y="3368039"/>
                </a:lnTo>
                <a:lnTo>
                  <a:pt x="571501" y="3389376"/>
                </a:lnTo>
                <a:lnTo>
                  <a:pt x="554737" y="3374136"/>
                </a:lnTo>
                <a:cubicBezTo>
                  <a:pt x="554737" y="3372612"/>
                  <a:pt x="553213" y="3371088"/>
                  <a:pt x="553213" y="3371088"/>
                </a:cubicBezTo>
                <a:lnTo>
                  <a:pt x="537972" y="3345180"/>
                </a:lnTo>
                <a:lnTo>
                  <a:pt x="524257" y="3314700"/>
                </a:lnTo>
                <a:lnTo>
                  <a:pt x="510541" y="3281172"/>
                </a:lnTo>
                <a:lnTo>
                  <a:pt x="496825" y="3244595"/>
                </a:lnTo>
                <a:lnTo>
                  <a:pt x="483109" y="3203448"/>
                </a:lnTo>
                <a:lnTo>
                  <a:pt x="469393" y="3159251"/>
                </a:lnTo>
                <a:lnTo>
                  <a:pt x="457201" y="3112008"/>
                </a:lnTo>
                <a:lnTo>
                  <a:pt x="445009" y="3061716"/>
                </a:lnTo>
                <a:lnTo>
                  <a:pt x="432816" y="3008376"/>
                </a:lnTo>
                <a:lnTo>
                  <a:pt x="420625" y="2951988"/>
                </a:lnTo>
                <a:lnTo>
                  <a:pt x="409957" y="2892552"/>
                </a:lnTo>
                <a:lnTo>
                  <a:pt x="399289" y="2831592"/>
                </a:lnTo>
                <a:lnTo>
                  <a:pt x="388621" y="2767583"/>
                </a:lnTo>
                <a:lnTo>
                  <a:pt x="379477" y="2702052"/>
                </a:lnTo>
                <a:lnTo>
                  <a:pt x="370333" y="2634995"/>
                </a:lnTo>
                <a:lnTo>
                  <a:pt x="361189" y="2564892"/>
                </a:lnTo>
                <a:lnTo>
                  <a:pt x="353569" y="2493264"/>
                </a:lnTo>
                <a:lnTo>
                  <a:pt x="345948" y="2420112"/>
                </a:lnTo>
                <a:lnTo>
                  <a:pt x="339853" y="2345436"/>
                </a:lnTo>
                <a:lnTo>
                  <a:pt x="327660" y="2193036"/>
                </a:lnTo>
                <a:lnTo>
                  <a:pt x="320041" y="2037588"/>
                </a:lnTo>
                <a:lnTo>
                  <a:pt x="313945" y="1879091"/>
                </a:lnTo>
                <a:lnTo>
                  <a:pt x="312421" y="1719071"/>
                </a:lnTo>
                <a:lnTo>
                  <a:pt x="310897" y="1560576"/>
                </a:lnTo>
                <a:lnTo>
                  <a:pt x="306325" y="1402080"/>
                </a:lnTo>
                <a:lnTo>
                  <a:pt x="297181" y="1246632"/>
                </a:lnTo>
                <a:lnTo>
                  <a:pt x="286513" y="1095756"/>
                </a:lnTo>
                <a:lnTo>
                  <a:pt x="278893" y="1021080"/>
                </a:lnTo>
                <a:lnTo>
                  <a:pt x="272797" y="947928"/>
                </a:lnTo>
                <a:lnTo>
                  <a:pt x="263653" y="877824"/>
                </a:lnTo>
                <a:lnTo>
                  <a:pt x="256033" y="807720"/>
                </a:lnTo>
                <a:lnTo>
                  <a:pt x="246889" y="740663"/>
                </a:lnTo>
                <a:lnTo>
                  <a:pt x="236221" y="675132"/>
                </a:lnTo>
                <a:lnTo>
                  <a:pt x="227077" y="612648"/>
                </a:lnTo>
                <a:lnTo>
                  <a:pt x="216409" y="551688"/>
                </a:lnTo>
                <a:lnTo>
                  <a:pt x="204216" y="492252"/>
                </a:lnTo>
                <a:lnTo>
                  <a:pt x="193548" y="437388"/>
                </a:lnTo>
                <a:lnTo>
                  <a:pt x="181357" y="384048"/>
                </a:lnTo>
                <a:lnTo>
                  <a:pt x="169165" y="333756"/>
                </a:lnTo>
                <a:lnTo>
                  <a:pt x="156972" y="288035"/>
                </a:lnTo>
                <a:lnTo>
                  <a:pt x="143257" y="243840"/>
                </a:lnTo>
                <a:lnTo>
                  <a:pt x="131065" y="204216"/>
                </a:lnTo>
                <a:lnTo>
                  <a:pt x="117348" y="167640"/>
                </a:lnTo>
                <a:lnTo>
                  <a:pt x="103633" y="135635"/>
                </a:lnTo>
                <a:lnTo>
                  <a:pt x="89916" y="106680"/>
                </a:lnTo>
                <a:lnTo>
                  <a:pt x="77725" y="83820"/>
                </a:lnTo>
                <a:lnTo>
                  <a:pt x="64009" y="64007"/>
                </a:lnTo>
                <a:lnTo>
                  <a:pt x="48768" y="47244"/>
                </a:lnTo>
                <a:lnTo>
                  <a:pt x="51816" y="48768"/>
                </a:lnTo>
                <a:lnTo>
                  <a:pt x="36577" y="36576"/>
                </a:lnTo>
                <a:lnTo>
                  <a:pt x="39624" y="38100"/>
                </a:lnTo>
                <a:lnTo>
                  <a:pt x="24385" y="32004"/>
                </a:lnTo>
                <a:lnTo>
                  <a:pt x="28956" y="32004"/>
                </a:lnTo>
                <a:lnTo>
                  <a:pt x="0" y="27432"/>
                </a:lnTo>
                <a:close/>
                <a:moveTo>
                  <a:pt x="595885" y="3336036"/>
                </a:moveTo>
                <a:lnTo>
                  <a:pt x="637033" y="3422904"/>
                </a:lnTo>
                <a:lnTo>
                  <a:pt x="544069" y="3404616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717926" y="2046732"/>
            <a:ext cx="1363979" cy="1036320"/>
          </a:xfrm>
          <a:custGeom>
            <a:avLst/>
            <a:gdLst/>
            <a:ahLst/>
            <a:cxnLst/>
            <a:rect l="l" t="t" r="r" b="b"/>
            <a:pathLst>
              <a:path w="1363979" h="1036320">
                <a:moveTo>
                  <a:pt x="0" y="1036320"/>
                </a:moveTo>
                <a:lnTo>
                  <a:pt x="45720" y="1034796"/>
                </a:lnTo>
                <a:lnTo>
                  <a:pt x="77723" y="1033271"/>
                </a:lnTo>
                <a:lnTo>
                  <a:pt x="109728" y="1030224"/>
                </a:lnTo>
                <a:lnTo>
                  <a:pt x="141732" y="1024127"/>
                </a:lnTo>
                <a:lnTo>
                  <a:pt x="172212" y="1018032"/>
                </a:lnTo>
                <a:lnTo>
                  <a:pt x="204216" y="1011936"/>
                </a:lnTo>
                <a:lnTo>
                  <a:pt x="234696" y="1002792"/>
                </a:lnTo>
                <a:lnTo>
                  <a:pt x="265176" y="993648"/>
                </a:lnTo>
                <a:lnTo>
                  <a:pt x="294132" y="981455"/>
                </a:lnTo>
                <a:lnTo>
                  <a:pt x="323088" y="970788"/>
                </a:lnTo>
                <a:lnTo>
                  <a:pt x="352044" y="957071"/>
                </a:lnTo>
                <a:lnTo>
                  <a:pt x="379476" y="943355"/>
                </a:lnTo>
                <a:lnTo>
                  <a:pt x="406908" y="929640"/>
                </a:lnTo>
                <a:lnTo>
                  <a:pt x="432816" y="912876"/>
                </a:lnTo>
                <a:lnTo>
                  <a:pt x="458723" y="896112"/>
                </a:lnTo>
                <a:lnTo>
                  <a:pt x="483108" y="879348"/>
                </a:lnTo>
                <a:lnTo>
                  <a:pt x="505967" y="861060"/>
                </a:lnTo>
                <a:lnTo>
                  <a:pt x="528828" y="842771"/>
                </a:lnTo>
                <a:lnTo>
                  <a:pt x="550164" y="822960"/>
                </a:lnTo>
                <a:lnTo>
                  <a:pt x="569976" y="803148"/>
                </a:lnTo>
                <a:lnTo>
                  <a:pt x="589788" y="783336"/>
                </a:lnTo>
                <a:lnTo>
                  <a:pt x="606552" y="761999"/>
                </a:lnTo>
                <a:lnTo>
                  <a:pt x="623316" y="740664"/>
                </a:lnTo>
                <a:lnTo>
                  <a:pt x="638556" y="717804"/>
                </a:lnTo>
                <a:lnTo>
                  <a:pt x="652272" y="696468"/>
                </a:lnTo>
                <a:lnTo>
                  <a:pt x="662940" y="673608"/>
                </a:lnTo>
                <a:lnTo>
                  <a:pt x="673608" y="649224"/>
                </a:lnTo>
                <a:lnTo>
                  <a:pt x="682752" y="626364"/>
                </a:lnTo>
                <a:lnTo>
                  <a:pt x="688847" y="601980"/>
                </a:lnTo>
                <a:lnTo>
                  <a:pt x="693420" y="579120"/>
                </a:lnTo>
                <a:lnTo>
                  <a:pt x="696467" y="554736"/>
                </a:lnTo>
                <a:lnTo>
                  <a:pt x="697991" y="530352"/>
                </a:lnTo>
                <a:lnTo>
                  <a:pt x="699516" y="507492"/>
                </a:lnTo>
                <a:lnTo>
                  <a:pt x="702564" y="484632"/>
                </a:lnTo>
                <a:lnTo>
                  <a:pt x="707135" y="463296"/>
                </a:lnTo>
                <a:lnTo>
                  <a:pt x="713232" y="441960"/>
                </a:lnTo>
                <a:lnTo>
                  <a:pt x="720852" y="420624"/>
                </a:lnTo>
                <a:lnTo>
                  <a:pt x="729996" y="399288"/>
                </a:lnTo>
                <a:lnTo>
                  <a:pt x="742188" y="377952"/>
                </a:lnTo>
                <a:lnTo>
                  <a:pt x="754379" y="356616"/>
                </a:lnTo>
                <a:lnTo>
                  <a:pt x="768096" y="335280"/>
                </a:lnTo>
                <a:lnTo>
                  <a:pt x="784860" y="315468"/>
                </a:lnTo>
                <a:lnTo>
                  <a:pt x="801624" y="295656"/>
                </a:lnTo>
                <a:lnTo>
                  <a:pt x="819912" y="275843"/>
                </a:lnTo>
                <a:lnTo>
                  <a:pt x="839724" y="256032"/>
                </a:lnTo>
                <a:lnTo>
                  <a:pt x="859536" y="237743"/>
                </a:lnTo>
                <a:lnTo>
                  <a:pt x="882396" y="219456"/>
                </a:lnTo>
                <a:lnTo>
                  <a:pt x="905256" y="202692"/>
                </a:lnTo>
                <a:lnTo>
                  <a:pt x="929639" y="185928"/>
                </a:lnTo>
                <a:lnTo>
                  <a:pt x="954024" y="170688"/>
                </a:lnTo>
                <a:lnTo>
                  <a:pt x="979932" y="155448"/>
                </a:lnTo>
                <a:lnTo>
                  <a:pt x="1005839" y="140208"/>
                </a:lnTo>
                <a:lnTo>
                  <a:pt x="1033272" y="128016"/>
                </a:lnTo>
                <a:lnTo>
                  <a:pt x="1060703" y="114300"/>
                </a:lnTo>
                <a:lnTo>
                  <a:pt x="1089660" y="103632"/>
                </a:lnTo>
                <a:lnTo>
                  <a:pt x="1118615" y="92964"/>
                </a:lnTo>
                <a:lnTo>
                  <a:pt x="1149096" y="83820"/>
                </a:lnTo>
                <a:lnTo>
                  <a:pt x="1178051" y="76200"/>
                </a:lnTo>
                <a:lnTo>
                  <a:pt x="1208532" y="68580"/>
                </a:lnTo>
                <a:lnTo>
                  <a:pt x="1240536" y="62484"/>
                </a:lnTo>
                <a:lnTo>
                  <a:pt x="1271015" y="57912"/>
                </a:lnTo>
                <a:lnTo>
                  <a:pt x="1293875" y="56388"/>
                </a:lnTo>
                <a:lnTo>
                  <a:pt x="1292351" y="27431"/>
                </a:lnTo>
                <a:lnTo>
                  <a:pt x="1266444" y="28956"/>
                </a:lnTo>
                <a:lnTo>
                  <a:pt x="1234439" y="35052"/>
                </a:lnTo>
                <a:lnTo>
                  <a:pt x="1202436" y="41147"/>
                </a:lnTo>
                <a:lnTo>
                  <a:pt x="1171956" y="48768"/>
                </a:lnTo>
                <a:lnTo>
                  <a:pt x="1139951" y="56388"/>
                </a:lnTo>
                <a:lnTo>
                  <a:pt x="1109472" y="65532"/>
                </a:lnTo>
                <a:lnTo>
                  <a:pt x="1078991" y="77724"/>
                </a:lnTo>
                <a:lnTo>
                  <a:pt x="1050036" y="88392"/>
                </a:lnTo>
                <a:lnTo>
                  <a:pt x="1021079" y="102108"/>
                </a:lnTo>
                <a:lnTo>
                  <a:pt x="992124" y="115824"/>
                </a:lnTo>
                <a:lnTo>
                  <a:pt x="964691" y="131064"/>
                </a:lnTo>
                <a:lnTo>
                  <a:pt x="938784" y="146304"/>
                </a:lnTo>
                <a:lnTo>
                  <a:pt x="912875" y="163068"/>
                </a:lnTo>
                <a:lnTo>
                  <a:pt x="888491" y="179832"/>
                </a:lnTo>
                <a:lnTo>
                  <a:pt x="864108" y="198120"/>
                </a:lnTo>
                <a:lnTo>
                  <a:pt x="841248" y="216408"/>
                </a:lnTo>
                <a:lnTo>
                  <a:pt x="819912" y="236220"/>
                </a:lnTo>
                <a:lnTo>
                  <a:pt x="798575" y="256032"/>
                </a:lnTo>
                <a:lnTo>
                  <a:pt x="780288" y="275843"/>
                </a:lnTo>
                <a:lnTo>
                  <a:pt x="762000" y="297180"/>
                </a:lnTo>
                <a:lnTo>
                  <a:pt x="745235" y="320040"/>
                </a:lnTo>
                <a:lnTo>
                  <a:pt x="729996" y="341376"/>
                </a:lnTo>
                <a:lnTo>
                  <a:pt x="716279" y="364236"/>
                </a:lnTo>
                <a:lnTo>
                  <a:pt x="704088" y="387096"/>
                </a:lnTo>
                <a:lnTo>
                  <a:pt x="693420" y="409956"/>
                </a:lnTo>
                <a:lnTo>
                  <a:pt x="685800" y="434340"/>
                </a:lnTo>
                <a:lnTo>
                  <a:pt x="678179" y="457199"/>
                </a:lnTo>
                <a:lnTo>
                  <a:pt x="673608" y="481584"/>
                </a:lnTo>
                <a:lnTo>
                  <a:pt x="670559" y="505968"/>
                </a:lnTo>
                <a:lnTo>
                  <a:pt x="669035" y="528828"/>
                </a:lnTo>
                <a:lnTo>
                  <a:pt x="669035" y="550164"/>
                </a:lnTo>
                <a:lnTo>
                  <a:pt x="665988" y="573024"/>
                </a:lnTo>
                <a:lnTo>
                  <a:pt x="661416" y="594360"/>
                </a:lnTo>
                <a:lnTo>
                  <a:pt x="655320" y="617220"/>
                </a:lnTo>
                <a:lnTo>
                  <a:pt x="647700" y="638556"/>
                </a:lnTo>
                <a:lnTo>
                  <a:pt x="638556" y="659892"/>
                </a:lnTo>
                <a:lnTo>
                  <a:pt x="626364" y="681227"/>
                </a:lnTo>
                <a:lnTo>
                  <a:pt x="614172" y="702564"/>
                </a:lnTo>
                <a:lnTo>
                  <a:pt x="600456" y="722376"/>
                </a:lnTo>
                <a:lnTo>
                  <a:pt x="585216" y="743712"/>
                </a:lnTo>
                <a:lnTo>
                  <a:pt x="568452" y="763524"/>
                </a:lnTo>
                <a:lnTo>
                  <a:pt x="550164" y="783336"/>
                </a:lnTo>
                <a:lnTo>
                  <a:pt x="530352" y="801624"/>
                </a:lnTo>
                <a:lnTo>
                  <a:pt x="510540" y="821436"/>
                </a:lnTo>
                <a:lnTo>
                  <a:pt x="489203" y="838199"/>
                </a:lnTo>
                <a:lnTo>
                  <a:pt x="466344" y="856488"/>
                </a:lnTo>
                <a:lnTo>
                  <a:pt x="443484" y="873252"/>
                </a:lnTo>
                <a:lnTo>
                  <a:pt x="419100" y="888492"/>
                </a:lnTo>
                <a:lnTo>
                  <a:pt x="393191" y="903732"/>
                </a:lnTo>
                <a:lnTo>
                  <a:pt x="367284" y="917448"/>
                </a:lnTo>
                <a:lnTo>
                  <a:pt x="339852" y="931164"/>
                </a:lnTo>
                <a:lnTo>
                  <a:pt x="312420" y="943355"/>
                </a:lnTo>
                <a:lnTo>
                  <a:pt x="284988" y="955548"/>
                </a:lnTo>
                <a:lnTo>
                  <a:pt x="256032" y="966216"/>
                </a:lnTo>
                <a:lnTo>
                  <a:pt x="227076" y="975360"/>
                </a:lnTo>
                <a:lnTo>
                  <a:pt x="196596" y="982980"/>
                </a:lnTo>
                <a:lnTo>
                  <a:pt x="167640" y="990599"/>
                </a:lnTo>
                <a:lnTo>
                  <a:pt x="137160" y="996696"/>
                </a:lnTo>
                <a:lnTo>
                  <a:pt x="106679" y="1001268"/>
                </a:lnTo>
                <a:lnTo>
                  <a:pt x="76200" y="1004316"/>
                </a:lnTo>
                <a:lnTo>
                  <a:pt x="45720" y="1007364"/>
                </a:lnTo>
                <a:lnTo>
                  <a:pt x="0" y="1007364"/>
                </a:lnTo>
                <a:close/>
                <a:moveTo>
                  <a:pt x="1281684" y="85343"/>
                </a:moveTo>
                <a:lnTo>
                  <a:pt x="1363979" y="38100"/>
                </a:lnTo>
                <a:lnTo>
                  <a:pt x="1275587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044317" y="4158995"/>
            <a:ext cx="844296" cy="1347216"/>
          </a:xfrm>
          <a:custGeom>
            <a:avLst/>
            <a:gdLst/>
            <a:ahLst/>
            <a:cxnLst/>
            <a:rect l="l" t="t" r="r" b="b"/>
            <a:pathLst>
              <a:path w="844296" h="1347216">
                <a:moveTo>
                  <a:pt x="1525" y="1347217"/>
                </a:moveTo>
                <a:lnTo>
                  <a:pt x="35053" y="1345693"/>
                </a:lnTo>
                <a:lnTo>
                  <a:pt x="56388" y="1342645"/>
                </a:lnTo>
                <a:lnTo>
                  <a:pt x="76200" y="1338073"/>
                </a:lnTo>
                <a:lnTo>
                  <a:pt x="97537" y="1330453"/>
                </a:lnTo>
                <a:lnTo>
                  <a:pt x="117349" y="1322833"/>
                </a:lnTo>
                <a:lnTo>
                  <a:pt x="137161" y="1312165"/>
                </a:lnTo>
                <a:lnTo>
                  <a:pt x="156973" y="1299973"/>
                </a:lnTo>
                <a:lnTo>
                  <a:pt x="175261" y="1287781"/>
                </a:lnTo>
                <a:lnTo>
                  <a:pt x="195073" y="1272541"/>
                </a:lnTo>
                <a:lnTo>
                  <a:pt x="213361" y="1257301"/>
                </a:lnTo>
                <a:lnTo>
                  <a:pt x="230125" y="1239012"/>
                </a:lnTo>
                <a:lnTo>
                  <a:pt x="248412" y="1220724"/>
                </a:lnTo>
                <a:lnTo>
                  <a:pt x="265176" y="1200912"/>
                </a:lnTo>
                <a:lnTo>
                  <a:pt x="281941" y="1179577"/>
                </a:lnTo>
                <a:lnTo>
                  <a:pt x="297181" y="1158241"/>
                </a:lnTo>
                <a:lnTo>
                  <a:pt x="312421" y="1135381"/>
                </a:lnTo>
                <a:lnTo>
                  <a:pt x="326137" y="1110997"/>
                </a:lnTo>
                <a:lnTo>
                  <a:pt x="341376" y="1086612"/>
                </a:lnTo>
                <a:lnTo>
                  <a:pt x="353569" y="1060705"/>
                </a:lnTo>
                <a:lnTo>
                  <a:pt x="365761" y="1034797"/>
                </a:lnTo>
                <a:lnTo>
                  <a:pt x="377953" y="1007365"/>
                </a:lnTo>
                <a:lnTo>
                  <a:pt x="388621" y="979933"/>
                </a:lnTo>
                <a:lnTo>
                  <a:pt x="399288" y="950977"/>
                </a:lnTo>
                <a:lnTo>
                  <a:pt x="408432" y="922021"/>
                </a:lnTo>
                <a:lnTo>
                  <a:pt x="416053" y="893065"/>
                </a:lnTo>
                <a:lnTo>
                  <a:pt x="423673" y="862585"/>
                </a:lnTo>
                <a:lnTo>
                  <a:pt x="429769" y="833629"/>
                </a:lnTo>
                <a:lnTo>
                  <a:pt x="434341" y="803149"/>
                </a:lnTo>
                <a:lnTo>
                  <a:pt x="438912" y="771145"/>
                </a:lnTo>
                <a:lnTo>
                  <a:pt x="441961" y="740665"/>
                </a:lnTo>
                <a:lnTo>
                  <a:pt x="443485" y="710185"/>
                </a:lnTo>
                <a:lnTo>
                  <a:pt x="445009" y="678181"/>
                </a:lnTo>
                <a:lnTo>
                  <a:pt x="445009" y="647701"/>
                </a:lnTo>
                <a:lnTo>
                  <a:pt x="446532" y="618745"/>
                </a:lnTo>
                <a:lnTo>
                  <a:pt x="449581" y="588265"/>
                </a:lnTo>
                <a:lnTo>
                  <a:pt x="454153" y="557785"/>
                </a:lnTo>
                <a:lnTo>
                  <a:pt x="458725" y="528829"/>
                </a:lnTo>
                <a:lnTo>
                  <a:pt x="464821" y="499873"/>
                </a:lnTo>
                <a:lnTo>
                  <a:pt x="470917" y="470917"/>
                </a:lnTo>
                <a:lnTo>
                  <a:pt x="480061" y="441961"/>
                </a:lnTo>
                <a:lnTo>
                  <a:pt x="487681" y="414529"/>
                </a:lnTo>
                <a:lnTo>
                  <a:pt x="498349" y="387097"/>
                </a:lnTo>
                <a:lnTo>
                  <a:pt x="509017" y="359665"/>
                </a:lnTo>
                <a:lnTo>
                  <a:pt x="519685" y="333756"/>
                </a:lnTo>
                <a:lnTo>
                  <a:pt x="531876" y="307849"/>
                </a:lnTo>
                <a:lnTo>
                  <a:pt x="544069" y="283465"/>
                </a:lnTo>
                <a:lnTo>
                  <a:pt x="557785" y="259081"/>
                </a:lnTo>
                <a:lnTo>
                  <a:pt x="571500" y="236221"/>
                </a:lnTo>
                <a:lnTo>
                  <a:pt x="586741" y="214885"/>
                </a:lnTo>
                <a:lnTo>
                  <a:pt x="601981" y="193549"/>
                </a:lnTo>
                <a:lnTo>
                  <a:pt x="617221" y="173737"/>
                </a:lnTo>
                <a:lnTo>
                  <a:pt x="633985" y="155449"/>
                </a:lnTo>
                <a:lnTo>
                  <a:pt x="649225" y="137161"/>
                </a:lnTo>
                <a:lnTo>
                  <a:pt x="667512" y="120397"/>
                </a:lnTo>
                <a:lnTo>
                  <a:pt x="684276" y="106681"/>
                </a:lnTo>
                <a:lnTo>
                  <a:pt x="701041" y="92965"/>
                </a:lnTo>
                <a:lnTo>
                  <a:pt x="719329" y="80773"/>
                </a:lnTo>
                <a:lnTo>
                  <a:pt x="737617" y="70105"/>
                </a:lnTo>
                <a:lnTo>
                  <a:pt x="754381" y="60961"/>
                </a:lnTo>
                <a:lnTo>
                  <a:pt x="752856" y="60961"/>
                </a:lnTo>
                <a:lnTo>
                  <a:pt x="778765" y="53341"/>
                </a:lnTo>
                <a:lnTo>
                  <a:pt x="771144" y="25908"/>
                </a:lnTo>
                <a:lnTo>
                  <a:pt x="743712" y="33529"/>
                </a:lnTo>
                <a:lnTo>
                  <a:pt x="742188" y="35053"/>
                </a:lnTo>
                <a:lnTo>
                  <a:pt x="722376" y="44197"/>
                </a:lnTo>
                <a:lnTo>
                  <a:pt x="702565" y="56389"/>
                </a:lnTo>
                <a:lnTo>
                  <a:pt x="684276" y="70105"/>
                </a:lnTo>
                <a:lnTo>
                  <a:pt x="665988" y="83821"/>
                </a:lnTo>
                <a:lnTo>
                  <a:pt x="646176" y="100585"/>
                </a:lnTo>
                <a:lnTo>
                  <a:pt x="629412" y="117349"/>
                </a:lnTo>
                <a:lnTo>
                  <a:pt x="611125" y="135637"/>
                </a:lnTo>
                <a:lnTo>
                  <a:pt x="594361" y="155449"/>
                </a:lnTo>
                <a:lnTo>
                  <a:pt x="579121" y="176785"/>
                </a:lnTo>
                <a:lnTo>
                  <a:pt x="562356" y="198121"/>
                </a:lnTo>
                <a:lnTo>
                  <a:pt x="547117" y="220981"/>
                </a:lnTo>
                <a:lnTo>
                  <a:pt x="533400" y="245365"/>
                </a:lnTo>
                <a:lnTo>
                  <a:pt x="519685" y="269749"/>
                </a:lnTo>
                <a:lnTo>
                  <a:pt x="505969" y="295656"/>
                </a:lnTo>
                <a:lnTo>
                  <a:pt x="493776" y="323089"/>
                </a:lnTo>
                <a:lnTo>
                  <a:pt x="481585" y="348997"/>
                </a:lnTo>
                <a:lnTo>
                  <a:pt x="470917" y="377953"/>
                </a:lnTo>
                <a:lnTo>
                  <a:pt x="461773" y="405385"/>
                </a:lnTo>
                <a:lnTo>
                  <a:pt x="452629" y="434341"/>
                </a:lnTo>
                <a:lnTo>
                  <a:pt x="443485" y="463297"/>
                </a:lnTo>
                <a:lnTo>
                  <a:pt x="435865" y="493777"/>
                </a:lnTo>
                <a:lnTo>
                  <a:pt x="429769" y="524256"/>
                </a:lnTo>
                <a:lnTo>
                  <a:pt x="425197" y="554737"/>
                </a:lnTo>
                <a:lnTo>
                  <a:pt x="420625" y="585217"/>
                </a:lnTo>
                <a:lnTo>
                  <a:pt x="417576" y="615697"/>
                </a:lnTo>
                <a:lnTo>
                  <a:pt x="416053" y="647701"/>
                </a:lnTo>
                <a:lnTo>
                  <a:pt x="416053" y="678181"/>
                </a:lnTo>
                <a:lnTo>
                  <a:pt x="414529" y="708661"/>
                </a:lnTo>
                <a:lnTo>
                  <a:pt x="413005" y="737617"/>
                </a:lnTo>
                <a:lnTo>
                  <a:pt x="409956" y="768097"/>
                </a:lnTo>
                <a:lnTo>
                  <a:pt x="406909" y="798577"/>
                </a:lnTo>
                <a:lnTo>
                  <a:pt x="402337" y="827533"/>
                </a:lnTo>
                <a:lnTo>
                  <a:pt x="396241" y="856489"/>
                </a:lnTo>
                <a:lnTo>
                  <a:pt x="388621" y="885445"/>
                </a:lnTo>
                <a:lnTo>
                  <a:pt x="381000" y="914401"/>
                </a:lnTo>
                <a:lnTo>
                  <a:pt x="371856" y="941833"/>
                </a:lnTo>
                <a:lnTo>
                  <a:pt x="362712" y="969265"/>
                </a:lnTo>
                <a:lnTo>
                  <a:pt x="352044" y="996697"/>
                </a:lnTo>
                <a:lnTo>
                  <a:pt x="339853" y="1022605"/>
                </a:lnTo>
                <a:lnTo>
                  <a:pt x="329185" y="1048512"/>
                </a:lnTo>
                <a:lnTo>
                  <a:pt x="315469" y="1072897"/>
                </a:lnTo>
                <a:lnTo>
                  <a:pt x="301753" y="1097281"/>
                </a:lnTo>
                <a:lnTo>
                  <a:pt x="288037" y="1120141"/>
                </a:lnTo>
                <a:lnTo>
                  <a:pt x="274321" y="1141477"/>
                </a:lnTo>
                <a:lnTo>
                  <a:pt x="259081" y="1162812"/>
                </a:lnTo>
                <a:lnTo>
                  <a:pt x="243841" y="1182624"/>
                </a:lnTo>
                <a:lnTo>
                  <a:pt x="227076" y="1200912"/>
                </a:lnTo>
                <a:lnTo>
                  <a:pt x="210312" y="1219201"/>
                </a:lnTo>
                <a:lnTo>
                  <a:pt x="193549" y="1235965"/>
                </a:lnTo>
                <a:lnTo>
                  <a:pt x="176785" y="1249681"/>
                </a:lnTo>
                <a:lnTo>
                  <a:pt x="160021" y="1263397"/>
                </a:lnTo>
                <a:lnTo>
                  <a:pt x="141732" y="1275589"/>
                </a:lnTo>
                <a:lnTo>
                  <a:pt x="123444" y="1286256"/>
                </a:lnTo>
                <a:lnTo>
                  <a:pt x="106681" y="1295401"/>
                </a:lnTo>
                <a:lnTo>
                  <a:pt x="88393" y="1303021"/>
                </a:lnTo>
                <a:lnTo>
                  <a:pt x="70105" y="1309117"/>
                </a:lnTo>
                <a:lnTo>
                  <a:pt x="51817" y="1313689"/>
                </a:lnTo>
                <a:lnTo>
                  <a:pt x="33529" y="1316737"/>
                </a:lnTo>
                <a:lnTo>
                  <a:pt x="0" y="1318261"/>
                </a:lnTo>
                <a:close/>
                <a:moveTo>
                  <a:pt x="769621" y="83821"/>
                </a:moveTo>
                <a:lnTo>
                  <a:pt x="844297" y="24385"/>
                </a:lnTo>
                <a:lnTo>
                  <a:pt x="752856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044317" y="3067812"/>
            <a:ext cx="391668" cy="2438400"/>
          </a:xfrm>
          <a:custGeom>
            <a:avLst/>
            <a:gdLst/>
            <a:ahLst/>
            <a:cxnLst/>
            <a:rect l="l" t="t" r="r" b="b"/>
            <a:pathLst>
              <a:path w="391668" h="2438400">
                <a:moveTo>
                  <a:pt x="3049" y="2438400"/>
                </a:moveTo>
                <a:lnTo>
                  <a:pt x="21337" y="2436876"/>
                </a:lnTo>
                <a:lnTo>
                  <a:pt x="22861" y="2436876"/>
                </a:lnTo>
                <a:lnTo>
                  <a:pt x="27432" y="2435351"/>
                </a:lnTo>
                <a:cubicBezTo>
                  <a:pt x="28956" y="2435351"/>
                  <a:pt x="28956" y="2433828"/>
                  <a:pt x="30481" y="2433828"/>
                </a:cubicBezTo>
                <a:lnTo>
                  <a:pt x="35053" y="2432304"/>
                </a:lnTo>
                <a:lnTo>
                  <a:pt x="36576" y="2430780"/>
                </a:lnTo>
                <a:lnTo>
                  <a:pt x="41149" y="2427732"/>
                </a:lnTo>
                <a:lnTo>
                  <a:pt x="45721" y="2423160"/>
                </a:lnTo>
                <a:lnTo>
                  <a:pt x="51817" y="2417064"/>
                </a:lnTo>
                <a:lnTo>
                  <a:pt x="56388" y="2410968"/>
                </a:lnTo>
                <a:lnTo>
                  <a:pt x="62485" y="2403348"/>
                </a:lnTo>
                <a:lnTo>
                  <a:pt x="67056" y="2395728"/>
                </a:lnTo>
                <a:lnTo>
                  <a:pt x="71629" y="2388107"/>
                </a:lnTo>
                <a:lnTo>
                  <a:pt x="76200" y="2378964"/>
                </a:lnTo>
                <a:lnTo>
                  <a:pt x="80773" y="2368295"/>
                </a:lnTo>
                <a:lnTo>
                  <a:pt x="85344" y="2359151"/>
                </a:lnTo>
                <a:lnTo>
                  <a:pt x="88393" y="2346960"/>
                </a:lnTo>
                <a:lnTo>
                  <a:pt x="92965" y="2336292"/>
                </a:lnTo>
                <a:lnTo>
                  <a:pt x="97537" y="2324100"/>
                </a:lnTo>
                <a:lnTo>
                  <a:pt x="102109" y="2310384"/>
                </a:lnTo>
                <a:lnTo>
                  <a:pt x="106681" y="2296668"/>
                </a:lnTo>
                <a:lnTo>
                  <a:pt x="109729" y="2282951"/>
                </a:lnTo>
                <a:lnTo>
                  <a:pt x="114300" y="2267712"/>
                </a:lnTo>
                <a:lnTo>
                  <a:pt x="118873" y="2252472"/>
                </a:lnTo>
                <a:lnTo>
                  <a:pt x="121921" y="2235707"/>
                </a:lnTo>
                <a:lnTo>
                  <a:pt x="126493" y="2218944"/>
                </a:lnTo>
                <a:lnTo>
                  <a:pt x="129541" y="2202180"/>
                </a:lnTo>
                <a:lnTo>
                  <a:pt x="137161" y="2167128"/>
                </a:lnTo>
                <a:lnTo>
                  <a:pt x="144781" y="2129028"/>
                </a:lnTo>
                <a:lnTo>
                  <a:pt x="150876" y="2089404"/>
                </a:lnTo>
                <a:lnTo>
                  <a:pt x="158497" y="2046732"/>
                </a:lnTo>
                <a:lnTo>
                  <a:pt x="164593" y="2002536"/>
                </a:lnTo>
                <a:lnTo>
                  <a:pt x="170688" y="1958339"/>
                </a:lnTo>
                <a:lnTo>
                  <a:pt x="176785" y="1911095"/>
                </a:lnTo>
                <a:lnTo>
                  <a:pt x="182881" y="1862328"/>
                </a:lnTo>
                <a:lnTo>
                  <a:pt x="187453" y="1813560"/>
                </a:lnTo>
                <a:lnTo>
                  <a:pt x="192025" y="1763268"/>
                </a:lnTo>
                <a:lnTo>
                  <a:pt x="196597" y="1711451"/>
                </a:lnTo>
                <a:lnTo>
                  <a:pt x="201169" y="1658112"/>
                </a:lnTo>
                <a:lnTo>
                  <a:pt x="204217" y="1604772"/>
                </a:lnTo>
                <a:lnTo>
                  <a:pt x="207265" y="1549908"/>
                </a:lnTo>
                <a:lnTo>
                  <a:pt x="210312" y="1495044"/>
                </a:lnTo>
                <a:lnTo>
                  <a:pt x="213361" y="1438656"/>
                </a:lnTo>
                <a:lnTo>
                  <a:pt x="216409" y="1325880"/>
                </a:lnTo>
                <a:lnTo>
                  <a:pt x="216409" y="1213104"/>
                </a:lnTo>
                <a:lnTo>
                  <a:pt x="217932" y="1098803"/>
                </a:lnTo>
                <a:lnTo>
                  <a:pt x="220981" y="986027"/>
                </a:lnTo>
                <a:lnTo>
                  <a:pt x="224029" y="931164"/>
                </a:lnTo>
                <a:lnTo>
                  <a:pt x="227076" y="876300"/>
                </a:lnTo>
                <a:lnTo>
                  <a:pt x="230125" y="821436"/>
                </a:lnTo>
                <a:lnTo>
                  <a:pt x="233173" y="768095"/>
                </a:lnTo>
                <a:lnTo>
                  <a:pt x="237744" y="714756"/>
                </a:lnTo>
                <a:lnTo>
                  <a:pt x="242317" y="664464"/>
                </a:lnTo>
                <a:lnTo>
                  <a:pt x="246888" y="612647"/>
                </a:lnTo>
                <a:lnTo>
                  <a:pt x="251461" y="563880"/>
                </a:lnTo>
                <a:lnTo>
                  <a:pt x="257556" y="516636"/>
                </a:lnTo>
                <a:lnTo>
                  <a:pt x="263653" y="469391"/>
                </a:lnTo>
                <a:lnTo>
                  <a:pt x="269749" y="425196"/>
                </a:lnTo>
                <a:lnTo>
                  <a:pt x="275844" y="381000"/>
                </a:lnTo>
                <a:lnTo>
                  <a:pt x="283465" y="339852"/>
                </a:lnTo>
                <a:lnTo>
                  <a:pt x="289561" y="300227"/>
                </a:lnTo>
                <a:lnTo>
                  <a:pt x="297181" y="262127"/>
                </a:lnTo>
                <a:lnTo>
                  <a:pt x="304800" y="227076"/>
                </a:lnTo>
                <a:lnTo>
                  <a:pt x="307849" y="210312"/>
                </a:lnTo>
                <a:lnTo>
                  <a:pt x="312421" y="193547"/>
                </a:lnTo>
                <a:lnTo>
                  <a:pt x="315469" y="178308"/>
                </a:lnTo>
                <a:lnTo>
                  <a:pt x="320041" y="163068"/>
                </a:lnTo>
                <a:lnTo>
                  <a:pt x="323088" y="149352"/>
                </a:lnTo>
                <a:lnTo>
                  <a:pt x="327661" y="134112"/>
                </a:lnTo>
                <a:lnTo>
                  <a:pt x="332232" y="121919"/>
                </a:lnTo>
                <a:lnTo>
                  <a:pt x="335281" y="109728"/>
                </a:lnTo>
                <a:lnTo>
                  <a:pt x="339853" y="97536"/>
                </a:lnTo>
                <a:lnTo>
                  <a:pt x="344425" y="85344"/>
                </a:lnTo>
                <a:lnTo>
                  <a:pt x="347473" y="76200"/>
                </a:lnTo>
                <a:lnTo>
                  <a:pt x="345949" y="79247"/>
                </a:lnTo>
                <a:lnTo>
                  <a:pt x="356617" y="64008"/>
                </a:lnTo>
                <a:lnTo>
                  <a:pt x="333756" y="47244"/>
                </a:lnTo>
                <a:lnTo>
                  <a:pt x="323088" y="62484"/>
                </a:lnTo>
                <a:cubicBezTo>
                  <a:pt x="321565" y="62484"/>
                  <a:pt x="321565" y="64008"/>
                  <a:pt x="321565" y="65532"/>
                </a:cubicBezTo>
                <a:lnTo>
                  <a:pt x="316993" y="76200"/>
                </a:lnTo>
                <a:lnTo>
                  <a:pt x="312421" y="88391"/>
                </a:lnTo>
                <a:lnTo>
                  <a:pt x="307849" y="100584"/>
                </a:lnTo>
                <a:lnTo>
                  <a:pt x="304800" y="112775"/>
                </a:lnTo>
                <a:lnTo>
                  <a:pt x="300229" y="126491"/>
                </a:lnTo>
                <a:lnTo>
                  <a:pt x="295656" y="141732"/>
                </a:lnTo>
                <a:lnTo>
                  <a:pt x="292609" y="155447"/>
                </a:lnTo>
                <a:lnTo>
                  <a:pt x="288037" y="170688"/>
                </a:lnTo>
                <a:lnTo>
                  <a:pt x="283465" y="187452"/>
                </a:lnTo>
                <a:lnTo>
                  <a:pt x="280417" y="204215"/>
                </a:lnTo>
                <a:lnTo>
                  <a:pt x="275844" y="220980"/>
                </a:lnTo>
                <a:lnTo>
                  <a:pt x="268225" y="257556"/>
                </a:lnTo>
                <a:lnTo>
                  <a:pt x="262129" y="295656"/>
                </a:lnTo>
                <a:lnTo>
                  <a:pt x="254509" y="335280"/>
                </a:lnTo>
                <a:lnTo>
                  <a:pt x="248412" y="376427"/>
                </a:lnTo>
                <a:lnTo>
                  <a:pt x="240793" y="420624"/>
                </a:lnTo>
                <a:lnTo>
                  <a:pt x="234697" y="466344"/>
                </a:lnTo>
                <a:lnTo>
                  <a:pt x="228600" y="512064"/>
                </a:lnTo>
                <a:lnTo>
                  <a:pt x="224029" y="560832"/>
                </a:lnTo>
                <a:lnTo>
                  <a:pt x="217932" y="611124"/>
                </a:lnTo>
                <a:lnTo>
                  <a:pt x="213361" y="661415"/>
                </a:lnTo>
                <a:lnTo>
                  <a:pt x="208788" y="713232"/>
                </a:lnTo>
                <a:lnTo>
                  <a:pt x="205741" y="766571"/>
                </a:lnTo>
                <a:lnTo>
                  <a:pt x="201169" y="819912"/>
                </a:lnTo>
                <a:lnTo>
                  <a:pt x="198121" y="874776"/>
                </a:lnTo>
                <a:lnTo>
                  <a:pt x="195073" y="929639"/>
                </a:lnTo>
                <a:lnTo>
                  <a:pt x="193549" y="986027"/>
                </a:lnTo>
                <a:lnTo>
                  <a:pt x="190500" y="1098803"/>
                </a:lnTo>
                <a:lnTo>
                  <a:pt x="188976" y="1211580"/>
                </a:lnTo>
                <a:lnTo>
                  <a:pt x="187453" y="1325880"/>
                </a:lnTo>
                <a:lnTo>
                  <a:pt x="184405" y="1437132"/>
                </a:lnTo>
                <a:lnTo>
                  <a:pt x="181356" y="1493520"/>
                </a:lnTo>
                <a:lnTo>
                  <a:pt x="179832" y="1548384"/>
                </a:lnTo>
                <a:lnTo>
                  <a:pt x="176785" y="1601724"/>
                </a:lnTo>
                <a:lnTo>
                  <a:pt x="172212" y="1655064"/>
                </a:lnTo>
                <a:lnTo>
                  <a:pt x="169165" y="1708404"/>
                </a:lnTo>
                <a:lnTo>
                  <a:pt x="164593" y="1760220"/>
                </a:lnTo>
                <a:lnTo>
                  <a:pt x="158497" y="1810512"/>
                </a:lnTo>
                <a:lnTo>
                  <a:pt x="153925" y="1859280"/>
                </a:lnTo>
                <a:lnTo>
                  <a:pt x="147829" y="1908048"/>
                </a:lnTo>
                <a:lnTo>
                  <a:pt x="143256" y="1953768"/>
                </a:lnTo>
                <a:lnTo>
                  <a:pt x="137161" y="1999488"/>
                </a:lnTo>
                <a:lnTo>
                  <a:pt x="129541" y="2042160"/>
                </a:lnTo>
                <a:lnTo>
                  <a:pt x="123444" y="2083308"/>
                </a:lnTo>
                <a:lnTo>
                  <a:pt x="115825" y="2122932"/>
                </a:lnTo>
                <a:lnTo>
                  <a:pt x="109729" y="2161032"/>
                </a:lnTo>
                <a:lnTo>
                  <a:pt x="102109" y="2196084"/>
                </a:lnTo>
                <a:lnTo>
                  <a:pt x="97537" y="2212848"/>
                </a:lnTo>
                <a:lnTo>
                  <a:pt x="94488" y="2229612"/>
                </a:lnTo>
                <a:lnTo>
                  <a:pt x="89917" y="2244851"/>
                </a:lnTo>
                <a:lnTo>
                  <a:pt x="86869" y="2260092"/>
                </a:lnTo>
                <a:lnTo>
                  <a:pt x="82297" y="2275332"/>
                </a:lnTo>
                <a:lnTo>
                  <a:pt x="79249" y="2289048"/>
                </a:lnTo>
                <a:lnTo>
                  <a:pt x="74676" y="2301239"/>
                </a:lnTo>
                <a:lnTo>
                  <a:pt x="70105" y="2314956"/>
                </a:lnTo>
                <a:lnTo>
                  <a:pt x="67056" y="2325624"/>
                </a:lnTo>
                <a:lnTo>
                  <a:pt x="62485" y="2337816"/>
                </a:lnTo>
                <a:lnTo>
                  <a:pt x="57913" y="2346960"/>
                </a:lnTo>
                <a:lnTo>
                  <a:pt x="54865" y="2357628"/>
                </a:lnTo>
                <a:lnTo>
                  <a:pt x="50293" y="2366772"/>
                </a:lnTo>
                <a:lnTo>
                  <a:pt x="45721" y="2374392"/>
                </a:lnTo>
                <a:lnTo>
                  <a:pt x="42673" y="2380488"/>
                </a:lnTo>
                <a:lnTo>
                  <a:pt x="38100" y="2388107"/>
                </a:lnTo>
                <a:lnTo>
                  <a:pt x="35053" y="2392680"/>
                </a:lnTo>
                <a:lnTo>
                  <a:pt x="30481" y="2397251"/>
                </a:lnTo>
                <a:lnTo>
                  <a:pt x="27432" y="2401824"/>
                </a:lnTo>
                <a:lnTo>
                  <a:pt x="24385" y="2404872"/>
                </a:lnTo>
                <a:lnTo>
                  <a:pt x="19813" y="2407920"/>
                </a:lnTo>
                <a:lnTo>
                  <a:pt x="21337" y="2406395"/>
                </a:lnTo>
                <a:lnTo>
                  <a:pt x="16765" y="2407920"/>
                </a:lnTo>
                <a:lnTo>
                  <a:pt x="19813" y="2407920"/>
                </a:lnTo>
                <a:lnTo>
                  <a:pt x="15241" y="2409444"/>
                </a:lnTo>
                <a:lnTo>
                  <a:pt x="18288" y="2407920"/>
                </a:lnTo>
                <a:lnTo>
                  <a:pt x="0" y="2410968"/>
                </a:lnTo>
                <a:close/>
                <a:moveTo>
                  <a:pt x="368809" y="94488"/>
                </a:moveTo>
                <a:lnTo>
                  <a:pt x="391669" y="0"/>
                </a:lnTo>
                <a:lnTo>
                  <a:pt x="303276" y="39624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170554" y="2130552"/>
            <a:ext cx="909828" cy="2068068"/>
          </a:xfrm>
          <a:custGeom>
            <a:avLst/>
            <a:gdLst/>
            <a:ahLst/>
            <a:cxnLst/>
            <a:rect l="l" t="t" r="r" b="b"/>
            <a:pathLst>
              <a:path w="909828" h="2068068">
                <a:moveTo>
                  <a:pt x="0" y="2068068"/>
                </a:moveTo>
                <a:lnTo>
                  <a:pt x="25907" y="2066544"/>
                </a:lnTo>
                <a:lnTo>
                  <a:pt x="36575" y="2066544"/>
                </a:lnTo>
                <a:lnTo>
                  <a:pt x="48768" y="2063496"/>
                </a:lnTo>
                <a:lnTo>
                  <a:pt x="59436" y="2061972"/>
                </a:lnTo>
                <a:lnTo>
                  <a:pt x="70104" y="2057399"/>
                </a:lnTo>
                <a:lnTo>
                  <a:pt x="82295" y="2054351"/>
                </a:lnTo>
                <a:lnTo>
                  <a:pt x="92963" y="2048255"/>
                </a:lnTo>
                <a:lnTo>
                  <a:pt x="103631" y="2043684"/>
                </a:lnTo>
                <a:lnTo>
                  <a:pt x="115824" y="2037587"/>
                </a:lnTo>
                <a:lnTo>
                  <a:pt x="126492" y="2029968"/>
                </a:lnTo>
                <a:lnTo>
                  <a:pt x="137160" y="2022348"/>
                </a:lnTo>
                <a:lnTo>
                  <a:pt x="147828" y="2014728"/>
                </a:lnTo>
                <a:lnTo>
                  <a:pt x="158495" y="2005584"/>
                </a:lnTo>
                <a:lnTo>
                  <a:pt x="169163" y="1996440"/>
                </a:lnTo>
                <a:lnTo>
                  <a:pt x="178307" y="1985772"/>
                </a:lnTo>
                <a:lnTo>
                  <a:pt x="188975" y="1976628"/>
                </a:lnTo>
                <a:lnTo>
                  <a:pt x="208788" y="1953768"/>
                </a:lnTo>
                <a:lnTo>
                  <a:pt x="228600" y="1929384"/>
                </a:lnTo>
                <a:lnTo>
                  <a:pt x="248412" y="1901951"/>
                </a:lnTo>
                <a:lnTo>
                  <a:pt x="266700" y="1872996"/>
                </a:lnTo>
                <a:lnTo>
                  <a:pt x="284988" y="1842516"/>
                </a:lnTo>
                <a:lnTo>
                  <a:pt x="301751" y="1810512"/>
                </a:lnTo>
                <a:lnTo>
                  <a:pt x="318516" y="1776984"/>
                </a:lnTo>
                <a:lnTo>
                  <a:pt x="335280" y="1741931"/>
                </a:lnTo>
                <a:lnTo>
                  <a:pt x="350520" y="1705355"/>
                </a:lnTo>
                <a:lnTo>
                  <a:pt x="365759" y="1665731"/>
                </a:lnTo>
                <a:lnTo>
                  <a:pt x="379475" y="1627631"/>
                </a:lnTo>
                <a:lnTo>
                  <a:pt x="393192" y="1586484"/>
                </a:lnTo>
                <a:lnTo>
                  <a:pt x="405384" y="1543812"/>
                </a:lnTo>
                <a:lnTo>
                  <a:pt x="417575" y="1501140"/>
                </a:lnTo>
                <a:lnTo>
                  <a:pt x="428244" y="1456943"/>
                </a:lnTo>
                <a:lnTo>
                  <a:pt x="437387" y="1412748"/>
                </a:lnTo>
                <a:lnTo>
                  <a:pt x="446532" y="1367028"/>
                </a:lnTo>
                <a:lnTo>
                  <a:pt x="454151" y="1321307"/>
                </a:lnTo>
                <a:lnTo>
                  <a:pt x="460247" y="1275587"/>
                </a:lnTo>
                <a:lnTo>
                  <a:pt x="466344" y="1228343"/>
                </a:lnTo>
                <a:lnTo>
                  <a:pt x="470916" y="1181099"/>
                </a:lnTo>
                <a:lnTo>
                  <a:pt x="473963" y="1132331"/>
                </a:lnTo>
                <a:lnTo>
                  <a:pt x="475487" y="1085088"/>
                </a:lnTo>
                <a:lnTo>
                  <a:pt x="477011" y="1036320"/>
                </a:lnTo>
                <a:lnTo>
                  <a:pt x="477011" y="989076"/>
                </a:lnTo>
                <a:lnTo>
                  <a:pt x="478535" y="941832"/>
                </a:lnTo>
                <a:lnTo>
                  <a:pt x="481584" y="894588"/>
                </a:lnTo>
                <a:lnTo>
                  <a:pt x="486156" y="847344"/>
                </a:lnTo>
                <a:lnTo>
                  <a:pt x="492251" y="801623"/>
                </a:lnTo>
                <a:lnTo>
                  <a:pt x="498347" y="755904"/>
                </a:lnTo>
                <a:lnTo>
                  <a:pt x="505968" y="710184"/>
                </a:lnTo>
                <a:lnTo>
                  <a:pt x="515111" y="665988"/>
                </a:lnTo>
                <a:lnTo>
                  <a:pt x="524256" y="621792"/>
                </a:lnTo>
                <a:lnTo>
                  <a:pt x="534923" y="579120"/>
                </a:lnTo>
                <a:lnTo>
                  <a:pt x="545592" y="536448"/>
                </a:lnTo>
                <a:lnTo>
                  <a:pt x="559308" y="495300"/>
                </a:lnTo>
                <a:lnTo>
                  <a:pt x="571499" y="455676"/>
                </a:lnTo>
                <a:lnTo>
                  <a:pt x="585216" y="416051"/>
                </a:lnTo>
                <a:lnTo>
                  <a:pt x="600456" y="379476"/>
                </a:lnTo>
                <a:lnTo>
                  <a:pt x="615696" y="342900"/>
                </a:lnTo>
                <a:lnTo>
                  <a:pt x="630935" y="307848"/>
                </a:lnTo>
                <a:lnTo>
                  <a:pt x="647699" y="274320"/>
                </a:lnTo>
                <a:lnTo>
                  <a:pt x="664463" y="243840"/>
                </a:lnTo>
                <a:lnTo>
                  <a:pt x="682751" y="214884"/>
                </a:lnTo>
                <a:lnTo>
                  <a:pt x="699516" y="185928"/>
                </a:lnTo>
                <a:lnTo>
                  <a:pt x="719328" y="161544"/>
                </a:lnTo>
                <a:lnTo>
                  <a:pt x="737616" y="137160"/>
                </a:lnTo>
                <a:lnTo>
                  <a:pt x="755904" y="115823"/>
                </a:lnTo>
                <a:lnTo>
                  <a:pt x="765047" y="106680"/>
                </a:lnTo>
                <a:lnTo>
                  <a:pt x="775716" y="97536"/>
                </a:lnTo>
                <a:lnTo>
                  <a:pt x="784859" y="88392"/>
                </a:lnTo>
                <a:lnTo>
                  <a:pt x="794004" y="80772"/>
                </a:lnTo>
                <a:lnTo>
                  <a:pt x="804672" y="73151"/>
                </a:lnTo>
                <a:lnTo>
                  <a:pt x="813816" y="67056"/>
                </a:lnTo>
                <a:lnTo>
                  <a:pt x="824484" y="59436"/>
                </a:lnTo>
                <a:lnTo>
                  <a:pt x="833628" y="54864"/>
                </a:lnTo>
                <a:lnTo>
                  <a:pt x="830580" y="56388"/>
                </a:lnTo>
                <a:lnTo>
                  <a:pt x="844296" y="51816"/>
                </a:lnTo>
                <a:lnTo>
                  <a:pt x="836675" y="24384"/>
                </a:lnTo>
                <a:lnTo>
                  <a:pt x="822959" y="28956"/>
                </a:lnTo>
                <a:cubicBezTo>
                  <a:pt x="821435" y="28956"/>
                  <a:pt x="819911" y="28956"/>
                  <a:pt x="819911" y="28956"/>
                </a:cubicBezTo>
                <a:lnTo>
                  <a:pt x="807720" y="36576"/>
                </a:lnTo>
                <a:lnTo>
                  <a:pt x="798575" y="42672"/>
                </a:lnTo>
                <a:lnTo>
                  <a:pt x="786384" y="50292"/>
                </a:lnTo>
                <a:lnTo>
                  <a:pt x="775716" y="57912"/>
                </a:lnTo>
                <a:lnTo>
                  <a:pt x="766572" y="67056"/>
                </a:lnTo>
                <a:lnTo>
                  <a:pt x="755904" y="76200"/>
                </a:lnTo>
                <a:lnTo>
                  <a:pt x="745235" y="86868"/>
                </a:lnTo>
                <a:lnTo>
                  <a:pt x="734568" y="97536"/>
                </a:lnTo>
                <a:lnTo>
                  <a:pt x="714756" y="120396"/>
                </a:lnTo>
                <a:lnTo>
                  <a:pt x="694944" y="144779"/>
                </a:lnTo>
                <a:lnTo>
                  <a:pt x="676656" y="170688"/>
                </a:lnTo>
                <a:lnTo>
                  <a:pt x="658368" y="199644"/>
                </a:lnTo>
                <a:lnTo>
                  <a:pt x="640080" y="230123"/>
                </a:lnTo>
                <a:lnTo>
                  <a:pt x="621792" y="262128"/>
                </a:lnTo>
                <a:lnTo>
                  <a:pt x="605028" y="295656"/>
                </a:lnTo>
                <a:lnTo>
                  <a:pt x="588263" y="332232"/>
                </a:lnTo>
                <a:lnTo>
                  <a:pt x="573023" y="368808"/>
                </a:lnTo>
                <a:lnTo>
                  <a:pt x="559308" y="406908"/>
                </a:lnTo>
                <a:lnTo>
                  <a:pt x="544068" y="446532"/>
                </a:lnTo>
                <a:lnTo>
                  <a:pt x="531875" y="487679"/>
                </a:lnTo>
                <a:lnTo>
                  <a:pt x="518159" y="528828"/>
                </a:lnTo>
                <a:lnTo>
                  <a:pt x="507492" y="571500"/>
                </a:lnTo>
                <a:lnTo>
                  <a:pt x="496823" y="615696"/>
                </a:lnTo>
                <a:lnTo>
                  <a:pt x="486156" y="659892"/>
                </a:lnTo>
                <a:lnTo>
                  <a:pt x="478535" y="705612"/>
                </a:lnTo>
                <a:lnTo>
                  <a:pt x="470916" y="751332"/>
                </a:lnTo>
                <a:lnTo>
                  <a:pt x="463296" y="798576"/>
                </a:lnTo>
                <a:lnTo>
                  <a:pt x="458723" y="845820"/>
                </a:lnTo>
                <a:lnTo>
                  <a:pt x="454151" y="893064"/>
                </a:lnTo>
                <a:lnTo>
                  <a:pt x="451104" y="940307"/>
                </a:lnTo>
                <a:lnTo>
                  <a:pt x="448056" y="989076"/>
                </a:lnTo>
                <a:lnTo>
                  <a:pt x="448056" y="1036320"/>
                </a:lnTo>
                <a:lnTo>
                  <a:pt x="446532" y="1083564"/>
                </a:lnTo>
                <a:lnTo>
                  <a:pt x="445008" y="1130807"/>
                </a:lnTo>
                <a:lnTo>
                  <a:pt x="441959" y="1178051"/>
                </a:lnTo>
                <a:lnTo>
                  <a:pt x="437387" y="1225296"/>
                </a:lnTo>
                <a:lnTo>
                  <a:pt x="432816" y="1271016"/>
                </a:lnTo>
                <a:lnTo>
                  <a:pt x="425196" y="1316736"/>
                </a:lnTo>
                <a:lnTo>
                  <a:pt x="417575" y="1362456"/>
                </a:lnTo>
                <a:lnTo>
                  <a:pt x="409956" y="1406651"/>
                </a:lnTo>
                <a:lnTo>
                  <a:pt x="400811" y="1450848"/>
                </a:lnTo>
                <a:lnTo>
                  <a:pt x="390144" y="1493519"/>
                </a:lnTo>
                <a:lnTo>
                  <a:pt x="377951" y="1536192"/>
                </a:lnTo>
                <a:lnTo>
                  <a:pt x="365759" y="1577340"/>
                </a:lnTo>
                <a:lnTo>
                  <a:pt x="353568" y="1616963"/>
                </a:lnTo>
                <a:lnTo>
                  <a:pt x="338328" y="1656587"/>
                </a:lnTo>
                <a:lnTo>
                  <a:pt x="324612" y="1693163"/>
                </a:lnTo>
                <a:lnTo>
                  <a:pt x="309372" y="1729740"/>
                </a:lnTo>
                <a:lnTo>
                  <a:pt x="294131" y="1764792"/>
                </a:lnTo>
                <a:lnTo>
                  <a:pt x="277368" y="1796796"/>
                </a:lnTo>
                <a:lnTo>
                  <a:pt x="260604" y="1828799"/>
                </a:lnTo>
                <a:lnTo>
                  <a:pt x="242316" y="1857755"/>
                </a:lnTo>
                <a:lnTo>
                  <a:pt x="224028" y="1885187"/>
                </a:lnTo>
                <a:lnTo>
                  <a:pt x="205739" y="1911096"/>
                </a:lnTo>
                <a:lnTo>
                  <a:pt x="187451" y="1933955"/>
                </a:lnTo>
                <a:lnTo>
                  <a:pt x="169163" y="1955292"/>
                </a:lnTo>
                <a:lnTo>
                  <a:pt x="158495" y="1965960"/>
                </a:lnTo>
                <a:lnTo>
                  <a:pt x="149351" y="1975104"/>
                </a:lnTo>
                <a:lnTo>
                  <a:pt x="140207" y="1984248"/>
                </a:lnTo>
                <a:lnTo>
                  <a:pt x="129539" y="1991868"/>
                </a:lnTo>
                <a:lnTo>
                  <a:pt x="120395" y="1999487"/>
                </a:lnTo>
                <a:lnTo>
                  <a:pt x="111251" y="2005584"/>
                </a:lnTo>
                <a:lnTo>
                  <a:pt x="100584" y="2011680"/>
                </a:lnTo>
                <a:lnTo>
                  <a:pt x="91439" y="2017775"/>
                </a:lnTo>
                <a:lnTo>
                  <a:pt x="82295" y="2022348"/>
                </a:lnTo>
                <a:lnTo>
                  <a:pt x="71628" y="2026919"/>
                </a:lnTo>
                <a:lnTo>
                  <a:pt x="62484" y="2029968"/>
                </a:lnTo>
                <a:lnTo>
                  <a:pt x="53339" y="2033016"/>
                </a:lnTo>
                <a:lnTo>
                  <a:pt x="42672" y="2036063"/>
                </a:lnTo>
                <a:lnTo>
                  <a:pt x="33528" y="2037587"/>
                </a:lnTo>
                <a:lnTo>
                  <a:pt x="24384" y="2039112"/>
                </a:lnTo>
                <a:lnTo>
                  <a:pt x="0" y="2039112"/>
                </a:lnTo>
                <a:close/>
                <a:moveTo>
                  <a:pt x="838199" y="82296"/>
                </a:moveTo>
                <a:lnTo>
                  <a:pt x="909828" y="19812"/>
                </a:lnTo>
                <a:lnTo>
                  <a:pt x="816863" y="0"/>
                </a:lnTo>
                <a:close/>
              </a:path>
            </a:pathLst>
          </a:custGeom>
          <a:solidFill>
            <a:srgbClr val="01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2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2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0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791596" y="964310"/>
            <a:ext cx="3013123" cy="5374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Implantação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166746"/>
            <a:ext cx="1949573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865500"/>
            <a:ext cx="583357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– </a:t>
            </a:r>
            <a:r>
              <a:rPr sz="2800" spc="10" dirty="0">
                <a:latin typeface="Calibri"/>
                <a:cs typeface="Calibri"/>
              </a:rPr>
              <a:t>entregar o produto aos usuários finais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0" y="3501769"/>
            <a:ext cx="7798732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Muito dependente do contexto do negócio 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67140" y="4086985"/>
            <a:ext cx="6238351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do projeto =&gt; precisa ser configurado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0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4549024" y="809243"/>
            <a:ext cx="2462469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40" b="1" spc="10" dirty="0">
                <a:latin typeface="Arial"/>
                <a:cs typeface="Arial"/>
              </a:rPr>
              <a:t>Implantação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1" y="1809368"/>
            <a:ext cx="334323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Possíveis atividades: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10041" y="2377439"/>
            <a:ext cx="4509448" cy="3047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produzir o (que falta do) 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467240" y="2823590"/>
            <a:ext cx="5617068" cy="5593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• </a:t>
            </a:r>
            <a:r>
              <a:rPr sz="1970" spc="10" dirty="0">
                <a:latin typeface="Calibri"/>
                <a:cs typeface="Calibri"/>
              </a:rPr>
              <a:t>scripts de instalação, documentação para o usuário,</a:t>
            </a:r>
            <a:endParaRPr sz="1900">
              <a:latin typeface="Calibri"/>
              <a:cs typeface="Calibri"/>
            </a:endParaRPr>
          </a:p>
          <a:p>
            <a:pPr marL="228599">
              <a:lnSpc>
                <a:spcPct val="100000"/>
              </a:lnSpc>
            </a:pPr>
            <a:r>
              <a:rPr sz="2000" spc="10" dirty="0">
                <a:latin typeface="Calibri"/>
                <a:cs typeface="Calibri"/>
              </a:rPr>
              <a:t>programas para conversão de dados, 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3515866"/>
            <a:ext cx="417479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embalar e distribuir o 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10040" y="3954778"/>
            <a:ext cx="265247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instalar o 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10040" y="4393690"/>
            <a:ext cx="246996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realizar migração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467240" y="4810885"/>
            <a:ext cx="5928328" cy="254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troca de sistema antigo pelo novo, conversão de dados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10040" y="5198362"/>
            <a:ext cx="327841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treinamento do usuário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10040" y="5637273"/>
            <a:ext cx="3918719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aceitação formal pelo cliente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10040" y="6076185"/>
            <a:ext cx="537371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planejamento e condução de beta testes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938156" y="964310"/>
            <a:ext cx="4716367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Gerência de Projeto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2072258"/>
            <a:ext cx="2108698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613659"/>
            <a:ext cx="699271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prover um framework para gerenciar projetos e riscos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81440" y="3052570"/>
            <a:ext cx="7413385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prover orientações para o planejamento de atividades,</a:t>
            </a:r>
            <a:endParaRPr sz="24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definição da equipe, execução e monitoração de projetos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52840" y="5521450"/>
            <a:ext cx="7536538" cy="3395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A50021"/>
                </a:solidFill>
                <a:latin typeface="Arial"/>
                <a:cs typeface="Arial"/>
              </a:rPr>
              <a:t>Planejamento e monitoração das iterações!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938156" y="964310"/>
            <a:ext cx="4716367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Gerência de Projeto</a:t>
            </a:r>
            <a:endParaRPr sz="3900">
              <a:latin typeface="Arial"/>
              <a:cs typeface="Arial"/>
            </a:endParaRPr>
          </a:p>
        </p:txBody>
      </p:sp>
      <p:pic>
        <p:nvPicPr>
          <p:cNvPr id="3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1" y="2177795"/>
            <a:ext cx="6019800" cy="3592067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7115438" y="2950767"/>
            <a:ext cx="190042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458338" y="2833115"/>
            <a:ext cx="692494" cy="672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Plano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Plano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149022" y="2833115"/>
            <a:ext cx="353954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501166" y="2833115"/>
            <a:ext cx="1089166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Negócios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115438" y="3316527"/>
            <a:ext cx="190042" cy="1688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>
              <a:latin typeface="Wingdings"/>
              <a:cs typeface="Wingdings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149022" y="3198874"/>
            <a:ext cx="358627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505839" y="3198874"/>
            <a:ext cx="957322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Desenv.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459826" y="3198874"/>
            <a:ext cx="358629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458339" y="3503674"/>
            <a:ext cx="1161436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Software: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572638" y="4023273"/>
            <a:ext cx="8805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859150" y="3869435"/>
            <a:ext cx="692628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plano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859151" y="3869435"/>
            <a:ext cx="1044771" cy="6117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90818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métricas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572638" y="4693833"/>
            <a:ext cx="8805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859151" y="4539994"/>
            <a:ext cx="529318" cy="3069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lista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388182" y="4539994"/>
            <a:ext cx="353954" cy="3069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740327" y="4539994"/>
            <a:ext cx="712718" cy="3069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riscos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572638" y="5059592"/>
            <a:ext cx="88051" cy="129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859151" y="4905754"/>
            <a:ext cx="1049445" cy="3069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plano 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859151" y="4905754"/>
            <a:ext cx="2010508" cy="6726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47636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projeto</a:t>
            </a:r>
            <a:endParaRPr sz="20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plano da iteração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7572638" y="5425352"/>
            <a:ext cx="88051" cy="12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2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2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14508" y="1059179"/>
            <a:ext cx="7355881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b="1" spc="10" dirty="0">
                <a:latin typeface="Arial"/>
                <a:cs typeface="Arial"/>
              </a:rPr>
              <a:t>Gerência de Configuração e Mudanças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29035" y="2148458"/>
            <a:ext cx="2108699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86235" y="2653283"/>
            <a:ext cx="629403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identificar, definir e manipular itens de 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86235" y="3055618"/>
            <a:ext cx="594352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controlar modificações e versões destes itens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86235" y="3457954"/>
            <a:ext cx="6038210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reportar e armazenar a situação dos itens e as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solicitações de mudanças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86235" y="4189474"/>
            <a:ext cx="6756190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garantir a completude, consistência e corretude dos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itens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86235" y="4920994"/>
            <a:ext cx="6772663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controlar o armazenamento, manipulação e entrega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destes itens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2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63276" y="1267967"/>
            <a:ext cx="7355882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90" b="1" spc="10" dirty="0">
                <a:latin typeface="Arial"/>
                <a:cs typeface="Arial"/>
              </a:rPr>
              <a:t>Gerência de Configuração e Mudanças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32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1" y="1964435"/>
            <a:ext cx="6019800" cy="4233671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7115438" y="3595114"/>
            <a:ext cx="2153771" cy="1099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latin typeface="Wingdings"/>
                <a:cs typeface="Wingdings"/>
              </a:rPr>
              <a:t> </a:t>
            </a:r>
            <a:r>
              <a:rPr sz="2400" spc="10" dirty="0">
                <a:latin typeface="Tahoma"/>
                <a:cs typeface="Tahoma"/>
              </a:rPr>
              <a:t>Plano de</a:t>
            </a:r>
            <a:endParaRPr sz="2400">
              <a:latin typeface="Tahoma"/>
              <a:cs typeface="Tahoma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gerência de</a:t>
            </a:r>
            <a:endParaRPr sz="2400">
              <a:latin typeface="Tahoma"/>
              <a:cs typeface="Tahoma"/>
            </a:endParaRPr>
          </a:p>
          <a:p>
            <a:pPr marL="34290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configuração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6406773" y="6470904"/>
            <a:ext cx="1472184" cy="362712"/>
          </a:xfrm>
          <a:custGeom>
            <a:avLst/>
            <a:gdLst/>
            <a:ahLst/>
            <a:cxnLst/>
            <a:rect l="l" t="t" r="r" b="b"/>
            <a:pathLst>
              <a:path w="1472184" h="362712">
                <a:moveTo>
                  <a:pt x="0" y="0"/>
                </a:moveTo>
                <a:lnTo>
                  <a:pt x="1472185" y="0"/>
                </a:lnTo>
                <a:lnTo>
                  <a:pt x="1472185" y="362712"/>
                </a:lnTo>
                <a:lnTo>
                  <a:pt x="0" y="362712"/>
                </a:lnTo>
                <a:close/>
                <a:moveTo>
                  <a:pt x="13717" y="355092"/>
                </a:moveTo>
                <a:lnTo>
                  <a:pt x="6097" y="348996"/>
                </a:lnTo>
                <a:lnTo>
                  <a:pt x="1466089" y="348996"/>
                </a:lnTo>
                <a:lnTo>
                  <a:pt x="1459992" y="355092"/>
                </a:lnTo>
                <a:lnTo>
                  <a:pt x="1459992" y="6096"/>
                </a:lnTo>
                <a:lnTo>
                  <a:pt x="1466089" y="12192"/>
                </a:lnTo>
                <a:lnTo>
                  <a:pt x="6097" y="12192"/>
                </a:lnTo>
                <a:lnTo>
                  <a:pt x="1371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6505838" y="6582398"/>
            <a:ext cx="1310983" cy="182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imes New Roman"/>
                <a:cs typeface="Times New Roman"/>
              </a:rPr>
              <a:t>Fonte: Rational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871100" y="993647"/>
            <a:ext cx="4332083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40" b="1" spc="10" dirty="0">
                <a:latin typeface="Arial"/>
                <a:cs typeface="Arial"/>
              </a:rPr>
              <a:t>Gerência de Ambiente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52841" y="1718690"/>
            <a:ext cx="1950248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Objetivo: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10040" y="2223515"/>
            <a:ext cx="6559856" cy="633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prover o processo e as ferramentas necessárias ao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desenvolvimento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52840" y="2986657"/>
            <a:ext cx="3809339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Possíveis Atividades: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10040" y="3491482"/>
            <a:ext cx="243453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configurar o RUP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10040" y="3893818"/>
            <a:ext cx="3179398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desenvolver guidelines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10040" y="4296154"/>
            <a:ext cx="4465809" cy="304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selecionar e adquirir ferramentas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10040" y="4698490"/>
            <a:ext cx="484980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adaptar ou desenvolver ferramentas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10040" y="5100825"/>
            <a:ext cx="6706652" cy="6339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suportar o ambiente de desenvolvimento (backups,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administração de contas, etc.)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10040" y="5832345"/>
            <a:ext cx="190140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treinamento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10040" y="6234681"/>
            <a:ext cx="476560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implantação do RUP na organização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790328" y="1037843"/>
            <a:ext cx="4514468" cy="4393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80" b="1" spc="10" dirty="0">
                <a:latin typeface="Arial"/>
                <a:cs typeface="Arial"/>
              </a:rPr>
              <a:t>Gerência de Ambientes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00441" y="2224658"/>
            <a:ext cx="7599283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 </a:t>
            </a:r>
            <a:r>
              <a:rPr sz="3170" spc="10" dirty="0">
                <a:latin typeface="Calibri"/>
                <a:cs typeface="Calibri"/>
              </a:rPr>
              <a:t>Processo para um projeto </a:t>
            </a:r>
            <a:r>
              <a:rPr sz="3170" i="1" spc="10" dirty="0">
                <a:latin typeface="Arial"/>
                <a:cs typeface="Arial"/>
              </a:rPr>
              <a:t>x </a:t>
            </a:r>
            <a:r>
              <a:rPr sz="3170" spc="10" dirty="0">
                <a:latin typeface="Calibri"/>
                <a:cs typeface="Calibri"/>
              </a:rPr>
              <a:t>Processo para a</a:t>
            </a:r>
            <a:endParaRPr sz="3100">
              <a:latin typeface="Calibri"/>
              <a:cs typeface="Calibri"/>
            </a:endParaRPr>
          </a:p>
          <a:p>
            <a:pPr marL="342894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organização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00435" y="3297553"/>
            <a:ext cx="4660398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Processo para um projeto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57635" y="3838954"/>
            <a:ext cx="6772971" cy="6705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considerar tamanho, reuso, tipo do ciclo (inicial </a:t>
            </a:r>
            <a:r>
              <a:rPr sz="2340" i="1" spc="10" dirty="0">
                <a:latin typeface="Arial"/>
                <a:cs typeface="Arial"/>
              </a:rPr>
              <a:t>x </a:t>
            </a:r>
            <a:r>
              <a:rPr sz="2340" spc="10" dirty="0">
                <a:latin typeface="Calibri"/>
                <a:cs typeface="Calibri"/>
              </a:rPr>
              <a:t>de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evolução)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00435" y="4687441"/>
            <a:ext cx="5071842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Processo para a organização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57634" y="5228841"/>
            <a:ext cx="6830966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Arial"/>
                <a:cs typeface="Arial"/>
              </a:rPr>
              <a:t>– </a:t>
            </a:r>
            <a:r>
              <a:rPr sz="2340" spc="10" dirty="0">
                <a:latin typeface="Calibri"/>
                <a:cs typeface="Calibri"/>
              </a:rPr>
              <a:t>considerar cultura, pessoas, tecnologias e aplicações</a:t>
            </a:r>
            <a:endParaRPr sz="2300">
              <a:latin typeface="Calibri"/>
              <a:cs typeface="Calibri"/>
            </a:endParaRPr>
          </a:p>
          <a:p>
            <a:pPr marL="286511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chave, 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49536" y="587120"/>
            <a:ext cx="5635742" cy="487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Etapas do Modelo Cascata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1595627"/>
            <a:ext cx="131479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Projeto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025014"/>
            <a:ext cx="675043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Concentra-se  na  definição  das  estruturas  de  dados,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67952" y="2360294"/>
            <a:ext cx="646503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arquitetura  do  software,  detalhes  procedimentais  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52" y="2695573"/>
            <a:ext cx="316017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caracterização da interface.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0" y="3107434"/>
            <a:ext cx="1833735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Codificação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3536821"/>
            <a:ext cx="675133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Tradução do projeto para uma linguagem legível para 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67952" y="3872101"/>
            <a:ext cx="112653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máquina.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0" y="4274437"/>
            <a:ext cx="675137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Se o projeto for bem detalhado essa tarefa pode ser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67952" y="4609716"/>
            <a:ext cx="168129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automatizada.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pic>
        <p:nvPicPr>
          <p:cNvPr id="34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87" y="2680715"/>
            <a:ext cx="4360164" cy="345948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86796" y="849630"/>
            <a:ext cx="3664786" cy="9278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029" b="1" spc="10" dirty="0" err="1" smtClean="0">
                <a:latin typeface="Arial"/>
                <a:cs typeface="Arial"/>
              </a:rPr>
              <a:t>Obrigad</a:t>
            </a:r>
            <a:r>
              <a:rPr lang="pt-BR" sz="6029" b="1" spc="10" smtClean="0">
                <a:latin typeface="Arial"/>
                <a:cs typeface="Arial"/>
              </a:rPr>
              <a:t>a</a:t>
            </a:r>
            <a:r>
              <a:rPr sz="6029" b="1" spc="10" smtClean="0">
                <a:latin typeface="Arial"/>
                <a:cs typeface="Arial"/>
              </a:rPr>
              <a:t>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406280" y="550544"/>
            <a:ext cx="5635742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Etapas do Modelo Cascata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1667255"/>
            <a:ext cx="1051273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Teste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81440" y="2096642"/>
            <a:ext cx="482008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Inicia-se logo após a geração do código.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81440" y="2498978"/>
            <a:ext cx="765066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Visa garantir que uma entrada do programa produz o resultado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67952" y="2834257"/>
            <a:ext cx="118639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esperado.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0" y="3246118"/>
            <a:ext cx="198347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Manutenção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3675505"/>
            <a:ext cx="28151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– </a:t>
            </a:r>
            <a:r>
              <a:rPr sz="2200" spc="10" dirty="0">
                <a:latin typeface="Calibri"/>
                <a:cs typeface="Calibri"/>
              </a:rPr>
              <a:t>Ocorre em função de: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38640" y="4065648"/>
            <a:ext cx="2324416" cy="2545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Ocorrência de erros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38640" y="4431408"/>
            <a:ext cx="516315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Adaptações para acomodar mudanças externas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38640" y="4797168"/>
            <a:ext cx="25736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Acréscimos funcionais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38640" y="5162928"/>
            <a:ext cx="3107029" cy="254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• </a:t>
            </a:r>
            <a:r>
              <a:rPr sz="2000" spc="10" dirty="0">
                <a:latin typeface="Calibri"/>
                <a:cs typeface="Calibri"/>
              </a:rPr>
              <a:t>Problemas de desempenho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642244" y="646556"/>
            <a:ext cx="3470488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Modelo Cascata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2024" y="1861726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94924" y="1852802"/>
            <a:ext cx="117020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Padroniza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761118" y="1852802"/>
            <a:ext cx="3198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178566" y="1852802"/>
            <a:ext cx="106502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métodos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94924" y="2188082"/>
            <a:ext cx="56846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para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14243" y="2188082"/>
            <a:ext cx="92188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análise,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288495" y="2188082"/>
            <a:ext cx="95709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projeto,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94924" y="2523361"/>
            <a:ext cx="139411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codificação,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94748" y="2523362"/>
            <a:ext cx="73771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testes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041356" y="2523362"/>
            <a:ext cx="20191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94924" y="2858641"/>
            <a:ext cx="155347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manutenção.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152024" y="3269902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94923" y="3260977"/>
            <a:ext cx="808929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Etapas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371013" y="3260977"/>
            <a:ext cx="149951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semelhantes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937689" y="3260977"/>
            <a:ext cx="30618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às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494923" y="3596257"/>
            <a:ext cx="81370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etapas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110354" y="3596257"/>
            <a:ext cx="113546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genéricas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494923" y="3931537"/>
            <a:ext cx="114868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aplicáveis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770202" y="3931537"/>
            <a:ext cx="102522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  todos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922024" y="3931537"/>
            <a:ext cx="3198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494923" y="4266816"/>
            <a:ext cx="144683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paradigmas.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5010795" y="1843439"/>
            <a:ext cx="175145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353695" y="1834514"/>
            <a:ext cx="99969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Projetos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6447979" y="1834514"/>
            <a:ext cx="60193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reais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7144502" y="1834514"/>
            <a:ext cx="124918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raramente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489069" y="1834514"/>
            <a:ext cx="95356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seguem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9535550" y="1834514"/>
            <a:ext cx="21000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353695" y="2169794"/>
            <a:ext cx="6181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fluxo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101553" y="2169794"/>
            <a:ext cx="126968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seqüencial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500234" y="2169794"/>
            <a:ext cx="49430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que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8123456" y="2169794"/>
            <a:ext cx="56164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esse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8815534" y="2169794"/>
            <a:ext cx="92915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modelo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353695" y="2505074"/>
            <a:ext cx="95303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propõe.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575634" y="2505074"/>
            <a:ext cx="93347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Sempre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7778227" y="2505074"/>
            <a:ext cx="80395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ocorre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851301" y="2505074"/>
            <a:ext cx="894490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alguma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5353695" y="2840353"/>
            <a:ext cx="335741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interação e/ou superposição.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5010795" y="3251614"/>
            <a:ext cx="175145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5353695" y="3242689"/>
            <a:ext cx="142665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Dificilmente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6860491" y="3242689"/>
            <a:ext cx="31980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7258128" y="3242689"/>
            <a:ext cx="929411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clientes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8266890" y="3242689"/>
            <a:ext cx="455336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são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8800162" y="3242689"/>
            <a:ext cx="943269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capazes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5353695" y="3577969"/>
            <a:ext cx="439182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de relacionar todos os requisitos 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5353695" y="3913249"/>
            <a:ext cx="359074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uma só vez no início do projeto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5010795" y="4324510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5416179" y="4315585"/>
            <a:ext cx="94158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Maioria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6500992" y="4315585"/>
            <a:ext cx="46600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dos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7108832" y="4315585"/>
            <a:ext cx="1272533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programas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8524724" y="4315585"/>
            <a:ext cx="319702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só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8989416" y="4315585"/>
            <a:ext cx="757657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estará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9" name="text 1"/>
          <p:cNvSpPr txBox="1"/>
          <p:nvPr/>
        </p:nvSpPr>
        <p:spPr>
          <a:xfrm>
            <a:off x="5353695" y="4650865"/>
            <a:ext cx="439395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disponível  quando  o  cronograma  já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5353695" y="4986145"/>
            <a:ext cx="285308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está bastante adiantado.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1" name="text 1"/>
          <p:cNvSpPr txBox="1"/>
          <p:nvPr/>
        </p:nvSpPr>
        <p:spPr>
          <a:xfrm>
            <a:off x="5010795" y="5397406"/>
            <a:ext cx="175144" cy="2579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E46C0A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5353695" y="5388481"/>
            <a:ext cx="144848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Dificuldades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3" name="text 1"/>
          <p:cNvSpPr txBox="1"/>
          <p:nvPr/>
        </p:nvSpPr>
        <p:spPr>
          <a:xfrm>
            <a:off x="7099468" y="5388481"/>
            <a:ext cx="56846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para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4" name="text 1"/>
          <p:cNvSpPr txBox="1"/>
          <p:nvPr/>
        </p:nvSpPr>
        <p:spPr>
          <a:xfrm>
            <a:off x="7966615" y="5388481"/>
            <a:ext cx="311615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5" name="text 1"/>
          <p:cNvSpPr txBox="1"/>
          <p:nvPr/>
        </p:nvSpPr>
        <p:spPr>
          <a:xfrm>
            <a:off x="8577831" y="5388481"/>
            <a:ext cx="1167131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introduzir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6" name="text 1"/>
          <p:cNvSpPr txBox="1"/>
          <p:nvPr/>
        </p:nvSpPr>
        <p:spPr>
          <a:xfrm>
            <a:off x="5353695" y="5723761"/>
            <a:ext cx="439169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alterações  quando  o  processo  está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7" name="text 1"/>
          <p:cNvSpPr txBox="1"/>
          <p:nvPr/>
        </p:nvSpPr>
        <p:spPr>
          <a:xfrm>
            <a:off x="5353695" y="6059040"/>
            <a:ext cx="120754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alibri"/>
                <a:cs typeface="Calibri"/>
              </a:rPr>
              <a:t>avançado.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8" name="text 1"/>
          <p:cNvSpPr txBox="1"/>
          <p:nvPr/>
        </p:nvSpPr>
        <p:spPr>
          <a:xfrm>
            <a:off x="1438541" y="1331061"/>
            <a:ext cx="1607515" cy="2819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Vantagens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text 1"/>
          <p:cNvSpPr txBox="1"/>
          <p:nvPr/>
        </p:nvSpPr>
        <p:spPr>
          <a:xfrm>
            <a:off x="4930023" y="1331061"/>
            <a:ext cx="2148535" cy="2819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Desvantagens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45948"/>
            <a:ext cx="9153143" cy="1717548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2063496"/>
            <a:ext cx="9153143" cy="1717547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3781044"/>
            <a:ext cx="9153143" cy="1717548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9" y="5498591"/>
            <a:ext cx="9153143" cy="1712976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41304" y="443864"/>
            <a:ext cx="2830064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latin typeface="Arial"/>
                <a:cs typeface="Arial"/>
              </a:rPr>
              <a:t>Prototipação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1237487"/>
            <a:ext cx="782902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Criação de um modelo do software que será implementado.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1" y="1676399"/>
            <a:ext cx="601893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Facilita a definição dos objetivos do software.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1" y="2115311"/>
            <a:ext cx="638808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•  </a:t>
            </a:r>
            <a:r>
              <a:rPr sz="2400" spc="10" dirty="0">
                <a:latin typeface="Calibri"/>
                <a:cs typeface="Calibri"/>
              </a:rPr>
              <a:t>Retrata a interação entre o usuário e o software.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1" y="2993135"/>
            <a:ext cx="902695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latin typeface="Arial"/>
                <a:cs typeface="Arial"/>
              </a:rPr>
              <a:t>Etapas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0" y="3432046"/>
            <a:ext cx="454158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Coleta e refinamento dos requisitos.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81440" y="3849241"/>
            <a:ext cx="3582897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Definição dos objetivos globais.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24240" y="4236718"/>
            <a:ext cx="191171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Projeto rápido.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81440" y="4653913"/>
            <a:ext cx="5452339" cy="2545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Identificação interações entre usuário e software.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781440" y="5019672"/>
            <a:ext cx="5313469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– </a:t>
            </a:r>
            <a:r>
              <a:rPr sz="2000" spc="10" dirty="0">
                <a:latin typeface="Calibri"/>
                <a:cs typeface="Calibri"/>
              </a:rPr>
              <a:t>Concentra-se nas entradas e saídas do software.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24240" y="5407150"/>
            <a:ext cx="317423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Construção do protótipo.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2840</Words>
  <Application>Microsoft Office PowerPoint</Application>
  <PresentationFormat>Personalizar</PresentationFormat>
  <Paragraphs>794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8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Sandra Crippa</cp:lastModifiedBy>
  <cp:revision>8</cp:revision>
  <dcterms:created xsi:type="dcterms:W3CDTF">2017-11-20T12:17:05Z</dcterms:created>
  <dcterms:modified xsi:type="dcterms:W3CDTF">2018-03-05T15:48:55Z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LastSaved">
    <vt:filetime>2017-11-20T00:00:00Z</vt:filetime>
  </property>
</Properties>
</file>