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84" r:id="rId6"/>
    <p:sldMasterId id="2147483708" r:id="rId7"/>
    <p:sldMasterId id="2147483720" r:id="rId8"/>
    <p:sldMasterId id="2147483762" r:id="rId9"/>
  </p:sldMasterIdLst>
  <p:notesMasterIdLst>
    <p:notesMasterId r:id="rId13"/>
  </p:notesMasterIdLst>
  <p:sldIdLst>
    <p:sldId id="266" r:id="rId10"/>
    <p:sldId id="271" r:id="rId11"/>
    <p:sldId id="273" r:id="rId12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000"/>
    <a:srgbClr val="C41F04"/>
    <a:srgbClr val="E10000"/>
    <a:srgbClr val="CD0000"/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126" autoAdjust="0"/>
  </p:normalViewPr>
  <p:slideViewPr>
    <p:cSldViewPr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2397-19D0-43F4-884F-DD192CCA8686}" type="datetimeFigureOut">
              <a:rPr lang="es-PA" smtClean="0"/>
              <a:t>09/18/2024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ED58-E70D-4DA0-B0A1-68F16CF969F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68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ED58-E70D-4DA0-B0A1-68F16CF969FA}" type="slidenum">
              <a:rPr lang="es-PA" smtClean="0"/>
              <a:t>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7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4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3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2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73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1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0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62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96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8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57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8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94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0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1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83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9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7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72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79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2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87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87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08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498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58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3506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873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18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393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331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528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18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14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403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5629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238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745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8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42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7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6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PMO-MON-102</a:t>
            </a:r>
          </a:p>
        </p:txBody>
      </p:sp>
    </p:spTree>
    <p:extLst>
      <p:ext uri="{BB962C8B-B14F-4D97-AF65-F5344CB8AC3E}">
        <p14:creationId xmlns:p14="http://schemas.microsoft.com/office/powerpoint/2010/main" val="22082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25577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1541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34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91680" y="620688"/>
            <a:ext cx="602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>
                <a:solidFill>
                  <a:prstClr val="white"/>
                </a:solidFill>
              </a:rPr>
              <a:t>RETROSPECTIVA DEL SPRINT 3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CuadroTexto 1"/>
          <p:cNvSpPr txBox="1"/>
          <p:nvPr/>
        </p:nvSpPr>
        <p:spPr>
          <a:xfrm>
            <a:off x="1403648" y="3717032"/>
            <a:ext cx="60203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i="1" dirty="0">
                <a:solidFill>
                  <a:prstClr val="white"/>
                </a:solidFill>
              </a:rPr>
              <a:t>Desarrollo de un sistema inteligente para la administración de servicios académicos para la UAC</a:t>
            </a:r>
          </a:p>
          <a:p>
            <a:pPr algn="ctr"/>
            <a:endParaRPr lang="es-MX" sz="2800" b="1" dirty="0">
              <a:solidFill>
                <a:prstClr val="white"/>
              </a:solidFill>
            </a:endParaRPr>
          </a:p>
          <a:p>
            <a:pPr algn="ctr"/>
            <a:r>
              <a:rPr lang="es-PA" sz="2800" dirty="0">
                <a:solidFill>
                  <a:prstClr val="white"/>
                </a:solidFill>
              </a:rPr>
              <a:t>18/09/2024</a:t>
            </a:r>
          </a:p>
        </p:txBody>
      </p:sp>
    </p:spTree>
    <p:extLst>
      <p:ext uri="{BB962C8B-B14F-4D97-AF65-F5344CB8AC3E}">
        <p14:creationId xmlns:p14="http://schemas.microsoft.com/office/powerpoint/2010/main" val="255826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833120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800" b="1" dirty="0"/>
              <a:t>AGENDA</a:t>
            </a:r>
          </a:p>
          <a:p>
            <a:endParaRPr lang="es-PA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07F3EA7-AFFC-59D7-DEB0-103EE3A2D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7195" y="1484784"/>
            <a:ext cx="7200800" cy="4680520"/>
          </a:xfrm>
        </p:spPr>
        <p:txBody>
          <a:bodyPr>
            <a:normAutofit/>
          </a:bodyPr>
          <a:lstStyle/>
          <a:p>
            <a:r>
              <a:rPr lang="es-PA" sz="1400" b="1" dirty="0"/>
              <a:t>Qué aprendimos?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300" u="sng" dirty="0"/>
              <a:t>Coordinación y Trabajo en Equipo: </a:t>
            </a:r>
            <a:r>
              <a:rPr lang="es-MX" sz="1300" dirty="0"/>
              <a:t>Hemos aprendido que la disponibilidad de tiempo es clave para una mejor coordinación, y se identificó la necesidad de sincronizar horarios comunes.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300" u="sng" dirty="0"/>
              <a:t>Gestión de Herramientas: </a:t>
            </a:r>
            <a:r>
              <a:rPr lang="es-MX" sz="1300" dirty="0"/>
              <a:t>Se resolvió el problema relacionado con JIRA, lo que nos enseñó la importancia de la correcta asignación de roles en la gestión de proyectos.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300" u="sng" dirty="0"/>
              <a:t>Recolección de Datos: </a:t>
            </a:r>
            <a:r>
              <a:rPr lang="es-MX" sz="1300" dirty="0"/>
              <a:t>Detectamos que los datos recopilados inicialmente no son suficientes, lo que nos permitió enfocarnos en la búsqueda de información más adecuada para el proyecto.</a:t>
            </a:r>
            <a:endParaRPr lang="es-PA" sz="1300" dirty="0"/>
          </a:p>
          <a:p>
            <a:r>
              <a:rPr lang="es-PA" sz="1400" b="1" dirty="0"/>
              <a:t>Qué estamos haciendo bien?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300" u="sng" dirty="0"/>
              <a:t>Asignación de Roles y Resolución de Impedimentos: </a:t>
            </a:r>
            <a:r>
              <a:rPr lang="es-MX" sz="1300" dirty="0"/>
              <a:t>Hemos sido efectivos en asignar administradores de JIRA para resolver problemas técnicos. Además, se han registrado impedimentos y soluciones de manera estructurada.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300" u="sng" dirty="0"/>
              <a:t>Cumplimiento de Objetivos: </a:t>
            </a:r>
            <a:r>
              <a:rPr lang="es-MX" sz="1300" dirty="0"/>
              <a:t>En el Sprint 1, se cumplieron los objetivos clave como la configuración del entorno de trabajo y la definición de requisitos.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300" u="sng" dirty="0"/>
              <a:t>Trabajo en </a:t>
            </a:r>
            <a:r>
              <a:rPr lang="es-MX" sz="1300" u="sng" dirty="0" err="1"/>
              <a:t>Sprints</a:t>
            </a:r>
            <a:r>
              <a:rPr lang="es-MX" sz="1300" u="sng" dirty="0"/>
              <a:t>: </a:t>
            </a:r>
            <a:r>
              <a:rPr lang="es-MX" sz="1300" dirty="0"/>
              <a:t>El equipo sigue un enfoque ágil, permitiendo la mejora continua con cada iteración.</a:t>
            </a:r>
          </a:p>
        </p:txBody>
      </p:sp>
    </p:spTree>
    <p:extLst>
      <p:ext uri="{BB962C8B-B14F-4D97-AF65-F5344CB8AC3E}">
        <p14:creationId xmlns:p14="http://schemas.microsoft.com/office/powerpoint/2010/main" val="272342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833120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800" b="1" dirty="0"/>
              <a:t>AGENDA</a:t>
            </a:r>
          </a:p>
          <a:p>
            <a:endParaRPr lang="es-PA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07F3EA7-AFFC-59D7-DEB0-103EE3A2D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560" y="1667313"/>
            <a:ext cx="7200800" cy="4497991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200" b="1" dirty="0"/>
              <a:t>Qué podemos hacer mejor?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b="1" dirty="0"/>
              <a:t>Personas</a:t>
            </a:r>
            <a:r>
              <a:rPr lang="es-PA" sz="2000" dirty="0"/>
              <a:t>.- </a:t>
            </a:r>
            <a:r>
              <a:rPr lang="es-MX" sz="2000" dirty="0"/>
              <a:t>Se podría mejorar la disponibilidad y la coordinación para asegurar la participación continua de todos los miembros.</a:t>
            </a:r>
            <a:endParaRPr lang="es-P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b="1" dirty="0"/>
              <a:t>Relaciones</a:t>
            </a:r>
            <a:r>
              <a:rPr lang="es-PA" sz="2000" dirty="0"/>
              <a:t>.- </a:t>
            </a:r>
            <a:r>
              <a:rPr lang="es-MX" sz="2000" dirty="0"/>
              <a:t>Mejorar la frecuencia y claridad en la comunicación de problemas y avances, especialmente cuando hay impedimentos.</a:t>
            </a:r>
            <a:endParaRPr lang="es-P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b="1" dirty="0"/>
              <a:t>Procesos</a:t>
            </a:r>
            <a:r>
              <a:rPr lang="es-PA" sz="2000" dirty="0"/>
              <a:t>.- </a:t>
            </a:r>
            <a:r>
              <a:rPr lang="es-MX" sz="2000" dirty="0"/>
              <a:t>Refinar la planificación inicial para evitar que algunos problemas se descubran tarde, como la falta de datos adecuados.</a:t>
            </a:r>
            <a:endParaRPr lang="es-P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b="1" dirty="0"/>
              <a:t>Herramientas</a:t>
            </a:r>
            <a:r>
              <a:rPr lang="es-PA" sz="2000" dirty="0"/>
              <a:t>.- </a:t>
            </a:r>
            <a:r>
              <a:rPr lang="es-MX" sz="2000" dirty="0"/>
              <a:t>Necesitamos maximizar el uso de otras herramientas de recolección de datos y análisis para asegurar la calidad de la información que alimenta al </a:t>
            </a:r>
            <a:r>
              <a:rPr lang="es-MX" sz="2000" dirty="0" err="1"/>
              <a:t>chatbot</a:t>
            </a:r>
            <a:r>
              <a:rPr lang="es-MX" sz="2000" dirty="0"/>
              <a:t>.</a:t>
            </a:r>
            <a:endParaRPr lang="es-P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200" b="1" dirty="0"/>
              <a:t>Acciones a realizar</a:t>
            </a:r>
            <a:endParaRPr lang="en-US" sz="2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b="1" dirty="0"/>
              <a:t>Coordinación de Horarios</a:t>
            </a:r>
            <a:r>
              <a:rPr lang="es-MX" sz="2000" dirty="0"/>
              <a:t>: Programar una reunión semanal donde todos los miembros del equipo puedan asistir sin conflictos de tiempo.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b="1" dirty="0"/>
              <a:t>Mejora en la Recolección de Datos</a:t>
            </a:r>
            <a:r>
              <a:rPr lang="es-MX" sz="2000" dirty="0"/>
              <a:t>: Buscar nuevas fuentes de datos y organizar sesiones para validar la información que será utilizada en el </a:t>
            </a:r>
            <a:r>
              <a:rPr lang="es-MX" sz="2000" dirty="0" err="1"/>
              <a:t>chatbot</a:t>
            </a:r>
            <a:r>
              <a:rPr lang="es-MX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b="1" dirty="0"/>
              <a:t>Revisión Continua de Tareas</a:t>
            </a:r>
            <a:r>
              <a:rPr lang="es-MX" sz="2000" dirty="0"/>
              <a:t>: Mantener el seguimiento de las tareas en JIRA para evitar retrasos en la planificación de los </a:t>
            </a:r>
            <a:r>
              <a:rPr lang="es-MX" sz="2000" dirty="0" err="1"/>
              <a:t>sprints</a:t>
            </a:r>
            <a:r>
              <a:rPr lang="es-MX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b="1" dirty="0"/>
              <a:t>Mejora de la Comunicación</a:t>
            </a:r>
            <a:r>
              <a:rPr lang="es-MX" sz="2000" dirty="0"/>
              <a:t>: Fomentar más reportes rápidos sobre avances o problemas para mantener el ritmo de desarrollo.</a:t>
            </a:r>
          </a:p>
        </p:txBody>
      </p:sp>
    </p:spTree>
    <p:extLst>
      <p:ext uri="{BB962C8B-B14F-4D97-AF65-F5344CB8AC3E}">
        <p14:creationId xmlns:p14="http://schemas.microsoft.com/office/powerpoint/2010/main" val="796874752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FWJASSSE55TN-275-90</_dlc_DocId>
    <_dlc_DocIdUrl xmlns="01eb4bd6-a8ff-4439-b7eb-fe0a650fbd8a">
      <Url>https://portal.smrey.net/areas/it/_layouts/15/DocIdRedir.aspx?ID=FWJASSSE55TN-275-90</Url>
      <Description>FWJASSSE55TN-275-90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124E24CAF14D46B2DD609ACFD84C07" ma:contentTypeVersion="0" ma:contentTypeDescription="Create a new document." ma:contentTypeScope="" ma:versionID="9971b3b784abbe199b171e233c6d3889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9a36e787f936117f0a8f63b0cc0186e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EA82C02-33B1-44E3-8205-C641671E37A6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01eb4bd6-a8ff-4439-b7eb-fe0a650fbd8a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0AB431C-329B-4A82-A797-4BEB23E904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1A4983-4A93-4B3A-8900-9EB737E8271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6403FF3-E664-4B75-AE82-10E83625546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9259</TotalTime>
  <Words>386</Words>
  <Application>Microsoft Office PowerPoint</Application>
  <PresentationFormat>Presentación en pantalla (4:3)</PresentationFormat>
  <Paragraphs>25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3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1_Tema de Office</vt:lpstr>
      <vt:lpstr>Diseño personalizado</vt:lpstr>
      <vt:lpstr>2_Tema de Office</vt:lpstr>
      <vt:lpstr>1_Diseño personalizado</vt:lpstr>
      <vt:lpstr>Ion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hbravo-consultorge@innovacion.gob.pa</dc:creator>
  <cp:lastModifiedBy>Jamil zamata</cp:lastModifiedBy>
  <cp:revision>256</cp:revision>
  <dcterms:created xsi:type="dcterms:W3CDTF">2012-03-27T19:44:46Z</dcterms:created>
  <dcterms:modified xsi:type="dcterms:W3CDTF">2024-09-18T15:07:32Z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7586f2f4-d20d-492b-9868-1bee41335ca5</vt:lpwstr>
  </property>
</Properties>
</file>