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840" r:id="rId9"/>
  </p:sldMasterIdLst>
  <p:notesMasterIdLst>
    <p:notesMasterId r:id="rId14"/>
  </p:notesMasterIdLst>
  <p:sldIdLst>
    <p:sldId id="266" r:id="rId10"/>
    <p:sldId id="271" r:id="rId11"/>
    <p:sldId id="273" r:id="rId12"/>
    <p:sldId id="272" r:id="rId13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126" autoAdjust="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09/18/2024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54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7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6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59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415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25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34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47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08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357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AEE-FEBA-4707-9A7F-B8CF33FA2E44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162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3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0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651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5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REUNION DE DEMOSTRACION Y</a:t>
            </a:r>
          </a:p>
          <a:p>
            <a:pPr algn="ctr"/>
            <a:r>
              <a:rPr lang="es-PA" sz="2800" b="1" dirty="0">
                <a:solidFill>
                  <a:prstClr val="white"/>
                </a:solidFill>
              </a:rPr>
              <a:t>REVISION DEL SPRINT 3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03648" y="3789040"/>
            <a:ext cx="60203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i="1" dirty="0">
                <a:solidFill>
                  <a:prstClr val="white"/>
                </a:solidFill>
              </a:rPr>
              <a:t>Desarrollo de un sistema inteligente para la administración de servicios académicos para la UAC</a:t>
            </a:r>
          </a:p>
          <a:p>
            <a:pPr algn="ctr"/>
            <a:endParaRPr lang="es-MX" sz="2800" b="1" dirty="0">
              <a:solidFill>
                <a:prstClr val="white"/>
              </a:solidFill>
            </a:endParaRPr>
          </a:p>
          <a:p>
            <a:pPr algn="ctr"/>
            <a:r>
              <a:rPr lang="es-PA" sz="2800" dirty="0">
                <a:solidFill>
                  <a:prstClr val="white"/>
                </a:solidFill>
              </a:rPr>
              <a:t>18/09/2024</a:t>
            </a: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1412776"/>
            <a:ext cx="525658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800" b="1" dirty="0"/>
              <a:t>AGENDA</a:t>
            </a:r>
          </a:p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Historias de Usuario completadas en este Sprint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400" dirty="0"/>
              <a:t>Implementación de las historias (Consultas generales y base de conocimiento).</a:t>
            </a:r>
          </a:p>
          <a:p>
            <a:pPr lvl="1"/>
            <a:endParaRPr lang="es-MX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400" dirty="0"/>
              <a:t>Desarrollo y ajuste final del </a:t>
            </a:r>
            <a:r>
              <a:rPr lang="es-MX" sz="1400" dirty="0" err="1"/>
              <a:t>chatbot</a:t>
            </a:r>
            <a:r>
              <a:rPr lang="es-MX" sz="1400" dirty="0"/>
              <a:t> en </a:t>
            </a:r>
            <a:r>
              <a:rPr lang="es-MX" sz="1400" dirty="0" err="1"/>
              <a:t>Dialogflow</a:t>
            </a:r>
            <a:r>
              <a:rPr lang="es-MX" sz="1400" dirty="0"/>
              <a:t>, eficiente en el aprendizaje automático a partir de las preguntas de los usuarios, con la capacidad de asociar manualmente preguntas a respuestas correctas o a la información necesaria</a:t>
            </a:r>
            <a:endParaRPr lang="es-PA" sz="1400" dirty="0"/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4752527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b="1" dirty="0"/>
              <a:t>Demostración del trabajo completado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1400" b="1" dirty="0" err="1"/>
              <a:t>Chatbot</a:t>
            </a:r>
            <a:r>
              <a:rPr lang="es-MX" sz="1400" b="1" dirty="0"/>
              <a:t> en </a:t>
            </a:r>
            <a:r>
              <a:rPr lang="es-MX" sz="1400" b="1" dirty="0" err="1"/>
              <a:t>Dialogflow</a:t>
            </a:r>
            <a:r>
              <a:rPr lang="es-MX" sz="1400" b="1" dirty="0"/>
              <a:t>: </a:t>
            </a:r>
            <a:r>
              <a:rPr lang="es-MX" sz="1400" dirty="0"/>
              <a:t>Se demostrará cómo el </a:t>
            </a:r>
            <a:r>
              <a:rPr lang="es-MX" sz="1400" dirty="0" err="1"/>
              <a:t>chatbot</a:t>
            </a:r>
            <a:r>
              <a:rPr lang="es-MX" sz="1400" dirty="0"/>
              <a:t> desarrollado en </a:t>
            </a:r>
            <a:r>
              <a:rPr lang="es-MX" sz="1400" dirty="0" err="1"/>
              <a:t>Dialogflow</a:t>
            </a:r>
            <a:r>
              <a:rPr lang="es-MX" sz="1400" dirty="0"/>
              <a:t> maneja las consultas y proporciona respuestas.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MX" sz="1400" b="1" dirty="0"/>
              <a:t>Eficiencia:</a:t>
            </a:r>
            <a:r>
              <a:rPr lang="es-MX" sz="1400" dirty="0"/>
              <a:t> El </a:t>
            </a:r>
            <a:r>
              <a:rPr lang="es-MX" sz="1400" dirty="0" err="1"/>
              <a:t>chatbot</a:t>
            </a:r>
            <a:r>
              <a:rPr lang="es-MX" sz="1400" dirty="0"/>
              <a:t> es eficiente en el aprendizaje automático, ajustando sus respuestas basadas en las preguntas de los usuarios.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MX" sz="1400" b="1" dirty="0"/>
              <a:t>Asociación Manual: </a:t>
            </a:r>
            <a:r>
              <a:rPr lang="es-MX" sz="1400" dirty="0"/>
              <a:t>Se mostrará cómo se pueden asociar manualmente preguntas a respuestas correctas o a la información necesaria.</a:t>
            </a:r>
          </a:p>
          <a:p>
            <a:pPr lvl="2" algn="just"/>
            <a:endParaRPr lang="es-MX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1400" b="1" dirty="0"/>
              <a:t>Interfaz y Funcionalidad</a:t>
            </a:r>
            <a:r>
              <a:rPr lang="es-MX" sz="1400" dirty="0"/>
              <a:t>: Presentación de la interfaz del </a:t>
            </a:r>
            <a:r>
              <a:rPr lang="es-MX" sz="1400" dirty="0" err="1"/>
              <a:t>chatbot</a:t>
            </a:r>
            <a:r>
              <a:rPr lang="es-MX" sz="1400" dirty="0"/>
              <a:t> y sus capacidades para interactuar con los usuarios de manera efectiva.</a:t>
            </a:r>
            <a:endParaRPr lang="es-PA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FBB058-32AF-FA27-A7B2-0B965200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635"/>
          <a:stretch/>
        </p:blipFill>
        <p:spPr>
          <a:xfrm>
            <a:off x="5287009" y="4509120"/>
            <a:ext cx="2808313" cy="21301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E49D3D-FBA3-25DA-647C-B0015540B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889" y="836712"/>
            <a:ext cx="2852048" cy="35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3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1412776"/>
            <a:ext cx="46805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b="1" dirty="0"/>
              <a:t>Pendientes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400" dirty="0"/>
              <a:t>Falta de más entrenamiento del </a:t>
            </a:r>
            <a:r>
              <a:rPr lang="es-MX" sz="1400" dirty="0" err="1"/>
              <a:t>chatbot</a:t>
            </a:r>
            <a:r>
              <a:rPr lang="es-MX" sz="1400" dirty="0"/>
              <a:t> para mejorar su precisión y cobertura de preguntas.</a:t>
            </a:r>
            <a:endParaRPr lang="es-PA" sz="1400" dirty="0"/>
          </a:p>
        </p:txBody>
      </p:sp>
    </p:spTree>
    <p:extLst>
      <p:ext uri="{BB962C8B-B14F-4D97-AF65-F5344CB8AC3E}">
        <p14:creationId xmlns:p14="http://schemas.microsoft.com/office/powerpoint/2010/main" val="3694548537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FWJASSSE55TN-275-89</_dlc_DocId>
    <_dlc_DocIdUrl xmlns="01eb4bd6-a8ff-4439-b7eb-fe0a650fbd8a">
      <Url>https://portal.smrey.net/areas/it/_layouts/15/DocIdRedir.aspx?ID=FWJASSSE55TN-275-89</Url>
      <Description>FWJASSSE55TN-275-89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7CCABAD-9D4B-42FB-80F1-5D032DA057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CA153A-738A-46A0-99D9-95D181851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0382EE-287C-4A6D-BC9A-747A508B6B29}">
  <ds:schemaRefs>
    <ds:schemaRef ds:uri="01eb4bd6-a8ff-4439-b7eb-fe0a650fbd8a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DB829AFC-3782-4D2D-8542-5E6C64387F0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9246</TotalTime>
  <Words>185</Words>
  <Application>Microsoft Office PowerPoint</Application>
  <PresentationFormat>Presentación en pantalla (4:3)</PresentationFormat>
  <Paragraphs>32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Jamil zamata</cp:lastModifiedBy>
  <cp:revision>256</cp:revision>
  <dcterms:created xsi:type="dcterms:W3CDTF">2012-03-27T19:44:46Z</dcterms:created>
  <dcterms:modified xsi:type="dcterms:W3CDTF">2024-09-18T15:07:20Z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