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5"/>
    <p:sldMasterId id="2147483684" r:id="rId6"/>
    <p:sldMasterId id="2147483708" r:id="rId7"/>
    <p:sldMasterId id="2147483720" r:id="rId8"/>
    <p:sldMasterId id="2147483762" r:id="rId9"/>
  </p:sldMasterIdLst>
  <p:notesMasterIdLst>
    <p:notesMasterId r:id="rId14"/>
  </p:notesMasterIdLst>
  <p:sldIdLst>
    <p:sldId id="266" r:id="rId10"/>
    <p:sldId id="271" r:id="rId11"/>
    <p:sldId id="272" r:id="rId12"/>
    <p:sldId id="273" r:id="rId13"/>
  </p:sld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000"/>
    <a:srgbClr val="C41F04"/>
    <a:srgbClr val="E10000"/>
    <a:srgbClr val="CD0000"/>
    <a:srgbClr val="8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5126" autoAdjust="0"/>
  </p:normalViewPr>
  <p:slideViewPr>
    <p:cSldViewPr>
      <p:cViewPr varScale="1">
        <p:scale>
          <a:sx n="78" d="100"/>
          <a:sy n="78" d="100"/>
        </p:scale>
        <p:origin x="1594" y="-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4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22397-19D0-43F4-884F-DD192CCA8686}" type="datetimeFigureOut">
              <a:rPr lang="es-PA" smtClean="0"/>
              <a:t>09/18/2024</a:t>
            </a:fld>
            <a:endParaRPr lang="es-P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0ED58-E70D-4DA0-B0A1-68F16CF969F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9689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0ED58-E70D-4DA0-B0A1-68F16CF969FA}" type="slidenum">
              <a:rPr lang="es-PA" smtClean="0"/>
              <a:t>1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6764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1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81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2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34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43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844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34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113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34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82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72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173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08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53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7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1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401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508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622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964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184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53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577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287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589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455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6949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303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112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837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2194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278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272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799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5290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6877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0874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089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1498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258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3506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8873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2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5918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5393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0331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1528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189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814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403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5629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2387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745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6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128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3428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87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36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35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09/18/2024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2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9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PMO-MON-102</a:t>
            </a:r>
          </a:p>
        </p:txBody>
      </p:sp>
    </p:spTree>
    <p:extLst>
      <p:ext uri="{BB962C8B-B14F-4D97-AF65-F5344CB8AC3E}">
        <p14:creationId xmlns:p14="http://schemas.microsoft.com/office/powerpoint/2010/main" val="22082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PMO-MON-101</a:t>
            </a:r>
          </a:p>
        </p:txBody>
      </p:sp>
    </p:spTree>
    <p:extLst>
      <p:ext uri="{BB962C8B-B14F-4D97-AF65-F5344CB8AC3E}">
        <p14:creationId xmlns:p14="http://schemas.microsoft.com/office/powerpoint/2010/main" val="255778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PMO-MON-101</a:t>
            </a:r>
          </a:p>
        </p:txBody>
      </p:sp>
    </p:spTree>
    <p:extLst>
      <p:ext uri="{BB962C8B-B14F-4D97-AF65-F5344CB8AC3E}">
        <p14:creationId xmlns:p14="http://schemas.microsoft.com/office/powerpoint/2010/main" val="15418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34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91680" y="620688"/>
            <a:ext cx="6020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800" b="1" dirty="0">
                <a:solidFill>
                  <a:prstClr val="white"/>
                </a:solidFill>
              </a:rPr>
              <a:t>RETROSPECTIVA DEL PROYECTO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3" name="CuadroTexto 1"/>
          <p:cNvSpPr txBox="1"/>
          <p:nvPr/>
        </p:nvSpPr>
        <p:spPr>
          <a:xfrm>
            <a:off x="1475656" y="3861048"/>
            <a:ext cx="60203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i="1" dirty="0">
                <a:solidFill>
                  <a:prstClr val="white"/>
                </a:solidFill>
              </a:rPr>
              <a:t>Desarrollo de un sistema inteligente para la administración de servicios académicos para la UAC</a:t>
            </a:r>
          </a:p>
          <a:p>
            <a:pPr algn="ctr"/>
            <a:endParaRPr lang="es-MX" sz="2800" b="1" dirty="0">
              <a:solidFill>
                <a:prstClr val="white"/>
              </a:solidFill>
            </a:endParaRPr>
          </a:p>
          <a:p>
            <a:pPr algn="ctr"/>
            <a:r>
              <a:rPr lang="es-PA" sz="2800" dirty="0">
                <a:solidFill>
                  <a:prstClr val="white"/>
                </a:solidFill>
              </a:rPr>
              <a:t>18/09/2024</a:t>
            </a:r>
          </a:p>
        </p:txBody>
      </p:sp>
    </p:spTree>
    <p:extLst>
      <p:ext uri="{BB962C8B-B14F-4D97-AF65-F5344CB8AC3E}">
        <p14:creationId xmlns:p14="http://schemas.microsoft.com/office/powerpoint/2010/main" val="255826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412776"/>
            <a:ext cx="554461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800" b="1" dirty="0"/>
              <a:t>AGENDA</a:t>
            </a:r>
          </a:p>
          <a:p>
            <a:endParaRPr lang="es-P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000" b="1" dirty="0"/>
              <a:t>Qué estamos haciendo bien?</a:t>
            </a:r>
          </a:p>
          <a:p>
            <a:endParaRPr lang="es-P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1400" dirty="0"/>
              <a:t>Desarrollo y despliegue exitoso del </a:t>
            </a:r>
            <a:r>
              <a:rPr lang="es-MX" sz="1400" dirty="0" err="1"/>
              <a:t>chatbot</a:t>
            </a:r>
            <a:r>
              <a:rPr lang="es-MX" sz="1400" dirty="0"/>
              <a:t> en </a:t>
            </a:r>
            <a:r>
              <a:rPr lang="es-MX" sz="1400" dirty="0" err="1"/>
              <a:t>Dialogflow</a:t>
            </a:r>
            <a:r>
              <a:rPr lang="es-MX" sz="1400" dirty="0"/>
              <a:t>, con un aprendizaje automático eficiente.</a:t>
            </a:r>
          </a:p>
          <a:p>
            <a:pPr lvl="1"/>
            <a:endParaRPr lang="es-MX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1400" dirty="0"/>
              <a:t>Implementación y configuración efectiva del entorno de prueba.</a:t>
            </a:r>
          </a:p>
          <a:p>
            <a:pPr lvl="1"/>
            <a:endParaRPr lang="es-MX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1400" dirty="0"/>
              <a:t>Cumplimiento de las historias de usuario y funcionalidades definidas en los </a:t>
            </a:r>
            <a:r>
              <a:rPr lang="es-MX" sz="1400" dirty="0" err="1"/>
              <a:t>sprints</a:t>
            </a:r>
            <a:r>
              <a:rPr lang="es-MX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342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3548" y="751344"/>
            <a:ext cx="813690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000" dirty="0"/>
              <a:t>Qué podemos hacer mejor?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A" sz="1600" b="1" dirty="0"/>
              <a:t>Personas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MX" sz="1600" dirty="0"/>
              <a:t>Fortalecer la comunicación y el alineamiento entre los miembros del equipo.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MX" sz="1600" dirty="0"/>
              <a:t>Evaluar y mejorar la asignación de tareas según la disponibilidad y habilidades del equipo.</a:t>
            </a:r>
            <a:endParaRPr lang="es-PA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A" sz="1600" b="1" dirty="0"/>
              <a:t>Relaciones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MX" sz="1600" dirty="0"/>
              <a:t>Mantener y fortalecer las relaciones con miembros del grupo para asegurar el soporte y alineamiento continuo con las expectativas del proyecto.</a:t>
            </a:r>
            <a:endParaRPr lang="es-PA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A" sz="1600" b="1" dirty="0"/>
              <a:t>Procesos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MX" sz="1600" dirty="0"/>
              <a:t>Revisar y ajustar los procesos de planificación y ejecución de </a:t>
            </a:r>
            <a:r>
              <a:rPr lang="es-MX" sz="1600" dirty="0" err="1"/>
              <a:t>sprints</a:t>
            </a:r>
            <a:r>
              <a:rPr lang="es-MX" sz="1600" dirty="0"/>
              <a:t> para mejorar la eficiencia.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MX" sz="1600" dirty="0"/>
              <a:t>Implementar prácticas más efectivas de recolección y análisis de datos para el </a:t>
            </a:r>
            <a:r>
              <a:rPr lang="es-MX" sz="1600" dirty="0" err="1"/>
              <a:t>chatbot</a:t>
            </a:r>
            <a:r>
              <a:rPr lang="es-MX" sz="1600" dirty="0"/>
              <a:t>.</a:t>
            </a:r>
            <a:endParaRPr lang="es-PA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A" sz="1600" b="1" dirty="0"/>
              <a:t>Herramientas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MX" sz="1600" dirty="0"/>
              <a:t>Mejorar la formación y el uso de herramientas de gestión del proyecto como JIRA.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MX" sz="1600" dirty="0"/>
              <a:t>Explorar nuevas herramientas que puedan ayudar en la recolección de datos y en la mejora del </a:t>
            </a:r>
            <a:r>
              <a:rPr lang="es-MX" sz="1600" dirty="0" err="1"/>
              <a:t>chatbot</a:t>
            </a:r>
            <a:r>
              <a:rPr lang="es-MX" sz="1600" dirty="0"/>
              <a:t>.</a:t>
            </a:r>
            <a:endParaRPr lang="es-PA" sz="1600" dirty="0"/>
          </a:p>
        </p:txBody>
      </p:sp>
    </p:spTree>
    <p:extLst>
      <p:ext uri="{BB962C8B-B14F-4D97-AF65-F5344CB8AC3E}">
        <p14:creationId xmlns:p14="http://schemas.microsoft.com/office/powerpoint/2010/main" val="422172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5" y="1412776"/>
            <a:ext cx="727280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000" b="1" dirty="0"/>
              <a:t>Lecciones aprendidas</a:t>
            </a:r>
          </a:p>
          <a:p>
            <a:endParaRPr lang="es-P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400" dirty="0"/>
              <a:t>La importancia de una planificación detallada y realista para evitar sobrecargas y retrasos.</a:t>
            </a:r>
          </a:p>
          <a:p>
            <a:endParaRPr lang="es-MX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400" dirty="0"/>
              <a:t>La necesidad de un entrenamiento constante y revisiones regulares del </a:t>
            </a:r>
            <a:r>
              <a:rPr lang="es-MX" sz="1400" dirty="0" err="1"/>
              <a:t>chatbot</a:t>
            </a:r>
            <a:r>
              <a:rPr lang="es-MX" sz="1400" dirty="0"/>
              <a:t> para asegurar su efectividad.</a:t>
            </a:r>
          </a:p>
          <a:p>
            <a:endParaRPr lang="es-MX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400" dirty="0"/>
              <a:t>La utilidad de un equipo bien coordinado y comunicado para el éxito del proyecto.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075840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3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4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5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124E24CAF14D46B2DD609ACFD84C07" ma:contentTypeVersion="0" ma:contentTypeDescription="Create a new document." ma:contentTypeScope="" ma:versionID="9971b3b784abbe199b171e233c6d3889">
  <xsd:schema xmlns:xsd="http://www.w3.org/2001/XMLSchema" xmlns:xs="http://www.w3.org/2001/XMLSchema" xmlns:p="http://schemas.microsoft.com/office/2006/metadata/properties" xmlns:ns2="01eb4bd6-a8ff-4439-b7eb-fe0a650fbd8a" targetNamespace="http://schemas.microsoft.com/office/2006/metadata/properties" ma:root="true" ma:fieldsID="9a36e787f936117f0a8f63b0cc0186e7" ns2:_="">
    <xsd:import namespace="01eb4bd6-a8ff-4439-b7eb-fe0a650fbd8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b4bd6-a8ff-4439-b7eb-fe0a650fbd8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entificador persistente" ma:description="Mantener el identificador al agregar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1eb4bd6-a8ff-4439-b7eb-fe0a650fbd8a">FWJASSSE55TN-275-90</_dlc_DocId>
    <_dlc_DocIdUrl xmlns="01eb4bd6-a8ff-4439-b7eb-fe0a650fbd8a">
      <Url>https://portal.smrey.net/areas/it/_layouts/15/DocIdRedir.aspx?ID=FWJASSSE55TN-275-90</Url>
      <Description>FWJASSSE55TN-275-90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AB431C-329B-4A82-A797-4BEB23E904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b4bd6-a8ff-4439-b7eb-fe0a650fbd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A82C02-33B1-44E3-8205-C641671E37A6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01eb4bd6-a8ff-4439-b7eb-fe0a650fbd8a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6403FF3-E664-4B75-AE82-10E83625546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761A4983-4A93-4B3A-8900-9EB737E827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9227</TotalTime>
  <Words>230</Words>
  <Application>Microsoft Office PowerPoint</Application>
  <PresentationFormat>Presentación en pantalla (4:3)</PresentationFormat>
  <Paragraphs>34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4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1_Tema de Office</vt:lpstr>
      <vt:lpstr>Diseño personalizado</vt:lpstr>
      <vt:lpstr>2_Tema de Office</vt:lpstr>
      <vt:lpstr>1_Diseño personalizado</vt:lpstr>
      <vt:lpstr>Ion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hbravo-consultorge@innovacion.gob.pa</dc:creator>
  <cp:lastModifiedBy>Jamil zamata</cp:lastModifiedBy>
  <cp:revision>256</cp:revision>
  <dcterms:created xsi:type="dcterms:W3CDTF">2012-03-27T19:44:46Z</dcterms:created>
  <dcterms:modified xsi:type="dcterms:W3CDTF">2024-09-18T15:07:13Z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7586f2f4-d20d-492b-9868-1bee41335ca5</vt:lpwstr>
  </property>
</Properties>
</file>