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3" name="Straight Connector 5172" hidden="1"/>
          <p:cNvCxnSpPr/>
          <p:nvPr>
            <p:custDataLst>
              <p:tags r:id="rId4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5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/>
          <p:nvPr>
            <p:custDataLst>
              <p:tags r:id="rId6"/>
            </p:custDataLst>
          </p:nvPr>
        </p:nvCxnSpPr>
        <p:spPr>
          <a:xfrm>
            <a:off x="661988" y="4931926"/>
            <a:ext cx="595851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5" name="Rectangle 5154"/>
          <p:cNvSpPr/>
          <p:nvPr>
            <p:custDataLst>
              <p:tags r:id="rId7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2" name="Straight Connector 5151" hidden="1"/>
          <p:cNvCxnSpPr/>
          <p:nvPr>
            <p:custDataLst>
              <p:tags r:id="rId8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9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/>
          <p:nvPr>
            <p:custDataLst>
              <p:tags r:id="rId10"/>
            </p:custDataLst>
          </p:nvPr>
        </p:nvCxnSpPr>
        <p:spPr>
          <a:xfrm>
            <a:off x="661988" y="4601726"/>
            <a:ext cx="2065429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Rounded Rectangle 5130"/>
          <p:cNvSpPr/>
          <p:nvPr>
            <p:custDataLst>
              <p:tags r:id="rId11"/>
            </p:custDataLst>
          </p:nvPr>
        </p:nvSpPr>
        <p:spPr>
          <a:xfrm>
            <a:off x="2727417" y="4500126"/>
            <a:ext cx="389309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8" name="Straight Connector 5127" hidden="1"/>
          <p:cNvCxnSpPr/>
          <p:nvPr>
            <p:custDataLst>
              <p:tags r:id="rId12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3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/>
          <p:nvPr>
            <p:custDataLst>
              <p:tags r:id="rId14"/>
            </p:custDataLst>
          </p:nvPr>
        </p:nvCxnSpPr>
        <p:spPr>
          <a:xfrm>
            <a:off x="661988" y="4271526"/>
            <a:ext cx="18615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7" name="Rectangle 5106"/>
          <p:cNvSpPr/>
          <p:nvPr>
            <p:custDataLst>
              <p:tags r:id="rId15"/>
            </p:custDataLst>
          </p:nvPr>
        </p:nvSpPr>
        <p:spPr>
          <a:xfrm>
            <a:off x="2523493" y="4169926"/>
            <a:ext cx="92692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4" name="Straight Connector 5103" hidden="1"/>
          <p:cNvCxnSpPr/>
          <p:nvPr>
            <p:custDataLst>
              <p:tags r:id="rId16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7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/>
          <p:nvPr>
            <p:custDataLst>
              <p:tags r:id="rId18"/>
            </p:custDataLst>
          </p:nvPr>
        </p:nvCxnSpPr>
        <p:spPr>
          <a:xfrm>
            <a:off x="661988" y="3941326"/>
            <a:ext cx="111996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0" name="Straight Connector 5079" hidden="1"/>
          <p:cNvCxnSpPr/>
          <p:nvPr>
            <p:custDataLst>
              <p:tags r:id="rId19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0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/>
          <p:nvPr>
            <p:custDataLst>
              <p:tags r:id="rId21"/>
            </p:custDataLst>
          </p:nvPr>
        </p:nvCxnSpPr>
        <p:spPr>
          <a:xfrm>
            <a:off x="661988" y="361112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2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3"/>
            </p:custDataLst>
          </p:nvPr>
        </p:nvCxnSpPr>
        <p:spPr>
          <a:xfrm>
            <a:off x="5991487" y="1833932"/>
            <a:ext cx="0" cy="524052"/>
          </a:xfrm>
          <a:prstGeom prst="line">
            <a:avLst/>
          </a:prstGeom>
          <a:ln w="15875">
            <a:solidFill>
              <a:srgbClr val="9BBB59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4"/>
            </p:custDataLst>
          </p:nvPr>
        </p:nvCxnSpPr>
        <p:spPr>
          <a:xfrm>
            <a:off x="5805799" y="1552271"/>
            <a:ext cx="0" cy="1087374"/>
          </a:xfrm>
          <a:prstGeom prst="line">
            <a:avLst/>
          </a:prstGeom>
          <a:ln w="15875">
            <a:solidFill>
              <a:srgbClr val="C85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5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26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27"/>
            </p:custDataLst>
          </p:nvPr>
        </p:nvCxnSpPr>
        <p:spPr>
          <a:xfrm>
            <a:off x="5836112" y="2007968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28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29"/>
            </p:custDataLst>
          </p:nvPr>
        </p:nvSpPr>
        <p:spPr>
          <a:xfrm>
            <a:off x="464163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2024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703" name="TextBox 4702"/>
          <p:cNvSpPr txBox="1"/>
          <p:nvPr>
            <p:custDataLst>
              <p:tags r:id="rId30"/>
            </p:custDataLst>
          </p:nvPr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Jan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1" name="Straight Connector 4960"/>
          <p:cNvCxnSpPr/>
          <p:nvPr>
            <p:custDataLst>
              <p:tags r:id="rId31"/>
            </p:custDataLst>
          </p:nvPr>
        </p:nvCxnSpPr>
        <p:spPr>
          <a:xfrm>
            <a:off x="176341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2" name="TextBox 4961"/>
          <p:cNvSpPr txBox="1"/>
          <p:nvPr>
            <p:custDataLst>
              <p:tags r:id="rId32"/>
            </p:custDataLst>
          </p:nvPr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Feb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4" name="Straight Connector 4963"/>
          <p:cNvCxnSpPr/>
          <p:nvPr>
            <p:custDataLst>
              <p:tags r:id="rId33"/>
            </p:custDataLst>
          </p:nvPr>
        </p:nvCxnSpPr>
        <p:spPr>
          <a:xfrm>
            <a:off x="22824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34"/>
            </p:custDataLst>
          </p:nvPr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67" name="Straight Connector 4966"/>
          <p:cNvCxnSpPr/>
          <p:nvPr>
            <p:custDataLst>
              <p:tags r:id="rId35"/>
            </p:custDataLst>
          </p:nvPr>
        </p:nvCxnSpPr>
        <p:spPr>
          <a:xfrm>
            <a:off x="285718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8" name="TextBox 4967"/>
          <p:cNvSpPr txBox="1"/>
          <p:nvPr>
            <p:custDataLst>
              <p:tags r:id="rId36"/>
            </p:custDataLst>
          </p:nvPr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0" name="Straight Connector 4969"/>
          <p:cNvCxnSpPr/>
          <p:nvPr>
            <p:custDataLst>
              <p:tags r:id="rId37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38"/>
            </p:custDataLst>
          </p:nvPr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3" name="Straight Connector 4972"/>
          <p:cNvCxnSpPr/>
          <p:nvPr>
            <p:custDataLst>
              <p:tags r:id="rId39"/>
            </p:custDataLst>
          </p:nvPr>
        </p:nvCxnSpPr>
        <p:spPr>
          <a:xfrm>
            <a:off x="398803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4" name="TextBox 4973"/>
          <p:cNvSpPr txBox="1"/>
          <p:nvPr>
            <p:custDataLst>
              <p:tags r:id="rId40"/>
            </p:custDataLst>
          </p:nvPr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6" name="Straight Connector 4975"/>
          <p:cNvCxnSpPr/>
          <p:nvPr>
            <p:custDataLst>
              <p:tags r:id="rId41"/>
            </p:custDataLst>
          </p:nvPr>
        </p:nvCxnSpPr>
        <p:spPr>
          <a:xfrm>
            <a:off x="45441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7" name="TextBox 4976"/>
          <p:cNvSpPr txBox="1"/>
          <p:nvPr>
            <p:custDataLst>
              <p:tags r:id="rId42"/>
            </p:custDataLst>
          </p:nvPr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79" name="Straight Connector 4978"/>
          <p:cNvCxnSpPr/>
          <p:nvPr>
            <p:custDataLst>
              <p:tags r:id="rId43"/>
            </p:custDataLst>
          </p:nvPr>
        </p:nvCxnSpPr>
        <p:spPr>
          <a:xfrm>
            <a:off x="51188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0" name="TextBox 4979"/>
          <p:cNvSpPr txBox="1"/>
          <p:nvPr>
            <p:custDataLst>
              <p:tags r:id="rId44"/>
            </p:custDataLst>
          </p:nvPr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Aug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2" name="Straight Connector 4981"/>
          <p:cNvCxnSpPr/>
          <p:nvPr>
            <p:custDataLst>
              <p:tags r:id="rId45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3" name="TextBox 4982"/>
          <p:cNvSpPr txBox="1"/>
          <p:nvPr>
            <p:custDataLst>
              <p:tags r:id="rId46"/>
            </p:custDataLst>
          </p:nvPr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5" name="Straight Connector 4984"/>
          <p:cNvCxnSpPr/>
          <p:nvPr>
            <p:custDataLst>
              <p:tags r:id="rId47"/>
            </p:custDataLst>
          </p:nvPr>
        </p:nvCxnSpPr>
        <p:spPr>
          <a:xfrm>
            <a:off x="624973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6" name="TextBox 4985"/>
          <p:cNvSpPr txBox="1"/>
          <p:nvPr>
            <p:custDataLst>
              <p:tags r:id="rId48"/>
            </p:custDataLst>
          </p:nvPr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88" name="Straight Connector 4987"/>
          <p:cNvCxnSpPr/>
          <p:nvPr>
            <p:custDataLst>
              <p:tags r:id="rId49"/>
            </p:custDataLst>
          </p:nvPr>
        </p:nvCxnSpPr>
        <p:spPr>
          <a:xfrm>
            <a:off x="682443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9" name="TextBox 4988"/>
          <p:cNvSpPr txBox="1"/>
          <p:nvPr>
            <p:custDataLst>
              <p:tags r:id="rId50"/>
            </p:custDataLst>
          </p:nvPr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991" name="Straight Connector 4990"/>
          <p:cNvCxnSpPr/>
          <p:nvPr>
            <p:custDataLst>
              <p:tags r:id="rId51"/>
            </p:custDataLst>
          </p:nvPr>
        </p:nvCxnSpPr>
        <p:spPr>
          <a:xfrm>
            <a:off x="73805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TextBox 4991"/>
          <p:cNvSpPr txBox="1"/>
          <p:nvPr>
            <p:custDataLst>
              <p:tags r:id="rId52"/>
            </p:custDataLst>
          </p:nvPr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Dec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94" name="TextBox 4993"/>
          <p:cNvSpPr txBox="1"/>
          <p:nvPr>
            <p:custDataLst>
              <p:tags r:id="rId53"/>
            </p:custDataLst>
          </p:nvPr>
        </p:nvSpPr>
        <p:spPr>
          <a:xfrm>
            <a:off x="7955281" y="2589460"/>
            <a:ext cx="724557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2024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996" name="Rectangle 4995"/>
          <p:cNvSpPr/>
          <p:nvPr>
            <p:custDataLst>
              <p:tags r:id="rId54"/>
            </p:custDataLst>
          </p:nvPr>
        </p:nvSpPr>
        <p:spPr>
          <a:xfrm>
            <a:off x="5353914" y="2848610"/>
            <a:ext cx="564747" cy="121234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55"/>
            </p:custDataLst>
          </p:nvPr>
        </p:nvSpPr>
        <p:spPr>
          <a:xfrm>
            <a:off x="5809558" y="2822055"/>
            <a:ext cx="194335" cy="94049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56"/>
            </p:custDataLst>
          </p:nvPr>
        </p:nvSpPr>
        <p:spPr>
          <a:xfrm>
            <a:off x="3398504" y="307721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smtClean="0"/>
              <a:t>Today</a:t>
            </a:r>
            <a:endParaRPr lang="en-US" sz="1200"/>
          </a:p>
        </p:txBody>
      </p:sp>
      <p:sp>
        <p:nvSpPr>
          <p:cNvPr id="5003" name="Flowchart: Merge 5002"/>
          <p:cNvSpPr/>
          <p:nvPr>
            <p:custDataLst>
              <p:tags r:id="rId57"/>
            </p:custDataLst>
          </p:nvPr>
        </p:nvSpPr>
        <p:spPr>
          <a:xfrm rot="16200000">
            <a:off x="5836112" y="1896257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1" name="Diamond 5010"/>
          <p:cNvSpPr/>
          <p:nvPr>
            <p:custDataLst>
              <p:tags r:id="rId58"/>
            </p:custDataLst>
          </p:nvPr>
        </p:nvSpPr>
        <p:spPr>
          <a:xfrm>
            <a:off x="5805799" y="2318789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9" name="Diamond 5018"/>
          <p:cNvSpPr/>
          <p:nvPr>
            <p:custDataLst>
              <p:tags r:id="rId59"/>
            </p:custDataLst>
          </p:nvPr>
        </p:nvSpPr>
        <p:spPr>
          <a:xfrm>
            <a:off x="5946267" y="230499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0" name="Flowchart: Merge 5039"/>
          <p:cNvSpPr/>
          <p:nvPr>
            <p:custDataLst>
              <p:tags r:id="rId60"/>
            </p:custDataLst>
          </p:nvPr>
        </p:nvSpPr>
        <p:spPr>
          <a:xfrm rot="16200000">
            <a:off x="5785904" y="1537886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0" name="Flowchart: Merge 5049"/>
          <p:cNvSpPr/>
          <p:nvPr>
            <p:custDataLst>
              <p:tags r:id="rId61"/>
            </p:custDataLst>
          </p:nvPr>
        </p:nvSpPr>
        <p:spPr>
          <a:xfrm rot="16200000">
            <a:off x="5991487" y="169920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2" name="TextBox 5061"/>
          <p:cNvSpPr txBox="1"/>
          <p:nvPr>
            <p:custDataLst>
              <p:tags r:id="rId62"/>
            </p:custDataLst>
          </p:nvPr>
        </p:nvSpPr>
        <p:spPr>
          <a:xfrm>
            <a:off x="203200" y="3527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1</a:t>
            </a:r>
            <a:endParaRPr lang="en-US" sz="1100" b="1"/>
          </a:p>
        </p:txBody>
      </p:sp>
      <p:sp>
        <p:nvSpPr>
          <p:cNvPr id="5065" name="TextBox 5064"/>
          <p:cNvSpPr txBox="1"/>
          <p:nvPr>
            <p:custDataLst>
              <p:tags r:id="rId63"/>
            </p:custDataLst>
          </p:nvPr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 smtClean="0"/>
              <a:t>Aug 30 - Sep 2</a:t>
            </a:r>
            <a:endParaRPr lang="en-US" sz="1000" dirty="0"/>
          </a:p>
        </p:txBody>
      </p:sp>
      <p:sp>
        <p:nvSpPr>
          <p:cNvPr id="5067" name="TextBox 5066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66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 smtClean="0">
                <a:solidFill>
                  <a:srgbClr val="F1E6E6"/>
                </a:solidFill>
              </a:rPr>
              <a:t>100% </a:t>
            </a:r>
            <a:endParaRPr lang="en-US" sz="1000" dirty="0">
              <a:solidFill>
                <a:srgbClr val="F1E6E6"/>
              </a:solidFill>
            </a:endParaRPr>
          </a:p>
        </p:txBody>
      </p:sp>
      <p:sp>
        <p:nvSpPr>
          <p:cNvPr id="5086" name="TextBox 5085"/>
          <p:cNvSpPr txBox="1"/>
          <p:nvPr>
            <p:custDataLst>
              <p:tags r:id="rId67"/>
            </p:custDataLst>
          </p:nvPr>
        </p:nvSpPr>
        <p:spPr>
          <a:xfrm>
            <a:off x="203200" y="38575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2</a:t>
            </a:r>
            <a:endParaRPr lang="en-US" sz="1100" b="1"/>
          </a:p>
        </p:txBody>
      </p:sp>
      <p:sp>
        <p:nvSpPr>
          <p:cNvPr id="5089" name="TextBox 5088"/>
          <p:cNvSpPr txBox="1"/>
          <p:nvPr>
            <p:custDataLst>
              <p:tags r:id="rId68"/>
            </p:custDataLst>
          </p:nvPr>
        </p:nvSpPr>
        <p:spPr>
          <a:xfrm>
            <a:off x="2542032" y="3865126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 smtClean="0"/>
              <a:t>Aug 30 - Sep 6</a:t>
            </a:r>
            <a:endParaRPr lang="en-US" sz="1000" dirty="0"/>
          </a:p>
        </p:txBody>
      </p:sp>
      <p:sp>
        <p:nvSpPr>
          <p:cNvPr id="5091" name="TextBox 5090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10" name="TextBox 5109"/>
          <p:cNvSpPr txBox="1"/>
          <p:nvPr>
            <p:custDataLst>
              <p:tags r:id="rId71"/>
            </p:custDataLst>
          </p:nvPr>
        </p:nvSpPr>
        <p:spPr>
          <a:xfrm>
            <a:off x="203200" y="41877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3</a:t>
            </a:r>
            <a:endParaRPr lang="en-US" sz="1100" b="1"/>
          </a:p>
        </p:txBody>
      </p:sp>
      <p:sp>
        <p:nvSpPr>
          <p:cNvPr id="5113" name="TextBox 5112"/>
          <p:cNvSpPr txBox="1"/>
          <p:nvPr>
            <p:custDataLst>
              <p:tags r:id="rId72"/>
            </p:custDataLst>
          </p:nvPr>
        </p:nvSpPr>
        <p:spPr>
          <a:xfrm>
            <a:off x="3450420" y="4195326"/>
            <a:ext cx="87788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Aug 30 - Sep 6</a:t>
            </a:r>
          </a:p>
        </p:txBody>
      </p:sp>
      <p:sp>
        <p:nvSpPr>
          <p:cNvPr id="5115" name="TextBox 5114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20" name="Rectangle 5119"/>
          <p:cNvSpPr/>
          <p:nvPr>
            <p:custDataLst>
              <p:tags r:id="rId75"/>
            </p:custDataLst>
          </p:nvPr>
        </p:nvSpPr>
        <p:spPr>
          <a:xfrm>
            <a:off x="2523493" y="4169926"/>
            <a:ext cx="352232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38%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34" name="TextBox 5133"/>
          <p:cNvSpPr txBox="1"/>
          <p:nvPr>
            <p:custDataLst>
              <p:tags r:id="rId76"/>
            </p:custDataLst>
          </p:nvPr>
        </p:nvSpPr>
        <p:spPr>
          <a:xfrm>
            <a:off x="203200" y="45179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/>
              <a:t>Task 4</a:t>
            </a:r>
            <a:endParaRPr lang="en-US" sz="1100" b="1"/>
          </a:p>
        </p:txBody>
      </p:sp>
      <p:sp>
        <p:nvSpPr>
          <p:cNvPr id="5137" name="TextBox 5136"/>
          <p:cNvSpPr txBox="1"/>
          <p:nvPr>
            <p:custDataLst>
              <p:tags r:id="rId77"/>
            </p:custDataLst>
          </p:nvPr>
        </p:nvSpPr>
        <p:spPr>
          <a:xfrm>
            <a:off x="6620507" y="4525526"/>
            <a:ext cx="89852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Aug 30 - Sep 6</a:t>
            </a:r>
          </a:p>
        </p:txBody>
      </p:sp>
      <p:sp>
        <p:nvSpPr>
          <p:cNvPr id="5139" name="TextBox 5138" hidden="1"/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44" name="Rounded Rectangle 5143"/>
          <p:cNvSpPr/>
          <p:nvPr>
            <p:custDataLst>
              <p:tags r:id="rId80"/>
            </p:custDataLst>
          </p:nvPr>
        </p:nvSpPr>
        <p:spPr>
          <a:xfrm>
            <a:off x="2727417" y="4500126"/>
            <a:ext cx="1557236" cy="203200"/>
          </a:xfrm>
          <a:prstGeom prst="roundRect">
            <a:avLst>
              <a:gd name="adj" fmla="val 100000"/>
            </a:avLst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smtClean="0">
                <a:solidFill>
                  <a:srgbClr val="F1E6E6"/>
                </a:solidFill>
              </a:rPr>
              <a:t>40% </a:t>
            </a:r>
            <a:endParaRPr lang="en-US" sz="1000">
              <a:solidFill>
                <a:srgbClr val="F1E6E6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81"/>
            </p:custDataLst>
          </p:nvPr>
        </p:nvSpPr>
        <p:spPr>
          <a:xfrm>
            <a:off x="203200" y="48481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 smtClean="0"/>
              <a:t>Task 5</a:t>
            </a:r>
            <a:endParaRPr lang="en-US" sz="1100" b="1" dirty="0"/>
          </a:p>
        </p:txBody>
      </p:sp>
      <p:sp>
        <p:nvSpPr>
          <p:cNvPr id="5161" name="TextBox 5160"/>
          <p:cNvSpPr txBox="1"/>
          <p:nvPr>
            <p:custDataLst>
              <p:tags r:id="rId82"/>
            </p:custDataLst>
          </p:nvPr>
        </p:nvSpPr>
        <p:spPr>
          <a:xfrm>
            <a:off x="7102508" y="4855726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Aug 30 - Sep 6</a:t>
            </a:r>
          </a:p>
        </p:txBody>
      </p:sp>
      <p:sp>
        <p:nvSpPr>
          <p:cNvPr id="5163" name="TextBox 5162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85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84" name="TextBox 5183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88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91" name="Rectangle 5071"/>
          <p:cNvSpPr/>
          <p:nvPr>
            <p:custDataLst>
              <p:tags r:id="rId89"/>
            </p:custDataLst>
          </p:nvPr>
        </p:nvSpPr>
        <p:spPr>
          <a:xfrm>
            <a:off x="1503875" y="3826510"/>
            <a:ext cx="1038157" cy="20320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 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BD13933-A5DB-4C1B-A3C0-3E8282377038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1eb4bd6-a8ff-4439-b7eb-fe0a650fbd8a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Presentación en pantalla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2024-09-02T03:18:43Z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