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  <p:sldMasterId id="2147483684" r:id="rId6"/>
    <p:sldMasterId id="2147483708" r:id="rId7"/>
    <p:sldMasterId id="2147483720" r:id="rId8"/>
    <p:sldMasterId id="2147483840" r:id="rId9"/>
  </p:sldMasterIdLst>
  <p:notesMasterIdLst>
    <p:notesMasterId r:id="rId14"/>
  </p:notesMasterIdLst>
  <p:sldIdLst>
    <p:sldId id="266" r:id="rId10"/>
    <p:sldId id="271" r:id="rId11"/>
    <p:sldId id="273" r:id="rId12"/>
    <p:sldId id="272" r:id="rId13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000"/>
    <a:srgbClr val="C41F04"/>
    <a:srgbClr val="E10000"/>
    <a:srgbClr val="CD0000"/>
    <a:srgbClr val="8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5126" autoAdjust="0"/>
  </p:normalViewPr>
  <p:slideViewPr>
    <p:cSldViewPr>
      <p:cViewPr varScale="1">
        <p:scale>
          <a:sx n="47" d="100"/>
          <a:sy n="47" d="100"/>
        </p:scale>
        <p:origin x="14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4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22397-19D0-43F4-884F-DD192CCA8686}" type="datetimeFigureOut">
              <a:rPr lang="es-PA" smtClean="0"/>
              <a:t>09/18/2024</a:t>
            </a:fld>
            <a:endParaRPr lang="es-P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0ED58-E70D-4DA0-B0A1-68F16CF969F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9689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0ED58-E70D-4DA0-B0A1-68F16CF969FA}" type="slidenum">
              <a:rPr lang="es-PA" smtClean="0"/>
              <a:t>1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6764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1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1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4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4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4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34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13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34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82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2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73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08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53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7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1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40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08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62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96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8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3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577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28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89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455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949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303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11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837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19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278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72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799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290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877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874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089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0547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37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269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594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12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918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3415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025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134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478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0DD0-2A6F-4F79-890C-FFB39C5316A3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108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6FD3-7618-407B-9AD1-F22D2D250FF2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357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5AEE-FEBA-4707-9A7F-B8CF33FA2E44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162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DBA2-4164-48AA-BE36-C02775701CCE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230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62D7-2A52-40FE-9D68-7AA14F989445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180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A9BF-74C6-453E-9062-D3583FAE2170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8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128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76517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65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6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5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22082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255778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15418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5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91680" y="620688"/>
            <a:ext cx="602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>
                <a:solidFill>
                  <a:prstClr val="white"/>
                </a:solidFill>
              </a:rPr>
              <a:t>REUNION DE DEMOSTRACION Y</a:t>
            </a:r>
          </a:p>
          <a:p>
            <a:pPr algn="ctr"/>
            <a:r>
              <a:rPr lang="es-PA" sz="2800" b="1" dirty="0">
                <a:solidFill>
                  <a:prstClr val="white"/>
                </a:solidFill>
              </a:rPr>
              <a:t>REVISION DEL SPRINT 3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3" name="CuadroTexto 1"/>
          <p:cNvSpPr txBox="1"/>
          <p:nvPr/>
        </p:nvSpPr>
        <p:spPr>
          <a:xfrm>
            <a:off x="1403648" y="3789040"/>
            <a:ext cx="60203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i="1" dirty="0">
                <a:solidFill>
                  <a:prstClr val="white"/>
                </a:solidFill>
              </a:rPr>
              <a:t>Desarrollo de un sistema inteligente para la administración de servicios académicos para la UAC</a:t>
            </a:r>
          </a:p>
          <a:p>
            <a:pPr algn="ctr"/>
            <a:endParaRPr lang="es-MX" sz="2800" b="1" dirty="0">
              <a:solidFill>
                <a:prstClr val="white"/>
              </a:solidFill>
            </a:endParaRPr>
          </a:p>
          <a:p>
            <a:pPr algn="ctr"/>
            <a:r>
              <a:rPr lang="es-PA" sz="2800" dirty="0">
                <a:solidFill>
                  <a:prstClr val="white"/>
                </a:solidFill>
              </a:rPr>
              <a:t>18/09/2024</a:t>
            </a:r>
          </a:p>
        </p:txBody>
      </p:sp>
    </p:spTree>
    <p:extLst>
      <p:ext uri="{BB962C8B-B14F-4D97-AF65-F5344CB8AC3E}">
        <p14:creationId xmlns:p14="http://schemas.microsoft.com/office/powerpoint/2010/main" val="255826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352839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800" b="1" dirty="0"/>
              <a:t>AGENDA</a:t>
            </a:r>
          </a:p>
          <a:p>
            <a:endParaRPr lang="es-P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/>
              <a:t>Historias de Usuario completadas en este Sprint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A" sz="2000" dirty="0"/>
          </a:p>
          <a:p>
            <a:r>
              <a:rPr lang="es-MX" sz="1400" b="1" dirty="0"/>
              <a:t>Historia de Usuario HU01</a:t>
            </a:r>
          </a:p>
          <a:p>
            <a:r>
              <a:rPr lang="es-MX" sz="1400" b="1" dirty="0"/>
              <a:t>Como:</a:t>
            </a:r>
            <a:r>
              <a:rPr lang="es-MX" sz="1400" dirty="0"/>
              <a:t> Estudiante</a:t>
            </a:r>
            <a:br>
              <a:rPr lang="es-MX" sz="1400" dirty="0"/>
            </a:br>
            <a:r>
              <a:rPr lang="es-MX" sz="1400" b="1" dirty="0"/>
              <a:t>Deseo:</a:t>
            </a:r>
            <a:r>
              <a:rPr lang="es-MX" sz="1400" dirty="0"/>
              <a:t> Poder hacer preguntas generales sobre los servicios académicos.</a:t>
            </a:r>
            <a:br>
              <a:rPr lang="es-MX" sz="1400" dirty="0"/>
            </a:br>
            <a:r>
              <a:rPr lang="es-MX" sz="1400" b="1" dirty="0"/>
              <a:t>Para:</a:t>
            </a:r>
            <a:r>
              <a:rPr lang="es-MX" sz="1400" dirty="0"/>
              <a:t> Obtener respuestas rápidas a mis dudas.</a:t>
            </a:r>
          </a:p>
          <a:p>
            <a:r>
              <a:rPr lang="es-MX" sz="1400" b="1" dirty="0"/>
              <a:t>Criterios de Aceptación:</a:t>
            </a:r>
            <a:endParaRPr lang="es-MX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1400" dirty="0"/>
              <a:t>El </a:t>
            </a:r>
            <a:r>
              <a:rPr lang="es-MX" sz="1400" dirty="0" err="1"/>
              <a:t>chatbot</a:t>
            </a:r>
            <a:r>
              <a:rPr lang="es-MX" sz="1400" dirty="0"/>
              <a:t> debe ser capaz de responder preguntas generales sobre servicios como bibliotecas, asesorías, entre otros.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dirty="0"/>
              <a:t>Si el </a:t>
            </a:r>
            <a:r>
              <a:rPr lang="es-MX" sz="1400" dirty="0" err="1"/>
              <a:t>chatbot</a:t>
            </a:r>
            <a:r>
              <a:rPr lang="es-MX" sz="1400" dirty="0"/>
              <a:t> no puede responder una pregunta específica, debe redirigir al usuario a las fuentes oficiales de información.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66C8E579-C331-19B9-AABA-249A97D03D9E}"/>
              </a:ext>
            </a:extLst>
          </p:cNvPr>
          <p:cNvSpPr txBox="1"/>
          <p:nvPr/>
        </p:nvSpPr>
        <p:spPr>
          <a:xfrm>
            <a:off x="4593133" y="2204864"/>
            <a:ext cx="403244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PA" sz="2000" dirty="0"/>
          </a:p>
          <a:p>
            <a:r>
              <a:rPr lang="es-MX" sz="1400" b="1" dirty="0"/>
              <a:t>Historia de Usuario HU02</a:t>
            </a:r>
          </a:p>
          <a:p>
            <a:r>
              <a:rPr lang="es-MX" sz="1400" b="1" dirty="0"/>
              <a:t>Como:</a:t>
            </a:r>
            <a:r>
              <a:rPr lang="es-MX" sz="1400" dirty="0"/>
              <a:t> Desarrollador</a:t>
            </a:r>
            <a:br>
              <a:rPr lang="es-MX" sz="1400" dirty="0"/>
            </a:br>
            <a:r>
              <a:rPr lang="es-MX" sz="1400" b="1" dirty="0"/>
              <a:t>Deseo:</a:t>
            </a:r>
            <a:r>
              <a:rPr lang="es-MX" sz="1400" dirty="0"/>
              <a:t> Diseñar una base de conocimiento con las preguntas y respuestas más comunes.</a:t>
            </a:r>
            <a:br>
              <a:rPr lang="es-MX" sz="1400" dirty="0"/>
            </a:br>
            <a:r>
              <a:rPr lang="es-MX" sz="1400" b="1" dirty="0"/>
              <a:t>Para:</a:t>
            </a:r>
            <a:r>
              <a:rPr lang="es-MX" sz="1400" dirty="0"/>
              <a:t> Que el </a:t>
            </a:r>
            <a:r>
              <a:rPr lang="es-MX" sz="1400" dirty="0" err="1"/>
              <a:t>chatbot</a:t>
            </a:r>
            <a:r>
              <a:rPr lang="es-MX" sz="1400" dirty="0"/>
              <a:t> pueda responder de manera efectiva.</a:t>
            </a:r>
          </a:p>
          <a:p>
            <a:r>
              <a:rPr lang="es-MX" sz="1400" b="1" dirty="0"/>
              <a:t>Criterios de Aceptación:</a:t>
            </a:r>
            <a:endParaRPr lang="es-MX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1400" dirty="0"/>
              <a:t>La base de conocimiento debe estar estructurada y organizada por categorías de preguntas.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dirty="0"/>
              <a:t>Debe ser fácilmente actualizable por los administradores del </a:t>
            </a:r>
            <a:r>
              <a:rPr lang="es-MX" sz="1400" dirty="0" err="1"/>
              <a:t>chatbot</a:t>
            </a:r>
            <a:r>
              <a:rPr lang="es-MX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342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36712"/>
            <a:ext cx="4752527" cy="78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b="1" dirty="0"/>
              <a:t>Demostración del trabajo completado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PA" sz="20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sz="1400" b="1" dirty="0" err="1"/>
              <a:t>Chatbot</a:t>
            </a:r>
            <a:r>
              <a:rPr lang="es-MX" sz="1400" b="1" dirty="0"/>
              <a:t> en </a:t>
            </a:r>
            <a:r>
              <a:rPr lang="es-MX" sz="1400" b="1" dirty="0" err="1"/>
              <a:t>Dialogflow</a:t>
            </a:r>
            <a:r>
              <a:rPr lang="es-MX" sz="1400" b="1" dirty="0"/>
              <a:t>: </a:t>
            </a:r>
            <a:r>
              <a:rPr lang="es-MX" sz="1400" dirty="0"/>
              <a:t>Se demostrará cómo el </a:t>
            </a:r>
            <a:r>
              <a:rPr lang="es-MX" sz="1400" dirty="0" err="1"/>
              <a:t>chatbot</a:t>
            </a:r>
            <a:r>
              <a:rPr lang="es-MX" sz="1400" dirty="0"/>
              <a:t> desarrollado en </a:t>
            </a:r>
            <a:r>
              <a:rPr lang="es-MX" sz="1400" dirty="0" err="1"/>
              <a:t>Dialogflow</a:t>
            </a:r>
            <a:r>
              <a:rPr lang="es-MX" sz="1400" dirty="0"/>
              <a:t> maneja las consultas y proporciona respuestas.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s-MX" sz="1400" b="1" dirty="0"/>
              <a:t>Eficiencia:</a:t>
            </a:r>
            <a:r>
              <a:rPr lang="es-MX" sz="1400" dirty="0"/>
              <a:t> El </a:t>
            </a:r>
            <a:r>
              <a:rPr lang="es-MX" sz="1400" dirty="0" err="1"/>
              <a:t>chatbot</a:t>
            </a:r>
            <a:r>
              <a:rPr lang="es-MX" sz="1400" dirty="0"/>
              <a:t> es eficiente en el aprendizaje automático, ajustando sus respuestas basadas en las preguntas de los usuarios.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s-MX" sz="1400" b="1" dirty="0"/>
              <a:t>Asociación Manual: </a:t>
            </a:r>
            <a:r>
              <a:rPr lang="es-MX" sz="1400" dirty="0"/>
              <a:t>Se mostrará cómo se pueden asociar manualmente preguntas a respuestas correctas o a la información necesaria.</a:t>
            </a:r>
          </a:p>
          <a:p>
            <a:pPr lvl="2" algn="just"/>
            <a:endParaRPr lang="es-MX" sz="1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sz="1400" b="1" dirty="0"/>
              <a:t>Interfaz y Funcionalidad</a:t>
            </a:r>
            <a:r>
              <a:rPr lang="es-MX" sz="1400" dirty="0"/>
              <a:t>: Presentación de la interfaz del </a:t>
            </a:r>
            <a:r>
              <a:rPr lang="es-MX" sz="1400" dirty="0" err="1"/>
              <a:t>chatbot</a:t>
            </a:r>
            <a:r>
              <a:rPr lang="es-MX" sz="1400" dirty="0"/>
              <a:t> y sus capacidades para interactuar con los usuarios de manera efectiva.</a:t>
            </a:r>
            <a:endParaRPr lang="es-PA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P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P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P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P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P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P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P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P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PA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FBB058-32AF-FA27-A7B2-0B9652004F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4635"/>
          <a:stretch/>
        </p:blipFill>
        <p:spPr>
          <a:xfrm>
            <a:off x="5287009" y="4509120"/>
            <a:ext cx="2808313" cy="21301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DE49D3D-FBA3-25DA-647C-B0015540B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889" y="836712"/>
            <a:ext cx="2852048" cy="350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3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5" y="1412776"/>
            <a:ext cx="468051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b="1" dirty="0"/>
              <a:t>Pendientes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1400" dirty="0"/>
              <a:t>Falta de más entrenamiento del </a:t>
            </a:r>
            <a:r>
              <a:rPr lang="es-MX" sz="1400" dirty="0" err="1"/>
              <a:t>chatbot</a:t>
            </a:r>
            <a:r>
              <a:rPr lang="es-MX" sz="1400" dirty="0"/>
              <a:t> para mejorar su precisión y cobertura de preguntas.</a:t>
            </a:r>
            <a:endParaRPr lang="es-PA" sz="1400" dirty="0"/>
          </a:p>
        </p:txBody>
      </p:sp>
    </p:spTree>
    <p:extLst>
      <p:ext uri="{BB962C8B-B14F-4D97-AF65-F5344CB8AC3E}">
        <p14:creationId xmlns:p14="http://schemas.microsoft.com/office/powerpoint/2010/main" val="3694548537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3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4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5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1eb4bd6-a8ff-4439-b7eb-fe0a650fbd8a">FWJASSSE55TN-275-89</_dlc_DocId>
    <_dlc_DocIdUrl xmlns="01eb4bd6-a8ff-4439-b7eb-fe0a650fbd8a">
      <Url>https://portal.smrey.net/areas/it/_layouts/15/DocIdRedir.aspx?ID=FWJASSSE55TN-275-89</Url>
      <Description>FWJASSSE55TN-275-89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124E24CAF14D46B2DD609ACFD84C07" ma:contentTypeVersion="0" ma:contentTypeDescription="Create a new document." ma:contentTypeScope="" ma:versionID="9971b3b784abbe199b171e233c6d3889">
  <xsd:schema xmlns:xsd="http://www.w3.org/2001/XMLSchema" xmlns:xs="http://www.w3.org/2001/XMLSchema" xmlns:p="http://schemas.microsoft.com/office/2006/metadata/properties" xmlns:ns2="01eb4bd6-a8ff-4439-b7eb-fe0a650fbd8a" targetNamespace="http://schemas.microsoft.com/office/2006/metadata/properties" ma:root="true" ma:fieldsID="9a36e787f936117f0a8f63b0cc0186e7" ns2:_="">
    <xsd:import namespace="01eb4bd6-a8ff-4439-b7eb-fe0a650fbd8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b4bd6-a8ff-4439-b7eb-fe0a650fb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60382EE-287C-4A6D-BC9A-747A508B6B29}">
  <ds:schemaRefs>
    <ds:schemaRef ds:uri="01eb4bd6-a8ff-4439-b7eb-fe0a650fbd8a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9CA153A-738A-46A0-99D9-95D181851B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b4bd6-a8ff-4439-b7eb-fe0a650fbd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CCABAD-9D4B-42FB-80F1-5D032DA0579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B829AFC-3782-4D2D-8542-5E6C64387F0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9254</TotalTime>
  <Words>271</Words>
  <Application>Microsoft Office PowerPoint</Application>
  <PresentationFormat>Presentación en pantalla (4:3)</PresentationFormat>
  <Paragraphs>40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1_Tema de Office</vt:lpstr>
      <vt:lpstr>Diseño personalizado</vt:lpstr>
      <vt:lpstr>2_Tema de Office</vt:lpstr>
      <vt:lpstr>1_Diseño personalizado</vt:lpstr>
      <vt:lpstr>Ion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hbravo-consultorge@innovacion.gob.pa</dc:creator>
  <cp:lastModifiedBy>Jamil zamata</cp:lastModifiedBy>
  <cp:revision>257</cp:revision>
  <dcterms:created xsi:type="dcterms:W3CDTF">2012-03-27T19:44:46Z</dcterms:created>
  <dcterms:modified xsi:type="dcterms:W3CDTF">2024-09-18T19:51:26Z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ad5b9eb1-3f56-4f57-9c5a-78d9eb8422d9</vt:lpwstr>
  </property>
</Properties>
</file>