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12"/>
  </p:notesMasterIdLst>
  <p:sldIdLst>
    <p:sldId id="361" r:id="rId6"/>
    <p:sldId id="403" r:id="rId7"/>
    <p:sldId id="407" r:id="rId8"/>
    <p:sldId id="406" r:id="rId9"/>
    <p:sldId id="408" r:id="rId10"/>
    <p:sldId id="41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BA5F7-D7C2-C106-35D5-CC1B3B19991A}" v="7" dt="2024-05-10T00:44:02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54A79-08EB-4CC8-A6C4-605344F1F3E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A7AAA-5DA9-4C9E-984D-319D4AAD1E0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7AAA-5DA9-4C9E-984D-319D4AAD1E0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5126"/>
          </a:xfrm>
          <a:prstGeom prst="rect">
            <a:avLst/>
          </a:prstGeom>
          <a:solidFill>
            <a:schemeClr val="bg1">
              <a:alpha val="55000"/>
            </a:schemeClr>
          </a:solidFill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2714544"/>
            <a:ext cx="103632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665884"/>
            <a:ext cx="8534400" cy="9729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42" y="796398"/>
            <a:ext cx="4586382" cy="1559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8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564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421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2262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8331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2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7134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967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C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9600" y="1624013"/>
            <a:ext cx="10972800" cy="45259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5699760"/>
            <a:ext cx="2682240" cy="1158240"/>
          </a:xfrm>
          <a:prstGeom prst="rect">
            <a:avLst/>
          </a:prstGeom>
        </p:spPr>
      </p:pic>
      <p:pic>
        <p:nvPicPr>
          <p:cNvPr id="9" name="Imagem 3" descr="AF PPT Migra‹o da M#609F37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25019" r="-141" b="12829"/>
          <a:stretch>
            <a:fillRect/>
          </a:stretch>
        </p:blipFill>
        <p:spPr bwMode="auto">
          <a:xfrm>
            <a:off x="0" y="29497"/>
            <a:ext cx="12192000" cy="568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86466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8627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678241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9782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66771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16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6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5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2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42B6-1637-4B25-A585-41D4528C73C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D3B0-C43B-4E11-8AC3-58CFD15DE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08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E5AD97C-3389-D928-3ADD-47047659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44520"/>
            <a:ext cx="12056533" cy="2340864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PAC – Projeto de Aprendizagem Colaborativa Extensionista</a:t>
            </a:r>
            <a:br>
              <a:rPr lang="pt-BR" sz="4800" dirty="0">
                <a:solidFill>
                  <a:schemeClr val="bg1"/>
                </a:solidFill>
              </a:rPr>
            </a:b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9C9E7-D9ED-4F46-90C1-104F7BD1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funcionará as aulas  de extensão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669C289-2CAE-45AC-8CD8-2B4E91D0E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3267"/>
            <a:ext cx="10849761" cy="4525963"/>
          </a:xfrm>
        </p:spPr>
        <p:txBody>
          <a:bodyPr/>
          <a:lstStyle/>
          <a:p>
            <a:r>
              <a:rPr lang="pt-BR" dirty="0"/>
              <a:t>As aulas acontecerão nos 4 sábados do mês de junho.</a:t>
            </a:r>
          </a:p>
          <a:p>
            <a:r>
              <a:rPr lang="pt-BR" dirty="0"/>
              <a:t>Dias: </a:t>
            </a:r>
            <a:r>
              <a:rPr lang="pt-BR" b="1" dirty="0"/>
              <a:t>08, 15, 22 e 29/06</a:t>
            </a:r>
          </a:p>
          <a:p>
            <a:pPr lvl="1"/>
            <a:r>
              <a:rPr lang="pt-BR" b="1" dirty="0"/>
              <a:t>Alunos com dificuldades para participar, deverão responder o formulário (será passado próximo ao final do mês de Maio) e participar dos encontros nas quintas para fazer ajustes nos materiais;</a:t>
            </a:r>
            <a:endParaRPr lang="pt-BR" dirty="0"/>
          </a:p>
          <a:p>
            <a:r>
              <a:rPr lang="pt-BR" dirty="0"/>
              <a:t>Teremos 3 perfis:</a:t>
            </a:r>
          </a:p>
          <a:p>
            <a:pPr lvl="1"/>
            <a:r>
              <a:rPr lang="pt-BR" b="1" dirty="0"/>
              <a:t>Professor:</a:t>
            </a:r>
            <a:r>
              <a:rPr lang="pt-BR" dirty="0"/>
              <a:t> responsável por explicar o conteúdo</a:t>
            </a:r>
          </a:p>
          <a:p>
            <a:pPr lvl="1"/>
            <a:r>
              <a:rPr lang="pt-BR" b="1" dirty="0"/>
              <a:t>Monitor:</a:t>
            </a:r>
            <a:r>
              <a:rPr lang="pt-BR" dirty="0"/>
              <a:t> responsável por acompanhar os alunos individualmente e auxiliá-los</a:t>
            </a:r>
          </a:p>
          <a:p>
            <a:pPr lvl="1"/>
            <a:r>
              <a:rPr lang="pt-BR" b="1" dirty="0"/>
              <a:t>Conteudista: </a:t>
            </a:r>
            <a:r>
              <a:rPr lang="pt-BR" dirty="0"/>
              <a:t>responsável por desenvolver o conteúdo, as atividades e as avaliações</a:t>
            </a:r>
          </a:p>
        </p:txBody>
      </p:sp>
    </p:spTree>
    <p:extLst>
      <p:ext uri="{BB962C8B-B14F-4D97-AF65-F5344CB8AC3E}">
        <p14:creationId xmlns:p14="http://schemas.microsoft.com/office/powerpoint/2010/main" val="4075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D37D-3AA8-4402-BF54-4D43AE79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5B359-C61A-42FB-9696-81E60535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500" y="1512497"/>
            <a:ext cx="10480646" cy="4525963"/>
          </a:xfrm>
        </p:spPr>
        <p:txBody>
          <a:bodyPr/>
          <a:lstStyle/>
          <a:p>
            <a:r>
              <a:rPr lang="pt-BR" dirty="0"/>
              <a:t>04 e 11/07 – Preenchimento do relatório (</a:t>
            </a:r>
            <a:r>
              <a:rPr lang="pt-BR" dirty="0">
                <a:highlight>
                  <a:srgbClr val="FFFF00"/>
                </a:highlight>
              </a:rPr>
              <a:t>N3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Descreve como o grupo trabalhou</a:t>
            </a:r>
          </a:p>
          <a:p>
            <a:pPr lvl="1"/>
            <a:r>
              <a:rPr lang="pt-BR" dirty="0"/>
              <a:t>Como foi a experiência dos acadêmicos</a:t>
            </a:r>
          </a:p>
          <a:p>
            <a:pPr lvl="1"/>
            <a:r>
              <a:rPr lang="pt-BR" dirty="0"/>
              <a:t>Como foi a experiência da comunidade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7B37F-31A5-4D68-9494-B1C1D877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2" y="3863131"/>
            <a:ext cx="1782891" cy="24455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E2AA9DA-3649-4E2C-913E-2BFE4E76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33" y="3775479"/>
            <a:ext cx="1692760" cy="25332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89DE9E-4196-47D0-967B-40E91705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026" y="2945761"/>
            <a:ext cx="3521594" cy="12132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0612F1-AF15-4AA5-975A-35B41ABC4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990" y="4190705"/>
            <a:ext cx="2962988" cy="10724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22DFC4-86F3-4224-8235-081B1B046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473" y="4950536"/>
            <a:ext cx="2844021" cy="19373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68134C-F766-442A-BFBA-489C6AC76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029" y="595829"/>
            <a:ext cx="3720263" cy="13840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9CE5BB-2C63-4D4D-A466-1CB15C1A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197" y="2086269"/>
            <a:ext cx="3419774" cy="112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8DC063C-1808-4D87-8461-8F8A48AA44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196" y="3315264"/>
            <a:ext cx="3478497" cy="175088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B2F59B-62E6-40CF-9865-2B5232DF12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1007" y="5172488"/>
            <a:ext cx="3761393" cy="9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6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A66D5-BF78-499C-9ABE-AD18F4AB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Peso das avaliações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FE320-4CB8-40E2-84E4-1CDC5A244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1130" y="1616979"/>
            <a:ext cx="6311317" cy="4525963"/>
          </a:xfrm>
        </p:spPr>
        <p:txBody>
          <a:bodyPr/>
          <a:lstStyle/>
          <a:p>
            <a:r>
              <a:rPr lang="pt-BR" dirty="0"/>
              <a:t>N1 – 20%</a:t>
            </a:r>
          </a:p>
          <a:p>
            <a:r>
              <a:rPr lang="pt-BR" dirty="0"/>
              <a:t>N2 – 20%</a:t>
            </a:r>
          </a:p>
          <a:p>
            <a:r>
              <a:rPr lang="pt-BR" dirty="0"/>
              <a:t>N3 – 60% (atuação no curso e relatório)</a:t>
            </a:r>
          </a:p>
          <a:p>
            <a:endParaRPr lang="pt-BR" dirty="0"/>
          </a:p>
          <a:p>
            <a:r>
              <a:rPr lang="pt-BR" dirty="0"/>
              <a:t>A nota só é publicada no portal do aluno final do semestre</a:t>
            </a:r>
          </a:p>
          <a:p>
            <a:r>
              <a:rPr lang="pt-BR" dirty="0"/>
              <a:t>Será apresentado aos alunos uma planilha com a nota parcial</a:t>
            </a:r>
          </a:p>
        </p:txBody>
      </p:sp>
    </p:spTree>
    <p:extLst>
      <p:ext uri="{BB962C8B-B14F-4D97-AF65-F5344CB8AC3E}">
        <p14:creationId xmlns:p14="http://schemas.microsoft.com/office/powerpoint/2010/main" val="6707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393C-6D2D-4450-8E90-5F108F21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515600" cy="1325563"/>
          </a:xfrm>
        </p:spPr>
        <p:txBody>
          <a:bodyPr/>
          <a:lstStyle/>
          <a:p>
            <a:r>
              <a:rPr lang="pt-BR" dirty="0"/>
              <a:t>Atividade – Em grupos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4F405-6F14-49C6-AFF4-D70DA19D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972800" cy="566314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Iniciar a pesquisa dos conteúdos e criação de atividades para a elaboração do site e das aulas;</a:t>
            </a:r>
          </a:p>
          <a:p>
            <a:r>
              <a:rPr lang="pt-BR" dirty="0"/>
              <a:t>Planejar a arquitetura de informações para o site (</a:t>
            </a:r>
            <a:r>
              <a:rPr lang="pt-BR" dirty="0" err="1"/>
              <a:t>mockup</a:t>
            </a:r>
            <a:r>
              <a:rPr lang="pt-BR" dirty="0"/>
              <a:t> de baixa fidelidade contendo o tópico de cada assunto e o que será abordado de qual forma);</a:t>
            </a:r>
          </a:p>
          <a:p>
            <a:endParaRPr lang="pt-BR" dirty="0"/>
          </a:p>
          <a:p>
            <a:r>
              <a:rPr lang="pt-BR" b="1" dirty="0"/>
              <a:t>Conteúdos:</a:t>
            </a:r>
          </a:p>
          <a:p>
            <a:pPr lvl="1"/>
            <a:r>
              <a:rPr lang="pt-BR" dirty="0"/>
              <a:t>Lógica de Programação</a:t>
            </a:r>
          </a:p>
          <a:p>
            <a:pPr lvl="1"/>
            <a:r>
              <a:rPr lang="pt-BR" dirty="0"/>
              <a:t>Linguagem de Programação C</a:t>
            </a:r>
          </a:p>
          <a:p>
            <a:pPr lvl="1"/>
            <a:r>
              <a:rPr lang="pt-BR" dirty="0"/>
              <a:t>Bibliotecas básicas em C</a:t>
            </a:r>
          </a:p>
          <a:p>
            <a:pPr lvl="1"/>
            <a:r>
              <a:rPr lang="pt-BR" dirty="0"/>
              <a:t>Declaração de variáveis</a:t>
            </a:r>
          </a:p>
          <a:p>
            <a:pPr lvl="1"/>
            <a:r>
              <a:rPr lang="pt-BR" dirty="0"/>
              <a:t>Comandos de Entrada e Saída</a:t>
            </a:r>
          </a:p>
          <a:p>
            <a:pPr lvl="1"/>
            <a:r>
              <a:rPr lang="pt-BR" dirty="0"/>
              <a:t>Condicional</a:t>
            </a:r>
          </a:p>
          <a:p>
            <a:pPr lvl="1"/>
            <a:r>
              <a:rPr lang="pt-BR" dirty="0"/>
              <a:t>Laços de Repetição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Conhecendo o Arduino</a:t>
            </a:r>
          </a:p>
          <a:p>
            <a:pPr lvl="1"/>
            <a:r>
              <a:rPr lang="pt-BR" dirty="0"/>
              <a:t>Componentes básicos do Arduino</a:t>
            </a:r>
          </a:p>
          <a:p>
            <a:pPr lvl="1"/>
            <a:r>
              <a:rPr lang="pt-BR" dirty="0"/>
              <a:t>Simuladores de robótica.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59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393C-6D2D-4450-8E90-5F108F21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1325563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4F405-6F14-49C6-AFF4-D70DA19D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1"/>
            <a:ext cx="10972800" cy="53048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09/05:  </a:t>
            </a:r>
            <a:r>
              <a:rPr lang="pt-BR" dirty="0"/>
              <a:t>Desenvolvimento do site (podem iniciar antes);</a:t>
            </a:r>
          </a:p>
          <a:p>
            <a:r>
              <a:rPr lang="pt-BR" b="1" dirty="0"/>
              <a:t>16/05: </a:t>
            </a:r>
            <a:r>
              <a:rPr lang="pt-BR" dirty="0"/>
              <a:t>Formulário sobre o papel de cada um nas aulas com a comunidade e preparação das aulas;</a:t>
            </a:r>
          </a:p>
          <a:p>
            <a:r>
              <a:rPr lang="pt-BR" b="1" dirty="0"/>
              <a:t>23/05 na sala B04: </a:t>
            </a:r>
            <a:r>
              <a:rPr lang="pt-BR" dirty="0"/>
              <a:t>apresentação dos sites e votação de qual será utilizado nas aulas com a comunidade;</a:t>
            </a:r>
          </a:p>
          <a:p>
            <a:pPr lvl="1"/>
            <a:r>
              <a:rPr lang="pt-BR" dirty="0"/>
              <a:t>Critérios:</a:t>
            </a:r>
          </a:p>
          <a:p>
            <a:pPr lvl="2"/>
            <a:r>
              <a:rPr lang="pt-BR" dirty="0"/>
              <a:t>UI/UX;</a:t>
            </a:r>
          </a:p>
          <a:p>
            <a:pPr lvl="2"/>
            <a:r>
              <a:rPr lang="pt-BR" dirty="0"/>
              <a:t>Forma de abordar os conteúdos;</a:t>
            </a:r>
          </a:p>
          <a:p>
            <a:r>
              <a:rPr lang="pt-BR" b="1" dirty="0"/>
              <a:t>06/06: </a:t>
            </a:r>
            <a:r>
              <a:rPr lang="pt-BR" dirty="0"/>
              <a:t>revisão do conteúdo que será apresentado e preparação para o início das aulas no dia 08/06 (das 9h às 12h);</a:t>
            </a:r>
          </a:p>
        </p:txBody>
      </p:sp>
    </p:spTree>
    <p:extLst>
      <p:ext uri="{BB962C8B-B14F-4D97-AF65-F5344CB8AC3E}">
        <p14:creationId xmlns:p14="http://schemas.microsoft.com/office/powerpoint/2010/main" val="111499566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Personalizada 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4AC65EF-4767-45EE-BC8D-FD6182EBE90B}" vid="{5122657D-E672-4AD7-91E1-70705CCF67F2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E0D009F48FF841B80ADFCA3D1B22C1" ma:contentTypeVersion="4" ma:contentTypeDescription="Crie um novo documento." ma:contentTypeScope="" ma:versionID="d4a446c9a0e5018183d25887770bf47e">
  <xsd:schema xmlns:xsd="http://www.w3.org/2001/XMLSchema" xmlns:xs="http://www.w3.org/2001/XMLSchema" xmlns:p="http://schemas.microsoft.com/office/2006/metadata/properties" xmlns:ns2="441e5e1f-1fdc-4f29-b238-fa6b6b07a30d" targetNamespace="http://schemas.microsoft.com/office/2006/metadata/properties" ma:root="true" ma:fieldsID="1be6118cab4c62e679d81621520507b7" ns2:_="">
    <xsd:import namespace="441e5e1f-1fdc-4f29-b238-fa6b6b07a3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e5e1f-1fdc-4f29-b238-fa6b6b07a3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AFAD8-47BB-406B-A16B-0F3FFB95BD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013A5F-0790-4BC4-B111-2C03D5B13E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9CD5BC-32D9-4529-95A4-C35AEC810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1e5e1f-1fdc-4f29-b238-fa6b6b07a3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348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1_Tema do Office</vt:lpstr>
      <vt:lpstr>Tema1</vt:lpstr>
      <vt:lpstr>PAC – Projeto de Aprendizagem Colaborativa Extensionista </vt:lpstr>
      <vt:lpstr>Como funcionará as aulas  de extensão </vt:lpstr>
      <vt:lpstr>Relatório</vt:lpstr>
      <vt:lpstr>Peso das avaliações</vt:lpstr>
      <vt:lpstr>Atividade – Em grupos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SANDRO ROBERTO VAZ</dc:creator>
  <cp:lastModifiedBy>TASSIANA KAUTZMANN</cp:lastModifiedBy>
  <cp:revision>521</cp:revision>
  <dcterms:created xsi:type="dcterms:W3CDTF">2017-06-23T11:47:00Z</dcterms:created>
  <dcterms:modified xsi:type="dcterms:W3CDTF">2024-05-14T00:30:20Z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1046-11.2.0.10017</vt:lpwstr>
  </property>
  <property fmtid="{D5CDD505-2E9C-101B-9397-08002B2CF9AE}" pid="3" name="ContentTypeId">
    <vt:lpwstr>0x0101001CE0D009F48FF841B80ADFCA3D1B22C1</vt:lpwstr>
  </property>
</Properties>
</file>