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15"/>
  </p:notesMasterIdLst>
  <p:sldIdLst>
    <p:sldId id="1820" r:id="rId7"/>
    <p:sldId id="1804" r:id="rId8"/>
    <p:sldId id="1827" r:id="rId9"/>
    <p:sldId id="1831" r:id="rId10"/>
    <p:sldId id="1830" r:id="rId11"/>
    <p:sldId id="1807" r:id="rId12"/>
    <p:sldId id="1806" r:id="rId13"/>
    <p:sldId id="1826" r:id="rId14"/>
  </p:sldIdLst>
  <p:sldSz cx="12192000" cy="6858000"/>
  <p:notesSz cx="6985000" cy="9271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deu Tufie Mahfud" initials="TTM" lastIdx="59" clrIdx="0">
    <p:extLst>
      <p:ext uri="{19B8F6BF-5375-455C-9EA6-DF929625EA0E}">
        <p15:presenceInfo xmlns:p15="http://schemas.microsoft.com/office/powerpoint/2012/main" userId="S::tadeu@weg.net::320b6937-0354-432a-a36b-ddd8039ff56d" providerId="AD"/>
      </p:ext>
    </p:extLst>
  </p:cmAuthor>
  <p:cmAuthor id="2" name="Adriano Della Giustina" initials="ADG" lastIdx="15" clrIdx="1">
    <p:extLst>
      <p:ext uri="{19B8F6BF-5375-455C-9EA6-DF929625EA0E}">
        <p15:presenceInfo xmlns:p15="http://schemas.microsoft.com/office/powerpoint/2012/main" userId="S::adrianog@weg.net::82adade4-6d27-4b05-b768-ac787145061c" providerId="AD"/>
      </p:ext>
    </p:extLst>
  </p:cmAuthor>
  <p:cmAuthor id="3" name="Michelle Duarte" initials="MD" lastIdx="1" clrIdx="2">
    <p:extLst>
      <p:ext uri="{19B8F6BF-5375-455C-9EA6-DF929625EA0E}">
        <p15:presenceInfo xmlns:p15="http://schemas.microsoft.com/office/powerpoint/2012/main" userId="S::midu@woopcomunicacao.com.br::66eb005d-5ad7-459f-8469-6bdc2eaabd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1D2F"/>
    <a:srgbClr val="C0C2CE"/>
    <a:srgbClr val="F6C9C5"/>
    <a:srgbClr val="FCEEED"/>
    <a:srgbClr val="EFA6A0"/>
    <a:srgbClr val="0A66C2"/>
    <a:srgbClr val="D97678"/>
    <a:srgbClr val="E98D87"/>
    <a:srgbClr val="9B1837"/>
    <a:srgbClr val="991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 Ferreira da Silva" userId="acbf61af-dd8a-4530-9862-14641210e4cb" providerId="ADAL" clId="{5E493C01-CBF6-4607-8452-C7FEB74909BF}"/>
    <pc:docChg chg="undo redo custSel addSld delSld modSld sldOrd">
      <pc:chgData name="Emanuel Ferreira da Silva" userId="acbf61af-dd8a-4530-9862-14641210e4cb" providerId="ADAL" clId="{5E493C01-CBF6-4607-8452-C7FEB74909BF}" dt="2024-10-01T12:37:59.094" v="5899" actId="1076"/>
      <pc:docMkLst>
        <pc:docMk/>
      </pc:docMkLst>
      <pc:sldChg chg="modSp mod modTransition">
        <pc:chgData name="Emanuel Ferreira da Silva" userId="acbf61af-dd8a-4530-9862-14641210e4cb" providerId="ADAL" clId="{5E493C01-CBF6-4607-8452-C7FEB74909BF}" dt="2024-10-01T11:19:19.234" v="5426"/>
        <pc:sldMkLst>
          <pc:docMk/>
          <pc:sldMk cId="321847358" sldId="1682"/>
        </pc:sldMkLst>
        <pc:spChg chg="mod">
          <ac:chgData name="Emanuel Ferreira da Silva" userId="acbf61af-dd8a-4530-9862-14641210e4cb" providerId="ADAL" clId="{5E493C01-CBF6-4607-8452-C7FEB74909BF}" dt="2024-09-26T00:42:05.170" v="2553"/>
          <ac:spMkLst>
            <pc:docMk/>
            <pc:sldMk cId="321847358" sldId="1682"/>
            <ac:spMk id="4" creationId="{339EA70E-145A-686F-7D43-6021669744E6}"/>
          </ac:spMkLst>
        </pc:spChg>
      </pc:sldChg>
      <pc:sldChg chg="modSp mod">
        <pc:chgData name="Emanuel Ferreira da Silva" userId="acbf61af-dd8a-4530-9862-14641210e4cb" providerId="ADAL" clId="{5E493C01-CBF6-4607-8452-C7FEB74909BF}" dt="2024-09-26T00:41:34.422" v="2550"/>
        <pc:sldMkLst>
          <pc:docMk/>
          <pc:sldMk cId="863765108" sldId="1683"/>
        </pc:sldMkLst>
        <pc:spChg chg="mod">
          <ac:chgData name="Emanuel Ferreira da Silva" userId="acbf61af-dd8a-4530-9862-14641210e4cb" providerId="ADAL" clId="{5E493C01-CBF6-4607-8452-C7FEB74909BF}" dt="2024-09-25T18:13:42.453" v="12"/>
          <ac:spMkLst>
            <pc:docMk/>
            <pc:sldMk cId="863765108" sldId="1683"/>
            <ac:spMk id="2" creationId="{746684F1-5742-E929-AD8A-A8049F273811}"/>
          </ac:spMkLst>
        </pc:spChg>
        <pc:spChg chg="mod">
          <ac:chgData name="Emanuel Ferreira da Silva" userId="acbf61af-dd8a-4530-9862-14641210e4cb" providerId="ADAL" clId="{5E493C01-CBF6-4607-8452-C7FEB74909BF}" dt="2024-09-26T00:41:34.422" v="2550"/>
          <ac:spMkLst>
            <pc:docMk/>
            <pc:sldMk cId="863765108" sldId="1683"/>
            <ac:spMk id="3" creationId="{08C37E6A-5582-2F69-DC31-BD6546BF16F5}"/>
          </ac:spMkLst>
        </pc:spChg>
      </pc:sldChg>
      <pc:sldChg chg="addSp delSp modSp add del mod modAnim">
        <pc:chgData name="Emanuel Ferreira da Silva" userId="acbf61af-dd8a-4530-9862-14641210e4cb" providerId="ADAL" clId="{5E493C01-CBF6-4607-8452-C7FEB74909BF}" dt="2024-09-30T22:11:27.099" v="4054" actId="2696"/>
        <pc:sldMkLst>
          <pc:docMk/>
          <pc:sldMk cId="3733161144" sldId="1736"/>
        </pc:sldMkLst>
        <pc:spChg chg="add del mod">
          <ac:chgData name="Emanuel Ferreira da Silva" userId="acbf61af-dd8a-4530-9862-14641210e4cb" providerId="ADAL" clId="{5E493C01-CBF6-4607-8452-C7FEB74909BF}" dt="2024-09-25T18:55:22.682" v="524" actId="478"/>
          <ac:spMkLst>
            <pc:docMk/>
            <pc:sldMk cId="3733161144" sldId="1736"/>
            <ac:spMk id="2" creationId="{5D5D0733-660D-A34B-C62A-CCBDCB537E9D}"/>
          </ac:spMkLst>
        </pc:spChg>
        <pc:spChg chg="mod">
          <ac:chgData name="Emanuel Ferreira da Silva" userId="acbf61af-dd8a-4530-9862-14641210e4cb" providerId="ADAL" clId="{5E493C01-CBF6-4607-8452-C7FEB74909BF}" dt="2024-09-25T23:49:05.222" v="1965"/>
          <ac:spMkLst>
            <pc:docMk/>
            <pc:sldMk cId="3733161144" sldId="1736"/>
            <ac:spMk id="4" creationId="{D09DDD2B-16E4-BF0F-3B0A-07A52D03443A}"/>
          </ac:spMkLst>
        </pc:spChg>
        <pc:spChg chg="mod">
          <ac:chgData name="Emanuel Ferreira da Silva" userId="acbf61af-dd8a-4530-9862-14641210e4cb" providerId="ADAL" clId="{5E493C01-CBF6-4607-8452-C7FEB74909BF}" dt="2024-09-30T13:13:02.941" v="2558"/>
          <ac:spMkLst>
            <pc:docMk/>
            <pc:sldMk cId="3733161144" sldId="1736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5E493C01-CBF6-4607-8452-C7FEB74909BF}" dt="2024-09-25T18:14:43.967" v="14" actId="14100"/>
          <ac:spMkLst>
            <pc:docMk/>
            <pc:sldMk cId="3733161144" sldId="1736"/>
            <ac:spMk id="8" creationId="{BF792E44-6C57-F0F5-F26A-DD34BC2294F9}"/>
          </ac:spMkLst>
        </pc:spChg>
        <pc:spChg chg="add mod">
          <ac:chgData name="Emanuel Ferreira da Silva" userId="acbf61af-dd8a-4530-9862-14641210e4cb" providerId="ADAL" clId="{5E493C01-CBF6-4607-8452-C7FEB74909BF}" dt="2024-09-30T13:30:03.959" v="3099" actId="20577"/>
          <ac:spMkLst>
            <pc:docMk/>
            <pc:sldMk cId="3733161144" sldId="1736"/>
            <ac:spMk id="10" creationId="{986A93AD-BFAD-4D27-AB82-3C9E268FC421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15" creationId="{7346F44A-B0B0-1CF0-4CDF-108E08D2CA69}"/>
          </ac:spMkLst>
        </pc:spChg>
        <pc:spChg chg="mod">
          <ac:chgData name="Emanuel Ferreira da Silva" userId="acbf61af-dd8a-4530-9862-14641210e4cb" providerId="ADAL" clId="{5E493C01-CBF6-4607-8452-C7FEB74909BF}" dt="2024-09-25T18:21:11.454" v="235" actId="14100"/>
          <ac:spMkLst>
            <pc:docMk/>
            <pc:sldMk cId="3733161144" sldId="1736"/>
            <ac:spMk id="16" creationId="{4C5545EB-0F2E-00A5-1EF9-77229AD0F406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29" creationId="{41D6BC93-ED07-EA10-1A18-8FA3152F689B}"/>
          </ac:spMkLst>
        </pc:spChg>
        <pc:spChg chg="mod">
          <ac:chgData name="Emanuel Ferreira da Silva" userId="acbf61af-dd8a-4530-9862-14641210e4cb" providerId="ADAL" clId="{5E493C01-CBF6-4607-8452-C7FEB74909BF}" dt="2024-09-25T18:46:03.691" v="498" actId="20577"/>
          <ac:spMkLst>
            <pc:docMk/>
            <pc:sldMk cId="3733161144" sldId="1736"/>
            <ac:spMk id="35" creationId="{B822FB14-46D9-0A5B-5A8B-8CBF49A433B0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38" creationId="{8BAA1879-9CD8-1E24-9A4E-D96EE818BD6A}"/>
          </ac:spMkLst>
        </pc:spChg>
        <pc:spChg chg="mod">
          <ac:chgData name="Emanuel Ferreira da Silva" userId="acbf61af-dd8a-4530-9862-14641210e4cb" providerId="ADAL" clId="{5E493C01-CBF6-4607-8452-C7FEB74909BF}" dt="2024-09-25T18:20:28.938" v="157" actId="14100"/>
          <ac:spMkLst>
            <pc:docMk/>
            <pc:sldMk cId="3733161144" sldId="1736"/>
            <ac:spMk id="39" creationId="{9E9476B6-F518-A8D1-EE64-31088AF0781C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42" creationId="{4F64F11B-21FC-7B68-9DEA-FFD04CF6196B}"/>
          </ac:spMkLst>
        </pc:spChg>
        <pc:spChg chg="mod">
          <ac:chgData name="Emanuel Ferreira da Silva" userId="acbf61af-dd8a-4530-9862-14641210e4cb" providerId="ADAL" clId="{5E493C01-CBF6-4607-8452-C7FEB74909BF}" dt="2024-09-25T18:32:30.823" v="422" actId="20577"/>
          <ac:spMkLst>
            <pc:docMk/>
            <pc:sldMk cId="3733161144" sldId="1736"/>
            <ac:spMk id="43" creationId="{187B176A-53CF-4937-3F33-91FEF87D3608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46" creationId="{F5F6ED93-52F1-12D3-DE76-79AE08926460}"/>
          </ac:spMkLst>
        </pc:spChg>
        <pc:spChg chg="mod">
          <ac:chgData name="Emanuel Ferreira da Silva" userId="acbf61af-dd8a-4530-9862-14641210e4cb" providerId="ADAL" clId="{5E493C01-CBF6-4607-8452-C7FEB74909BF}" dt="2024-09-25T18:22:47.783" v="358" actId="20577"/>
          <ac:spMkLst>
            <pc:docMk/>
            <pc:sldMk cId="3733161144" sldId="1736"/>
            <ac:spMk id="47" creationId="{B7A6DF82-83B0-9255-5D5A-639197302B03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50" creationId="{771C9CF2-0EB0-E735-BC5F-C2690D61086C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51" creationId="{A68C2993-F889-059F-F17B-B844893A6ED7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54" creationId="{8ACCC611-1DC0-8B66-E3E6-C74DEC8775FD}"/>
          </ac:spMkLst>
        </pc:spChg>
        <pc:spChg chg="mod">
          <ac:chgData name="Emanuel Ferreira da Silva" userId="acbf61af-dd8a-4530-9862-14641210e4cb" providerId="ADAL" clId="{5E493C01-CBF6-4607-8452-C7FEB74909BF}" dt="2024-09-25T18:18:13.075" v="17"/>
          <ac:spMkLst>
            <pc:docMk/>
            <pc:sldMk cId="3733161144" sldId="1736"/>
            <ac:spMk id="56" creationId="{836F5542-4D10-F679-45C6-B7904D3689E7}"/>
          </ac:spMkLst>
        </pc:spChg>
        <pc:spChg chg="mod">
          <ac:chgData name="Emanuel Ferreira da Silva" userId="acbf61af-dd8a-4530-9862-14641210e4cb" providerId="ADAL" clId="{5E493C01-CBF6-4607-8452-C7FEB74909BF}" dt="2024-09-25T18:19:23.049" v="55" actId="478"/>
          <ac:spMkLst>
            <pc:docMk/>
            <pc:sldMk cId="3733161144" sldId="1736"/>
            <ac:spMk id="60" creationId="{C34C784E-35AD-64AB-E0A8-8BF95057083E}"/>
          </ac:spMkLst>
        </pc:spChg>
        <pc:spChg chg="add del mod">
          <ac:chgData name="Emanuel Ferreira da Silva" userId="acbf61af-dd8a-4530-9862-14641210e4cb" providerId="ADAL" clId="{5E493C01-CBF6-4607-8452-C7FEB74909BF}" dt="2024-09-25T18:19:23.049" v="55" actId="478"/>
          <ac:spMkLst>
            <pc:docMk/>
            <pc:sldMk cId="3733161144" sldId="1736"/>
            <ac:spMk id="61" creationId="{4F335775-95F3-CD46-A5C2-C4500721F3A7}"/>
          </ac:spMkLst>
        </pc:spChg>
        <pc:spChg chg="add del">
          <ac:chgData name="Emanuel Ferreira da Silva" userId="acbf61af-dd8a-4530-9862-14641210e4cb" providerId="ADAL" clId="{5E493C01-CBF6-4607-8452-C7FEB74909BF}" dt="2024-09-25T18:37:18.362" v="426" actId="22"/>
          <ac:spMkLst>
            <pc:docMk/>
            <pc:sldMk cId="3733161144" sldId="1736"/>
            <ac:spMk id="1028" creationId="{43E881B6-EA15-655D-E6C6-11B877C8DAE9}"/>
          </ac:spMkLst>
        </pc:spChg>
        <pc:spChg chg="add del mod">
          <ac:chgData name="Emanuel Ferreira da Silva" userId="acbf61af-dd8a-4530-9862-14641210e4cb" providerId="ADAL" clId="{5E493C01-CBF6-4607-8452-C7FEB74909BF}" dt="2024-09-25T18:49:08.506" v="520" actId="478"/>
          <ac:spMkLst>
            <pc:docMk/>
            <pc:sldMk cId="3733161144" sldId="1736"/>
            <ac:spMk id="1042" creationId="{AC5D761F-EF82-26CD-F759-EF8F6EC68E47}"/>
          </ac:spMkLst>
        </pc:spChg>
        <pc:spChg chg="add del mod">
          <ac:chgData name="Emanuel Ferreira da Silva" userId="acbf61af-dd8a-4530-9862-14641210e4cb" providerId="ADAL" clId="{5E493C01-CBF6-4607-8452-C7FEB74909BF}" dt="2024-09-25T18:49:00.181" v="508"/>
          <ac:spMkLst>
            <pc:docMk/>
            <pc:sldMk cId="3733161144" sldId="1736"/>
            <ac:spMk id="1046" creationId="{B3053FFB-32B1-0307-BF6E-0DFF32140762}"/>
          </ac:spMkLst>
        </pc:spChg>
        <pc:spChg chg="mod">
          <ac:chgData name="Emanuel Ferreira da Silva" userId="acbf61af-dd8a-4530-9862-14641210e4cb" providerId="ADAL" clId="{5E493C01-CBF6-4607-8452-C7FEB74909BF}" dt="2024-09-25T20:40:56.253" v="822" actId="692"/>
          <ac:spMkLst>
            <pc:docMk/>
            <pc:sldMk cId="3733161144" sldId="1736"/>
            <ac:spMk id="1050" creationId="{83BA16B4-FA4C-2379-670B-1D09DFD6828E}"/>
          </ac:spMkLst>
        </pc:spChg>
        <pc:spChg chg="mod">
          <ac:chgData name="Emanuel Ferreira da Silva" userId="acbf61af-dd8a-4530-9862-14641210e4cb" providerId="ADAL" clId="{5E493C01-CBF6-4607-8452-C7FEB74909BF}" dt="2024-09-25T20:40:56.253" v="822" actId="692"/>
          <ac:spMkLst>
            <pc:docMk/>
            <pc:sldMk cId="3733161144" sldId="1736"/>
            <ac:spMk id="1055" creationId="{076B0E33-41DE-17BD-3BD9-480F5DF3D894}"/>
          </ac:spMkLst>
        </pc:spChg>
        <pc:spChg chg="mod">
          <ac:chgData name="Emanuel Ferreira da Silva" userId="acbf61af-dd8a-4530-9862-14641210e4cb" providerId="ADAL" clId="{5E493C01-CBF6-4607-8452-C7FEB74909BF}" dt="2024-09-25T20:40:56.253" v="822" actId="692"/>
          <ac:spMkLst>
            <pc:docMk/>
            <pc:sldMk cId="3733161144" sldId="1736"/>
            <ac:spMk id="1056" creationId="{7930E87A-FC11-DE4B-740C-BA52571BE3D0}"/>
          </ac:spMkLst>
        </pc:spChg>
        <pc:spChg chg="mod">
          <ac:chgData name="Emanuel Ferreira da Silva" userId="acbf61af-dd8a-4530-9862-14641210e4cb" providerId="ADAL" clId="{5E493C01-CBF6-4607-8452-C7FEB74909BF}" dt="2024-09-25T20:15:31.263" v="636" actId="692"/>
          <ac:spMkLst>
            <pc:docMk/>
            <pc:sldMk cId="3733161144" sldId="1736"/>
            <ac:spMk id="1058" creationId="{9D3B2638-7898-28E1-4A79-BAD96701652B}"/>
          </ac:spMkLst>
        </pc:spChg>
        <pc:spChg chg="mod">
          <ac:chgData name="Emanuel Ferreira da Silva" userId="acbf61af-dd8a-4530-9862-14641210e4cb" providerId="ADAL" clId="{5E493C01-CBF6-4607-8452-C7FEB74909BF}" dt="2024-09-25T20:15:31.263" v="636" actId="692"/>
          <ac:spMkLst>
            <pc:docMk/>
            <pc:sldMk cId="3733161144" sldId="1736"/>
            <ac:spMk id="1059" creationId="{82285207-E020-3E6B-ABEB-596243813A40}"/>
          </ac:spMkLst>
        </pc:spChg>
        <pc:spChg chg="mod">
          <ac:chgData name="Emanuel Ferreira da Silva" userId="acbf61af-dd8a-4530-9862-14641210e4cb" providerId="ADAL" clId="{5E493C01-CBF6-4607-8452-C7FEB74909BF}" dt="2024-09-25T20:15:31.263" v="636" actId="692"/>
          <ac:spMkLst>
            <pc:docMk/>
            <pc:sldMk cId="3733161144" sldId="1736"/>
            <ac:spMk id="1060" creationId="{800F7F0B-ACCF-1705-6D46-31E04D05CCCC}"/>
          </ac:spMkLst>
        </pc:spChg>
        <pc:spChg chg="mod">
          <ac:chgData name="Emanuel Ferreira da Silva" userId="acbf61af-dd8a-4530-9862-14641210e4cb" providerId="ADAL" clId="{5E493C01-CBF6-4607-8452-C7FEB74909BF}" dt="2024-09-25T20:15:49.760" v="638" actId="692"/>
          <ac:spMkLst>
            <pc:docMk/>
            <pc:sldMk cId="3733161144" sldId="1736"/>
            <ac:spMk id="1062" creationId="{581E889F-AFFC-5314-A855-A443A5E35FCD}"/>
          </ac:spMkLst>
        </pc:spChg>
        <pc:spChg chg="mod">
          <ac:chgData name="Emanuel Ferreira da Silva" userId="acbf61af-dd8a-4530-9862-14641210e4cb" providerId="ADAL" clId="{5E493C01-CBF6-4607-8452-C7FEB74909BF}" dt="2024-09-25T20:15:49.760" v="638" actId="692"/>
          <ac:spMkLst>
            <pc:docMk/>
            <pc:sldMk cId="3733161144" sldId="1736"/>
            <ac:spMk id="1064" creationId="{26488446-877E-B2FC-E9A7-F948584B519D}"/>
          </ac:spMkLst>
        </pc:spChg>
        <pc:spChg chg="mod">
          <ac:chgData name="Emanuel Ferreira da Silva" userId="acbf61af-dd8a-4530-9862-14641210e4cb" providerId="ADAL" clId="{5E493C01-CBF6-4607-8452-C7FEB74909BF}" dt="2024-09-25T20:15:49.760" v="638" actId="692"/>
          <ac:spMkLst>
            <pc:docMk/>
            <pc:sldMk cId="3733161144" sldId="1736"/>
            <ac:spMk id="1065" creationId="{B4F47C73-7A9F-AC2E-986C-F0E2498046A9}"/>
          </ac:spMkLst>
        </pc:spChg>
        <pc:spChg chg="mod">
          <ac:chgData name="Emanuel Ferreira da Silva" userId="acbf61af-dd8a-4530-9862-14641210e4cb" providerId="ADAL" clId="{5E493C01-CBF6-4607-8452-C7FEB74909BF}" dt="2024-09-25T20:27:41.791" v="662" actId="692"/>
          <ac:spMkLst>
            <pc:docMk/>
            <pc:sldMk cId="3733161144" sldId="1736"/>
            <ac:spMk id="1069" creationId="{4B766D4D-8F23-A3A5-4990-3AFD36A5AFFF}"/>
          </ac:spMkLst>
        </pc:spChg>
        <pc:spChg chg="mod">
          <ac:chgData name="Emanuel Ferreira da Silva" userId="acbf61af-dd8a-4530-9862-14641210e4cb" providerId="ADAL" clId="{5E493C01-CBF6-4607-8452-C7FEB74909BF}" dt="2024-09-25T20:27:41.791" v="662" actId="692"/>
          <ac:spMkLst>
            <pc:docMk/>
            <pc:sldMk cId="3733161144" sldId="1736"/>
            <ac:spMk id="1070" creationId="{57C0FF45-DFEE-B576-161E-2AF44BC9D3AB}"/>
          </ac:spMkLst>
        </pc:spChg>
        <pc:spChg chg="mod">
          <ac:chgData name="Emanuel Ferreira da Silva" userId="acbf61af-dd8a-4530-9862-14641210e4cb" providerId="ADAL" clId="{5E493C01-CBF6-4607-8452-C7FEB74909BF}" dt="2024-09-25T20:27:41.791" v="662" actId="692"/>
          <ac:spMkLst>
            <pc:docMk/>
            <pc:sldMk cId="3733161144" sldId="1736"/>
            <ac:spMk id="1071" creationId="{257DF6BA-68E6-9F7C-5FD5-0167567E5D49}"/>
          </ac:spMkLst>
        </pc:spChg>
        <pc:spChg chg="mod">
          <ac:chgData name="Emanuel Ferreira da Silva" userId="acbf61af-dd8a-4530-9862-14641210e4cb" providerId="ADAL" clId="{5E493C01-CBF6-4607-8452-C7FEB74909BF}" dt="2024-09-25T20:16:25.548" v="640" actId="692"/>
          <ac:spMkLst>
            <pc:docMk/>
            <pc:sldMk cId="3733161144" sldId="1736"/>
            <ac:spMk id="1075" creationId="{B178E0F4-4C11-A646-0D9B-0EEA213A2E0E}"/>
          </ac:spMkLst>
        </pc:spChg>
        <pc:spChg chg="mod">
          <ac:chgData name="Emanuel Ferreira da Silva" userId="acbf61af-dd8a-4530-9862-14641210e4cb" providerId="ADAL" clId="{5E493C01-CBF6-4607-8452-C7FEB74909BF}" dt="2024-09-25T20:16:25.548" v="640" actId="692"/>
          <ac:spMkLst>
            <pc:docMk/>
            <pc:sldMk cId="3733161144" sldId="1736"/>
            <ac:spMk id="1076" creationId="{ED8BDAF0-7583-7E7D-F387-9BFC1E7C5FE7}"/>
          </ac:spMkLst>
        </pc:spChg>
        <pc:spChg chg="mod">
          <ac:chgData name="Emanuel Ferreira da Silva" userId="acbf61af-dd8a-4530-9862-14641210e4cb" providerId="ADAL" clId="{5E493C01-CBF6-4607-8452-C7FEB74909BF}" dt="2024-09-25T20:16:25.548" v="640" actId="692"/>
          <ac:spMkLst>
            <pc:docMk/>
            <pc:sldMk cId="3733161144" sldId="1736"/>
            <ac:spMk id="1078" creationId="{3F8EE6F5-4649-202D-A30F-AEA0FFA81DDF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81" creationId="{60C47690-6922-E632-EF8C-4A18CFA44BA0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82" creationId="{A98CA0B2-0ACC-5542-BD31-8DA44E79FFE2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85" creationId="{04DA7CAD-2650-E5D6-A48F-073FC7FA0FA3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88" creationId="{7D6B09BA-1EDC-28F8-F19E-F18B0A6682E4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90" creationId="{4E0F1C41-D7B7-A909-92B1-CA6CEF55866C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91" creationId="{DECF71BC-FB2F-62B9-6D8E-CFB9F03ACF5D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93" creationId="{56DA4B8D-7F9A-4091-9675-6562F18F6AC2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94" creationId="{3FAD3E2F-3068-1B14-9C0F-FA9E35F4D7E1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96" creationId="{FE3F7F3B-E62A-A769-FE53-2BE5C4C15069}"/>
          </ac:spMkLst>
        </pc:spChg>
        <pc:spChg chg="mod">
          <ac:chgData name="Emanuel Ferreira da Silva" userId="acbf61af-dd8a-4530-9862-14641210e4cb" providerId="ADAL" clId="{5E493C01-CBF6-4607-8452-C7FEB74909BF}" dt="2024-09-25T18:55:25.185" v="525"/>
          <ac:spMkLst>
            <pc:docMk/>
            <pc:sldMk cId="3733161144" sldId="1736"/>
            <ac:spMk id="1097" creationId="{587EC8DE-5111-3D8D-A672-BF42EB78BF36}"/>
          </ac:spMkLst>
        </pc:spChg>
        <pc:spChg chg="add del mod">
          <ac:chgData name="Emanuel Ferreira da Silva" userId="acbf61af-dd8a-4530-9862-14641210e4cb" providerId="ADAL" clId="{5E493C01-CBF6-4607-8452-C7FEB74909BF}" dt="2024-09-30T13:11:31.972" v="2557" actId="478"/>
          <ac:spMkLst>
            <pc:docMk/>
            <pc:sldMk cId="3733161144" sldId="1736"/>
            <ac:spMk id="1098" creationId="{33831F09-B8DC-893A-2CC8-AA207F0D6A0C}"/>
          </ac:spMkLst>
        </pc:spChg>
        <pc:spChg chg="add mod">
          <ac:chgData name="Emanuel Ferreira da Silva" userId="acbf61af-dd8a-4530-9862-14641210e4cb" providerId="ADAL" clId="{5E493C01-CBF6-4607-8452-C7FEB74909BF}" dt="2024-09-25T22:27:52.121" v="1076" actId="164"/>
          <ac:spMkLst>
            <pc:docMk/>
            <pc:sldMk cId="3733161144" sldId="1736"/>
            <ac:spMk id="1099" creationId="{53615A17-A5DF-613E-A1D9-A25FDD220AF9}"/>
          </ac:spMkLst>
        </pc:spChg>
        <pc:spChg chg="add mod">
          <ac:chgData name="Emanuel Ferreira da Silva" userId="acbf61af-dd8a-4530-9862-14641210e4cb" providerId="ADAL" clId="{5E493C01-CBF6-4607-8452-C7FEB74909BF}" dt="2024-09-25T22:28:06.645" v="1078" actId="164"/>
          <ac:spMkLst>
            <pc:docMk/>
            <pc:sldMk cId="3733161144" sldId="1736"/>
            <ac:spMk id="1100" creationId="{1E51C01C-23CB-A74E-86B6-F32D7A57D4DD}"/>
          </ac:spMkLst>
        </pc:spChg>
        <pc:spChg chg="add mod">
          <ac:chgData name="Emanuel Ferreira da Silva" userId="acbf61af-dd8a-4530-9862-14641210e4cb" providerId="ADAL" clId="{5E493C01-CBF6-4607-8452-C7FEB74909BF}" dt="2024-09-25T22:28:14.978" v="1080" actId="164"/>
          <ac:spMkLst>
            <pc:docMk/>
            <pc:sldMk cId="3733161144" sldId="1736"/>
            <ac:spMk id="1101" creationId="{610DD98A-7496-92AE-49E5-6D3615ED4B15}"/>
          </ac:spMkLst>
        </pc:spChg>
        <pc:spChg chg="add mod">
          <ac:chgData name="Emanuel Ferreira da Silva" userId="acbf61af-dd8a-4530-9862-14641210e4cb" providerId="ADAL" clId="{5E493C01-CBF6-4607-8452-C7FEB74909BF}" dt="2024-09-25T22:28:25.590" v="1082" actId="164"/>
          <ac:spMkLst>
            <pc:docMk/>
            <pc:sldMk cId="3733161144" sldId="1736"/>
            <ac:spMk id="1102" creationId="{FC7A715B-06E9-8E58-E32E-8B4B6A2090EF}"/>
          </ac:spMkLst>
        </pc:spChg>
        <pc:spChg chg="add del mod">
          <ac:chgData name="Emanuel Ferreira da Silva" userId="acbf61af-dd8a-4530-9862-14641210e4cb" providerId="ADAL" clId="{5E493C01-CBF6-4607-8452-C7FEB74909BF}" dt="2024-09-30T13:11:31.972" v="2557" actId="478"/>
          <ac:spMkLst>
            <pc:docMk/>
            <pc:sldMk cId="3733161144" sldId="1736"/>
            <ac:spMk id="1103" creationId="{B692065E-03B9-595D-5883-669639192A80}"/>
          </ac:spMkLst>
        </pc:spChg>
        <pc:spChg chg="add mod">
          <ac:chgData name="Emanuel Ferreira da Silva" userId="acbf61af-dd8a-4530-9862-14641210e4cb" providerId="ADAL" clId="{5E493C01-CBF6-4607-8452-C7FEB74909BF}" dt="2024-09-25T22:50:25.076" v="1197" actId="20577"/>
          <ac:spMkLst>
            <pc:docMk/>
            <pc:sldMk cId="3733161144" sldId="1736"/>
            <ac:spMk id="1104" creationId="{EAA4B0D7-1DFB-3008-00C1-84232C866B60}"/>
          </ac:spMkLst>
        </pc:spChg>
        <pc:spChg chg="add mod">
          <ac:chgData name="Emanuel Ferreira da Silva" userId="acbf61af-dd8a-4530-9862-14641210e4cb" providerId="ADAL" clId="{5E493C01-CBF6-4607-8452-C7FEB74909BF}" dt="2024-09-25T22:50:37.558" v="1201" actId="20577"/>
          <ac:spMkLst>
            <pc:docMk/>
            <pc:sldMk cId="3733161144" sldId="1736"/>
            <ac:spMk id="1105" creationId="{8A2C7362-AC4F-B117-4E63-481B10B453C3}"/>
          </ac:spMkLst>
        </pc:spChg>
        <pc:spChg chg="add mod">
          <ac:chgData name="Emanuel Ferreira da Silva" userId="acbf61af-dd8a-4530-9862-14641210e4cb" providerId="ADAL" clId="{5E493C01-CBF6-4607-8452-C7FEB74909BF}" dt="2024-09-25T22:50:42.465" v="1205" actId="20577"/>
          <ac:spMkLst>
            <pc:docMk/>
            <pc:sldMk cId="3733161144" sldId="1736"/>
            <ac:spMk id="1106" creationId="{27B2FCD2-588A-FE7E-414E-3ED018E83918}"/>
          </ac:spMkLst>
        </pc:spChg>
        <pc:spChg chg="add mod">
          <ac:chgData name="Emanuel Ferreira da Silva" userId="acbf61af-dd8a-4530-9862-14641210e4cb" providerId="ADAL" clId="{5E493C01-CBF6-4607-8452-C7FEB74909BF}" dt="2024-09-25T22:53:04.308" v="1230" actId="14100"/>
          <ac:spMkLst>
            <pc:docMk/>
            <pc:sldMk cId="3733161144" sldId="1736"/>
            <ac:spMk id="1107" creationId="{58D37575-53E3-0AA3-631C-2774E38A186E}"/>
          </ac:spMkLst>
        </pc:spChg>
        <pc:spChg chg="add del mod">
          <ac:chgData name="Emanuel Ferreira da Silva" userId="acbf61af-dd8a-4530-9862-14641210e4cb" providerId="ADAL" clId="{5E493C01-CBF6-4607-8452-C7FEB74909BF}" dt="2024-09-25T18:55:28.107" v="526" actId="478"/>
          <ac:spMkLst>
            <pc:docMk/>
            <pc:sldMk cId="3733161144" sldId="1736"/>
            <ac:spMk id="1108" creationId="{E7F570B6-E72A-3C84-B57B-79D804649F50}"/>
          </ac:spMkLst>
        </pc:spChg>
        <pc:spChg chg="add del mod">
          <ac:chgData name="Emanuel Ferreira da Silva" userId="acbf61af-dd8a-4530-9862-14641210e4cb" providerId="ADAL" clId="{5E493C01-CBF6-4607-8452-C7FEB74909BF}" dt="2024-09-25T18:55:31.977" v="529" actId="478"/>
          <ac:spMkLst>
            <pc:docMk/>
            <pc:sldMk cId="3733161144" sldId="1736"/>
            <ac:spMk id="1109" creationId="{750C3758-9125-EE88-3C42-2257F34B13BE}"/>
          </ac:spMkLst>
        </pc:spChg>
        <pc:spChg chg="add del mod">
          <ac:chgData name="Emanuel Ferreira da Silva" userId="acbf61af-dd8a-4530-9862-14641210e4cb" providerId="ADAL" clId="{5E493C01-CBF6-4607-8452-C7FEB74909BF}" dt="2024-09-25T18:55:29.911" v="527" actId="478"/>
          <ac:spMkLst>
            <pc:docMk/>
            <pc:sldMk cId="3733161144" sldId="1736"/>
            <ac:spMk id="1110" creationId="{906F0E4C-5353-5E0C-ED16-4F6FE68FE4EE}"/>
          </ac:spMkLst>
        </pc:spChg>
        <pc:spChg chg="add del mod">
          <ac:chgData name="Emanuel Ferreira da Silva" userId="acbf61af-dd8a-4530-9862-14641210e4cb" providerId="ADAL" clId="{5E493C01-CBF6-4607-8452-C7FEB74909BF}" dt="2024-09-25T18:55:32.810" v="530" actId="478"/>
          <ac:spMkLst>
            <pc:docMk/>
            <pc:sldMk cId="3733161144" sldId="1736"/>
            <ac:spMk id="1111" creationId="{9C9F9831-F977-442F-9332-9DE3319F7642}"/>
          </ac:spMkLst>
        </pc:spChg>
        <pc:spChg chg="add del mod">
          <ac:chgData name="Emanuel Ferreira da Silva" userId="acbf61af-dd8a-4530-9862-14641210e4cb" providerId="ADAL" clId="{5E493C01-CBF6-4607-8452-C7FEB74909BF}" dt="2024-09-25T18:55:30.904" v="528" actId="478"/>
          <ac:spMkLst>
            <pc:docMk/>
            <pc:sldMk cId="3733161144" sldId="1736"/>
            <ac:spMk id="1112" creationId="{C3F2065B-5030-E55B-8AE6-3202D7DFB6DC}"/>
          </ac:spMkLst>
        </pc:spChg>
        <pc:grpChg chg="add del mod">
          <ac:chgData name="Emanuel Ferreira da Silva" userId="acbf61af-dd8a-4530-9862-14641210e4cb" providerId="ADAL" clId="{5E493C01-CBF6-4607-8452-C7FEB74909BF}" dt="2024-09-30T13:11:31.972" v="2557" actId="478"/>
          <ac:grpSpMkLst>
            <pc:docMk/>
            <pc:sldMk cId="3733161144" sldId="1736"/>
            <ac:grpSpMk id="2" creationId="{01DC7FD7-CD23-5FE2-A74D-650B4E5C1A82}"/>
          </ac:grpSpMkLst>
        </pc:grpChg>
        <pc:grpChg chg="add del mod">
          <ac:chgData name="Emanuel Ferreira da Silva" userId="acbf61af-dd8a-4530-9862-14641210e4cb" providerId="ADAL" clId="{5E493C01-CBF6-4607-8452-C7FEB74909BF}" dt="2024-09-30T13:11:31.972" v="2557" actId="478"/>
          <ac:grpSpMkLst>
            <pc:docMk/>
            <pc:sldMk cId="3733161144" sldId="1736"/>
            <ac:grpSpMk id="3" creationId="{A96E7946-B651-CE35-D6A1-DFB5C0C74A02}"/>
          </ac:grpSpMkLst>
        </pc:grpChg>
        <pc:grpChg chg="add del mod">
          <ac:chgData name="Emanuel Ferreira da Silva" userId="acbf61af-dd8a-4530-9862-14641210e4cb" providerId="ADAL" clId="{5E493C01-CBF6-4607-8452-C7FEB74909BF}" dt="2024-09-30T13:11:31.972" v="2557" actId="478"/>
          <ac:grpSpMkLst>
            <pc:docMk/>
            <pc:sldMk cId="3733161144" sldId="1736"/>
            <ac:grpSpMk id="5" creationId="{ACA2BA4A-8445-705F-D611-317B9AA0657D}"/>
          </ac:grpSpMkLst>
        </pc:grpChg>
        <pc:grpChg chg="add del mod">
          <ac:chgData name="Emanuel Ferreira da Silva" userId="acbf61af-dd8a-4530-9862-14641210e4cb" providerId="ADAL" clId="{5E493C01-CBF6-4607-8452-C7FEB74909BF}" dt="2024-09-30T13:11:31.972" v="2557" actId="478"/>
          <ac:grpSpMkLst>
            <pc:docMk/>
            <pc:sldMk cId="3733161144" sldId="1736"/>
            <ac:grpSpMk id="9" creationId="{3F27E77C-B89E-017C-A584-DD374E5E3E84}"/>
          </ac:grpSpMkLst>
        </pc:grpChg>
        <pc:grpChg chg="add del mod">
          <ac:chgData name="Emanuel Ferreira da Silva" userId="acbf61af-dd8a-4530-9862-14641210e4cb" providerId="ADAL" clId="{5E493C01-CBF6-4607-8452-C7FEB74909BF}" dt="2024-09-25T18:55:22.682" v="524" actId="478"/>
          <ac:grpSpMkLst>
            <pc:docMk/>
            <pc:sldMk cId="3733161144" sldId="1736"/>
            <ac:grpSpMk id="11" creationId="{06949993-CA48-C046-710D-C2D6B7D355A9}"/>
          </ac:grpSpMkLst>
        </pc:grpChg>
        <pc:grpChg chg="add del mod">
          <ac:chgData name="Emanuel Ferreira da Silva" userId="acbf61af-dd8a-4530-9862-14641210e4cb" providerId="ADAL" clId="{5E493C01-CBF6-4607-8452-C7FEB74909BF}" dt="2024-09-25T18:55:22.682" v="524" actId="478"/>
          <ac:grpSpMkLst>
            <pc:docMk/>
            <pc:sldMk cId="3733161144" sldId="1736"/>
            <ac:grpSpMk id="26" creationId="{A6A435FF-5657-8E81-228B-7A5BA52F3FA9}"/>
          </ac:grpSpMkLst>
        </pc:grpChg>
        <pc:grpChg chg="del">
          <ac:chgData name="Emanuel Ferreira da Silva" userId="acbf61af-dd8a-4530-9862-14641210e4cb" providerId="ADAL" clId="{5E493C01-CBF6-4607-8452-C7FEB74909BF}" dt="2024-09-25T18:15:35.881" v="16" actId="478"/>
          <ac:grpSpMkLst>
            <pc:docMk/>
            <pc:sldMk cId="3733161144" sldId="1736"/>
            <ac:grpSpMk id="28" creationId="{A225A5A4-4E72-2E63-03F3-BA10A8B58A6C}"/>
          </ac:grpSpMkLst>
        </pc:grpChg>
        <pc:grpChg chg="del">
          <ac:chgData name="Emanuel Ferreira da Silva" userId="acbf61af-dd8a-4530-9862-14641210e4cb" providerId="ADAL" clId="{5E493C01-CBF6-4607-8452-C7FEB74909BF}" dt="2024-09-25T18:15:35.881" v="16" actId="478"/>
          <ac:grpSpMkLst>
            <pc:docMk/>
            <pc:sldMk cId="3733161144" sldId="1736"/>
            <ac:grpSpMk id="31" creationId="{E008A281-410C-F7E0-10DD-A7DF59C922D2}"/>
          </ac:grpSpMkLst>
        </pc:grpChg>
        <pc:grpChg chg="del">
          <ac:chgData name="Emanuel Ferreira da Silva" userId="acbf61af-dd8a-4530-9862-14641210e4cb" providerId="ADAL" clId="{5E493C01-CBF6-4607-8452-C7FEB74909BF}" dt="2024-09-25T18:15:35.881" v="16" actId="478"/>
          <ac:grpSpMkLst>
            <pc:docMk/>
            <pc:sldMk cId="3733161144" sldId="1736"/>
            <ac:grpSpMk id="32" creationId="{35E74716-F098-F183-ADDF-53746B589D85}"/>
          </ac:grpSpMkLst>
        </pc:grpChg>
        <pc:grpChg chg="del">
          <ac:chgData name="Emanuel Ferreira da Silva" userId="acbf61af-dd8a-4530-9862-14641210e4cb" providerId="ADAL" clId="{5E493C01-CBF6-4607-8452-C7FEB74909BF}" dt="2024-09-25T18:15:35.881" v="16" actId="478"/>
          <ac:grpSpMkLst>
            <pc:docMk/>
            <pc:sldMk cId="3733161144" sldId="1736"/>
            <ac:grpSpMk id="33" creationId="{B43A94CA-A662-2D82-4282-DCA030DE8108}"/>
          </ac:grpSpMkLst>
        </pc:grpChg>
        <pc:grpChg chg="del">
          <ac:chgData name="Emanuel Ferreira da Silva" userId="acbf61af-dd8a-4530-9862-14641210e4cb" providerId="ADAL" clId="{5E493C01-CBF6-4607-8452-C7FEB74909BF}" dt="2024-09-25T18:15:35.881" v="16" actId="478"/>
          <ac:grpSpMkLst>
            <pc:docMk/>
            <pc:sldMk cId="3733161144" sldId="1736"/>
            <ac:grpSpMk id="34" creationId="{D59E2850-DD10-BB37-8E90-193F69B9BD6A}"/>
          </ac:grpSpMkLst>
        </pc:grpChg>
        <pc:grpChg chg="add del mod">
          <ac:chgData name="Emanuel Ferreira da Silva" userId="acbf61af-dd8a-4530-9862-14641210e4cb" providerId="ADAL" clId="{5E493C01-CBF6-4607-8452-C7FEB74909BF}" dt="2024-09-25T18:55:22.682" v="524" actId="478"/>
          <ac:grpSpMkLst>
            <pc:docMk/>
            <pc:sldMk cId="3733161144" sldId="1736"/>
            <ac:grpSpMk id="36" creationId="{47AC1D57-EA98-84C0-6015-B756CEB4F308}"/>
          </ac:grpSpMkLst>
        </pc:grpChg>
        <pc:grpChg chg="add del mod">
          <ac:chgData name="Emanuel Ferreira da Silva" userId="acbf61af-dd8a-4530-9862-14641210e4cb" providerId="ADAL" clId="{5E493C01-CBF6-4607-8452-C7FEB74909BF}" dt="2024-09-25T18:55:22.682" v="524" actId="478"/>
          <ac:grpSpMkLst>
            <pc:docMk/>
            <pc:sldMk cId="3733161144" sldId="1736"/>
            <ac:grpSpMk id="40" creationId="{4216BCA2-D463-EBFF-C849-BBFE9F28CF7C}"/>
          </ac:grpSpMkLst>
        </pc:grpChg>
        <pc:grpChg chg="add del mod">
          <ac:chgData name="Emanuel Ferreira da Silva" userId="acbf61af-dd8a-4530-9862-14641210e4cb" providerId="ADAL" clId="{5E493C01-CBF6-4607-8452-C7FEB74909BF}" dt="2024-09-25T18:55:22.682" v="524" actId="478"/>
          <ac:grpSpMkLst>
            <pc:docMk/>
            <pc:sldMk cId="3733161144" sldId="1736"/>
            <ac:grpSpMk id="44" creationId="{001D2E81-F1F1-B164-42F6-5E55F876624A}"/>
          </ac:grpSpMkLst>
        </pc:grpChg>
        <pc:grpChg chg="add del mod">
          <ac:chgData name="Emanuel Ferreira da Silva" userId="acbf61af-dd8a-4530-9862-14641210e4cb" providerId="ADAL" clId="{5E493C01-CBF6-4607-8452-C7FEB74909BF}" dt="2024-09-25T18:32:39.430" v="424" actId="478"/>
          <ac:grpSpMkLst>
            <pc:docMk/>
            <pc:sldMk cId="3733161144" sldId="1736"/>
            <ac:grpSpMk id="48" creationId="{07F3F1DA-E048-E9C9-28BE-CB8C30E9F6BC}"/>
          </ac:grpSpMkLst>
        </pc:grpChg>
        <pc:grpChg chg="add del mod">
          <ac:chgData name="Emanuel Ferreira da Silva" userId="acbf61af-dd8a-4530-9862-14641210e4cb" providerId="ADAL" clId="{5E493C01-CBF6-4607-8452-C7FEB74909BF}" dt="2024-09-25T18:32:38.238" v="423" actId="478"/>
          <ac:grpSpMkLst>
            <pc:docMk/>
            <pc:sldMk cId="3733161144" sldId="1736"/>
            <ac:grpSpMk id="52" creationId="{0E7AAE1B-93D7-9C73-5E2B-21799D3B0880}"/>
          </ac:grpSpMkLst>
        </pc:grpChg>
        <pc:grpChg chg="add del mod">
          <ac:chgData name="Emanuel Ferreira da Silva" userId="acbf61af-dd8a-4530-9862-14641210e4cb" providerId="ADAL" clId="{5E493C01-CBF6-4607-8452-C7FEB74909BF}" dt="2024-09-25T18:19:23.414" v="56"/>
          <ac:grpSpMkLst>
            <pc:docMk/>
            <pc:sldMk cId="3733161144" sldId="1736"/>
            <ac:grpSpMk id="57" creationId="{7444F601-C7C5-D09B-57C8-2090CC3E3089}"/>
          </ac:grpSpMkLst>
        </pc:grpChg>
        <pc:grpChg chg="add del mod">
          <ac:chgData name="Emanuel Ferreira da Silva" userId="acbf61af-dd8a-4530-9862-14641210e4cb" providerId="ADAL" clId="{5E493C01-CBF6-4607-8452-C7FEB74909BF}" dt="2024-09-25T18:19:23.049" v="55" actId="478"/>
          <ac:grpSpMkLst>
            <pc:docMk/>
            <pc:sldMk cId="3733161144" sldId="1736"/>
            <ac:grpSpMk id="58" creationId="{EAE3479C-63BB-0AF6-B39B-2DED5F0E5637}"/>
          </ac:grpSpMkLst>
        </pc:grpChg>
        <pc:grpChg chg="add mod">
          <ac:chgData name="Emanuel Ferreira da Silva" userId="acbf61af-dd8a-4530-9862-14641210e4cb" providerId="ADAL" clId="{5E493C01-CBF6-4607-8452-C7FEB74909BF}" dt="2024-09-25T22:27:52.121" v="1076" actId="164"/>
          <ac:grpSpMkLst>
            <pc:docMk/>
            <pc:sldMk cId="3733161144" sldId="1736"/>
            <ac:grpSpMk id="1048" creationId="{CF255FCB-76F3-AA58-DC3A-261993C0901C}"/>
          </ac:grpSpMkLst>
        </pc:grpChg>
        <pc:grpChg chg="del">
          <ac:chgData name="Emanuel Ferreira da Silva" userId="acbf61af-dd8a-4530-9862-14641210e4cb" providerId="ADAL" clId="{5E493C01-CBF6-4607-8452-C7FEB74909BF}" dt="2024-09-25T18:15:35.881" v="16" actId="478"/>
          <ac:grpSpMkLst>
            <pc:docMk/>
            <pc:sldMk cId="3733161144" sldId="1736"/>
            <ac:grpSpMk id="1054" creationId="{20F25E63-E23D-9F55-66F9-7E332BBE889C}"/>
          </ac:grpSpMkLst>
        </pc:grpChg>
        <pc:grpChg chg="add del mod">
          <ac:chgData name="Emanuel Ferreira da Silva" userId="acbf61af-dd8a-4530-9862-14641210e4cb" providerId="ADAL" clId="{5E493C01-CBF6-4607-8452-C7FEB74909BF}" dt="2024-09-30T13:11:31.972" v="2557" actId="478"/>
          <ac:grpSpMkLst>
            <pc:docMk/>
            <pc:sldMk cId="3733161144" sldId="1736"/>
            <ac:grpSpMk id="1057" creationId="{C4D41FFC-3796-C937-4384-1B5F90981C66}"/>
          </ac:grpSpMkLst>
        </pc:grpChg>
        <pc:grpChg chg="add mod">
          <ac:chgData name="Emanuel Ferreira da Silva" userId="acbf61af-dd8a-4530-9862-14641210e4cb" providerId="ADAL" clId="{5E493C01-CBF6-4607-8452-C7FEB74909BF}" dt="2024-09-25T22:28:06.645" v="1078" actId="164"/>
          <ac:grpSpMkLst>
            <pc:docMk/>
            <pc:sldMk cId="3733161144" sldId="1736"/>
            <ac:grpSpMk id="1061" creationId="{343826DB-7078-8ABD-2236-5149BBA8AE98}"/>
          </ac:grpSpMkLst>
        </pc:grpChg>
        <pc:grpChg chg="add mod">
          <ac:chgData name="Emanuel Ferreira da Silva" userId="acbf61af-dd8a-4530-9862-14641210e4cb" providerId="ADAL" clId="{5E493C01-CBF6-4607-8452-C7FEB74909BF}" dt="2024-09-25T22:28:14.978" v="1080" actId="164"/>
          <ac:grpSpMkLst>
            <pc:docMk/>
            <pc:sldMk cId="3733161144" sldId="1736"/>
            <ac:grpSpMk id="1067" creationId="{D4F916B9-1DB2-56B1-3C13-D8CFE93ED2EE}"/>
          </ac:grpSpMkLst>
        </pc:grpChg>
        <pc:grpChg chg="del">
          <ac:chgData name="Emanuel Ferreira da Silva" userId="acbf61af-dd8a-4530-9862-14641210e4cb" providerId="ADAL" clId="{5E493C01-CBF6-4607-8452-C7FEB74909BF}" dt="2024-09-25T18:15:35.881" v="16" actId="478"/>
          <ac:grpSpMkLst>
            <pc:docMk/>
            <pc:sldMk cId="3733161144" sldId="1736"/>
            <ac:grpSpMk id="1068" creationId="{B3462305-56D3-687D-6967-C18243B936ED}"/>
          </ac:grpSpMkLst>
        </pc:grpChg>
        <pc:grpChg chg="add mod">
          <ac:chgData name="Emanuel Ferreira da Silva" userId="acbf61af-dd8a-4530-9862-14641210e4cb" providerId="ADAL" clId="{5E493C01-CBF6-4607-8452-C7FEB74909BF}" dt="2024-09-25T22:28:25.590" v="1082" actId="164"/>
          <ac:grpSpMkLst>
            <pc:docMk/>
            <pc:sldMk cId="3733161144" sldId="1736"/>
            <ac:grpSpMk id="1073" creationId="{CDB6E5E5-B6AA-C34E-1746-AFDB3BDB8BB9}"/>
          </ac:grpSpMkLst>
        </pc:grpChg>
        <pc:grpChg chg="add del mod">
          <ac:chgData name="Emanuel Ferreira da Silva" userId="acbf61af-dd8a-4530-9862-14641210e4cb" providerId="ADAL" clId="{5E493C01-CBF6-4607-8452-C7FEB74909BF}" dt="2024-09-30T13:11:31.972" v="2557" actId="478"/>
          <ac:grpSpMkLst>
            <pc:docMk/>
            <pc:sldMk cId="3733161144" sldId="1736"/>
            <ac:grpSpMk id="1079" creationId="{A97CC2AD-2CA1-13B3-877C-9B5E50A16B2F}"/>
          </ac:grpSpMkLst>
        </pc:grpChg>
        <pc:grpChg chg="add mod">
          <ac:chgData name="Emanuel Ferreira da Silva" userId="acbf61af-dd8a-4530-9862-14641210e4cb" providerId="ADAL" clId="{5E493C01-CBF6-4607-8452-C7FEB74909BF}" dt="2024-09-25T22:27:52.121" v="1076" actId="164"/>
          <ac:grpSpMkLst>
            <pc:docMk/>
            <pc:sldMk cId="3733161144" sldId="1736"/>
            <ac:grpSpMk id="1084" creationId="{BAABC13D-AC71-BD48-8253-E2B3A64972A5}"/>
          </ac:grpSpMkLst>
        </pc:grpChg>
        <pc:grpChg chg="add mod">
          <ac:chgData name="Emanuel Ferreira da Silva" userId="acbf61af-dd8a-4530-9862-14641210e4cb" providerId="ADAL" clId="{5E493C01-CBF6-4607-8452-C7FEB74909BF}" dt="2024-09-25T22:28:06.645" v="1078" actId="164"/>
          <ac:grpSpMkLst>
            <pc:docMk/>
            <pc:sldMk cId="3733161144" sldId="1736"/>
            <ac:grpSpMk id="1089" creationId="{5E11B5C4-9434-CA64-3429-93232D16895B}"/>
          </ac:grpSpMkLst>
        </pc:grpChg>
        <pc:grpChg chg="add mod">
          <ac:chgData name="Emanuel Ferreira da Silva" userId="acbf61af-dd8a-4530-9862-14641210e4cb" providerId="ADAL" clId="{5E493C01-CBF6-4607-8452-C7FEB74909BF}" dt="2024-09-25T22:28:14.978" v="1080" actId="164"/>
          <ac:grpSpMkLst>
            <pc:docMk/>
            <pc:sldMk cId="3733161144" sldId="1736"/>
            <ac:grpSpMk id="1092" creationId="{6339A41F-B588-4B0D-DE7E-E304BE54048F}"/>
          </ac:grpSpMkLst>
        </pc:grpChg>
        <pc:grpChg chg="add mod">
          <ac:chgData name="Emanuel Ferreira da Silva" userId="acbf61af-dd8a-4530-9862-14641210e4cb" providerId="ADAL" clId="{5E493C01-CBF6-4607-8452-C7FEB74909BF}" dt="2024-09-25T22:28:25.590" v="1082" actId="164"/>
          <ac:grpSpMkLst>
            <pc:docMk/>
            <pc:sldMk cId="3733161144" sldId="1736"/>
            <ac:grpSpMk id="1095" creationId="{141F0756-1B73-EFC5-35C3-FCBA053C0AB7}"/>
          </ac:grpSpMkLst>
        </pc:grpChg>
        <pc:picChg chg="mod">
          <ac:chgData name="Emanuel Ferreira da Silva" userId="acbf61af-dd8a-4530-9862-14641210e4cb" providerId="ADAL" clId="{5E493C01-CBF6-4607-8452-C7FEB74909BF}" dt="2024-09-25T18:19:19.449" v="53"/>
          <ac:picMkLst>
            <pc:docMk/>
            <pc:sldMk cId="3733161144" sldId="1736"/>
            <ac:picMk id="59" creationId="{D7211534-B21C-5A44-4D62-B4BCDB191B02}"/>
          </ac:picMkLst>
        </pc:picChg>
        <pc:picChg chg="add del">
          <ac:chgData name="Emanuel Ferreira da Silva" userId="acbf61af-dd8a-4530-9862-14641210e4cb" providerId="ADAL" clId="{5E493C01-CBF6-4607-8452-C7FEB74909BF}" dt="2024-09-25T18:37:37.773" v="428"/>
          <ac:picMkLst>
            <pc:docMk/>
            <pc:sldMk cId="3733161144" sldId="1736"/>
            <ac:picMk id="1030" creationId="{173E6966-6678-ACC8-EFAF-3415571AC9F0}"/>
          </ac:picMkLst>
        </pc:picChg>
        <pc:picChg chg="add del mod">
          <ac:chgData name="Emanuel Ferreira da Silva" userId="acbf61af-dd8a-4530-9862-14641210e4cb" providerId="ADAL" clId="{5E493C01-CBF6-4607-8452-C7FEB74909BF}" dt="2024-09-25T18:38:06.120" v="432" actId="478"/>
          <ac:picMkLst>
            <pc:docMk/>
            <pc:sldMk cId="3733161144" sldId="1736"/>
            <ac:picMk id="1032" creationId="{79C9BEF9-5AA3-4866-F448-2DC1BD23AA44}"/>
          </ac:picMkLst>
        </pc:picChg>
        <pc:picChg chg="add del mod">
          <ac:chgData name="Emanuel Ferreira da Silva" userId="acbf61af-dd8a-4530-9862-14641210e4cb" providerId="ADAL" clId="{5E493C01-CBF6-4607-8452-C7FEB74909BF}" dt="2024-09-25T18:49:06.806" v="518" actId="478"/>
          <ac:picMkLst>
            <pc:docMk/>
            <pc:sldMk cId="3733161144" sldId="1736"/>
            <ac:picMk id="1033" creationId="{07842BA5-5C71-4D68-8D4D-290B7A34187D}"/>
          </ac:picMkLst>
        </pc:picChg>
        <pc:picChg chg="add del mod">
          <ac:chgData name="Emanuel Ferreira da Silva" userId="acbf61af-dd8a-4530-9862-14641210e4cb" providerId="ADAL" clId="{5E493C01-CBF6-4607-8452-C7FEB74909BF}" dt="2024-09-25T18:49:09.707" v="522" actId="478"/>
          <ac:picMkLst>
            <pc:docMk/>
            <pc:sldMk cId="3733161144" sldId="1736"/>
            <ac:picMk id="1034" creationId="{C52ACA56-C622-2C96-7464-F0F39A8C26E7}"/>
          </ac:picMkLst>
        </pc:picChg>
        <pc:picChg chg="add del mod">
          <ac:chgData name="Emanuel Ferreira da Silva" userId="acbf61af-dd8a-4530-9862-14641210e4cb" providerId="ADAL" clId="{5E493C01-CBF6-4607-8452-C7FEB74909BF}" dt="2024-09-25T18:49:07.676" v="519" actId="478"/>
          <ac:picMkLst>
            <pc:docMk/>
            <pc:sldMk cId="3733161144" sldId="1736"/>
            <ac:picMk id="1035" creationId="{5BE0C72F-D418-A99C-AE8F-6B35D0826EFE}"/>
          </ac:picMkLst>
        </pc:picChg>
        <pc:picChg chg="add del mod">
          <ac:chgData name="Emanuel Ferreira da Silva" userId="acbf61af-dd8a-4530-9862-14641210e4cb" providerId="ADAL" clId="{5E493C01-CBF6-4607-8452-C7FEB74909BF}" dt="2024-09-25T18:49:08.950" v="521" actId="478"/>
          <ac:picMkLst>
            <pc:docMk/>
            <pc:sldMk cId="3733161144" sldId="1736"/>
            <ac:picMk id="1037" creationId="{FDD87EEC-4730-24F5-1A3D-5CA775D5DACD}"/>
          </ac:picMkLst>
        </pc:picChg>
        <pc:picChg chg="add del mod">
          <ac:chgData name="Emanuel Ferreira da Silva" userId="acbf61af-dd8a-4530-9862-14641210e4cb" providerId="ADAL" clId="{5E493C01-CBF6-4607-8452-C7FEB74909BF}" dt="2024-09-25T18:49:00.181" v="508"/>
          <ac:picMkLst>
            <pc:docMk/>
            <pc:sldMk cId="3733161144" sldId="1736"/>
            <ac:picMk id="1047" creationId="{1FA112F0-1E8C-FEE0-0D88-4FB3C0CAD280}"/>
          </ac:picMkLst>
        </pc:picChg>
        <pc:picChg chg="add del mod">
          <ac:chgData name="Emanuel Ferreira da Silva" userId="acbf61af-dd8a-4530-9862-14641210e4cb" providerId="ADAL" clId="{5E493C01-CBF6-4607-8452-C7FEB74909BF}" dt="2024-09-25T18:57:26.056" v="546" actId="478"/>
          <ac:picMkLst>
            <pc:docMk/>
            <pc:sldMk cId="3733161144" sldId="1736"/>
            <ac:picMk id="1113" creationId="{87F04CE0-FA31-1E19-31AD-EFC707C7C03C}"/>
          </ac:picMkLst>
        </pc:picChg>
        <pc:picChg chg="add del mod">
          <ac:chgData name="Emanuel Ferreira da Silva" userId="acbf61af-dd8a-4530-9862-14641210e4cb" providerId="ADAL" clId="{5E493C01-CBF6-4607-8452-C7FEB74909BF}" dt="2024-09-25T20:00:45.382" v="573" actId="478"/>
          <ac:picMkLst>
            <pc:docMk/>
            <pc:sldMk cId="3733161144" sldId="1736"/>
            <ac:picMk id="1114" creationId="{E75D63EB-26BF-0531-B8D6-2EFE2280C838}"/>
          </ac:picMkLst>
        </pc:picChg>
        <pc:picChg chg="add del mod">
          <ac:chgData name="Emanuel Ferreira da Silva" userId="acbf61af-dd8a-4530-9862-14641210e4cb" providerId="ADAL" clId="{5E493C01-CBF6-4607-8452-C7FEB74909BF}" dt="2024-09-25T20:03:43.010" v="594" actId="478"/>
          <ac:picMkLst>
            <pc:docMk/>
            <pc:sldMk cId="3733161144" sldId="1736"/>
            <ac:picMk id="1115" creationId="{92923FE4-3322-C373-C08F-2153FF770AE2}"/>
          </ac:picMkLst>
        </pc:picChg>
        <pc:picChg chg="add del mod">
          <ac:chgData name="Emanuel Ferreira da Silva" userId="acbf61af-dd8a-4530-9862-14641210e4cb" providerId="ADAL" clId="{5E493C01-CBF6-4607-8452-C7FEB74909BF}" dt="2024-09-25T20:08:33.879" v="606" actId="478"/>
          <ac:picMkLst>
            <pc:docMk/>
            <pc:sldMk cId="3733161144" sldId="1736"/>
            <ac:picMk id="1116" creationId="{7944EBA4-7A3D-536B-328C-74D5D77882DE}"/>
          </ac:picMkLst>
        </pc:picChg>
        <pc:picChg chg="add del mod">
          <ac:chgData name="Emanuel Ferreira da Silva" userId="acbf61af-dd8a-4530-9862-14641210e4cb" providerId="ADAL" clId="{5E493C01-CBF6-4607-8452-C7FEB74909BF}" dt="2024-09-25T20:02:33.057" v="585" actId="478"/>
          <ac:picMkLst>
            <pc:docMk/>
            <pc:sldMk cId="3733161144" sldId="1736"/>
            <ac:picMk id="1117" creationId="{D4CDA9BC-5AB6-8A06-6D38-219B6CAF418A}"/>
          </ac:picMkLst>
        </pc:picChg>
        <pc:picChg chg="add del mod">
          <ac:chgData name="Emanuel Ferreira da Silva" userId="acbf61af-dd8a-4530-9862-14641210e4cb" providerId="ADAL" clId="{5E493C01-CBF6-4607-8452-C7FEB74909BF}" dt="2024-09-25T20:10:19.638" v="614" actId="478"/>
          <ac:picMkLst>
            <pc:docMk/>
            <pc:sldMk cId="3733161144" sldId="1736"/>
            <ac:picMk id="1118" creationId="{C38E02DC-F8F3-B28B-4267-7CE310801168}"/>
          </ac:picMkLst>
        </pc:picChg>
        <pc:picChg chg="add mod">
          <ac:chgData name="Emanuel Ferreira da Silva" userId="acbf61af-dd8a-4530-9862-14641210e4cb" providerId="ADAL" clId="{5E493C01-CBF6-4607-8452-C7FEB74909BF}" dt="2024-09-25T22:27:52.121" v="1076" actId="164"/>
          <ac:picMkLst>
            <pc:docMk/>
            <pc:sldMk cId="3733161144" sldId="1736"/>
            <ac:picMk id="1119" creationId="{67896A58-A3BF-8872-7FC4-E5EB12C99437}"/>
          </ac:picMkLst>
        </pc:picChg>
        <pc:picChg chg="add mod">
          <ac:chgData name="Emanuel Ferreira da Silva" userId="acbf61af-dd8a-4530-9862-14641210e4cb" providerId="ADAL" clId="{5E493C01-CBF6-4607-8452-C7FEB74909BF}" dt="2024-09-25T22:28:06.645" v="1078" actId="164"/>
          <ac:picMkLst>
            <pc:docMk/>
            <pc:sldMk cId="3733161144" sldId="1736"/>
            <ac:picMk id="1120" creationId="{6632276F-84D8-AA29-0D3B-7C9D585FF34D}"/>
          </ac:picMkLst>
        </pc:picChg>
        <pc:picChg chg="add del mod">
          <ac:chgData name="Emanuel Ferreira da Silva" userId="acbf61af-dd8a-4530-9862-14641210e4cb" providerId="ADAL" clId="{5E493C01-CBF6-4607-8452-C7FEB74909BF}" dt="2024-09-30T13:11:31.972" v="2557" actId="478"/>
          <ac:picMkLst>
            <pc:docMk/>
            <pc:sldMk cId="3733161144" sldId="1736"/>
            <ac:picMk id="1121" creationId="{2391C600-BF80-D29B-0D66-5EBD0E4EB858}"/>
          </ac:picMkLst>
        </pc:picChg>
        <pc:picChg chg="add mod">
          <ac:chgData name="Emanuel Ferreira da Silva" userId="acbf61af-dd8a-4530-9862-14641210e4cb" providerId="ADAL" clId="{5E493C01-CBF6-4607-8452-C7FEB74909BF}" dt="2024-09-25T22:28:25.590" v="1082" actId="164"/>
          <ac:picMkLst>
            <pc:docMk/>
            <pc:sldMk cId="3733161144" sldId="1736"/>
            <ac:picMk id="1122" creationId="{5FF396FF-D283-B892-0F0C-F49A2DED5764}"/>
          </ac:picMkLst>
        </pc:picChg>
        <pc:picChg chg="add del mod">
          <ac:chgData name="Emanuel Ferreira da Silva" userId="acbf61af-dd8a-4530-9862-14641210e4cb" providerId="ADAL" clId="{5E493C01-CBF6-4607-8452-C7FEB74909BF}" dt="2024-09-25T20:22:26.144" v="643" actId="478"/>
          <ac:picMkLst>
            <pc:docMk/>
            <pc:sldMk cId="3733161144" sldId="1736"/>
            <ac:picMk id="1123" creationId="{8B099CDA-290C-0518-D88A-6FA8AAA385E7}"/>
          </ac:picMkLst>
        </pc:picChg>
        <pc:picChg chg="add del mod">
          <ac:chgData name="Emanuel Ferreira da Silva" userId="acbf61af-dd8a-4530-9862-14641210e4cb" providerId="ADAL" clId="{5E493C01-CBF6-4607-8452-C7FEB74909BF}" dt="2024-09-25T20:22:40.173" v="652" actId="478"/>
          <ac:picMkLst>
            <pc:docMk/>
            <pc:sldMk cId="3733161144" sldId="1736"/>
            <ac:picMk id="1124" creationId="{E343B283-C7F9-6A72-EE91-534CF2865314}"/>
          </ac:picMkLst>
        </pc:picChg>
        <pc:picChg chg="add mod">
          <ac:chgData name="Emanuel Ferreira da Silva" userId="acbf61af-dd8a-4530-9862-14641210e4cb" providerId="ADAL" clId="{5E493C01-CBF6-4607-8452-C7FEB74909BF}" dt="2024-09-25T22:28:14.978" v="1080" actId="164"/>
          <ac:picMkLst>
            <pc:docMk/>
            <pc:sldMk cId="3733161144" sldId="1736"/>
            <ac:picMk id="1125" creationId="{628B4086-739B-7D72-871D-7A2F80853853}"/>
          </ac:picMkLst>
        </pc:picChg>
        <pc:cxnChg chg="mod">
          <ac:chgData name="Emanuel Ferreira da Silva" userId="acbf61af-dd8a-4530-9862-14641210e4cb" providerId="ADAL" clId="{5E493C01-CBF6-4607-8452-C7FEB74909BF}" dt="2024-09-25T18:18:13.075" v="17"/>
          <ac:cxnSpMkLst>
            <pc:docMk/>
            <pc:sldMk cId="3733161144" sldId="1736"/>
            <ac:cxnSpMk id="14" creationId="{D984FDDC-1DB6-A74B-8910-91B89858C3EA}"/>
          </ac:cxnSpMkLst>
        </pc:cxnChg>
        <pc:cxnChg chg="mod">
          <ac:chgData name="Emanuel Ferreira da Silva" userId="acbf61af-dd8a-4530-9862-14641210e4cb" providerId="ADAL" clId="{5E493C01-CBF6-4607-8452-C7FEB74909BF}" dt="2024-09-25T18:18:13.075" v="17"/>
          <ac:cxnSpMkLst>
            <pc:docMk/>
            <pc:sldMk cId="3733161144" sldId="1736"/>
            <ac:cxnSpMk id="27" creationId="{B646B135-21E9-AFEE-C9FE-C9C47DCD766A}"/>
          </ac:cxnSpMkLst>
        </pc:cxnChg>
        <pc:cxnChg chg="mod">
          <ac:chgData name="Emanuel Ferreira da Silva" userId="acbf61af-dd8a-4530-9862-14641210e4cb" providerId="ADAL" clId="{5E493C01-CBF6-4607-8452-C7FEB74909BF}" dt="2024-09-25T18:55:22.682" v="524" actId="478"/>
          <ac:cxnSpMkLst>
            <pc:docMk/>
            <pc:sldMk cId="3733161144" sldId="1736"/>
            <ac:cxnSpMk id="37" creationId="{28CA59DA-EF15-310A-C8DF-E5D536D1D865}"/>
          </ac:cxnSpMkLst>
        </pc:cxnChg>
        <pc:cxnChg chg="mod">
          <ac:chgData name="Emanuel Ferreira da Silva" userId="acbf61af-dd8a-4530-9862-14641210e4cb" providerId="ADAL" clId="{5E493C01-CBF6-4607-8452-C7FEB74909BF}" dt="2024-09-25T18:18:13.075" v="17"/>
          <ac:cxnSpMkLst>
            <pc:docMk/>
            <pc:sldMk cId="3733161144" sldId="1736"/>
            <ac:cxnSpMk id="41" creationId="{A72CF9BE-D4A6-B84E-2FF9-F36A45A79FD9}"/>
          </ac:cxnSpMkLst>
        </pc:cxnChg>
        <pc:cxnChg chg="mod">
          <ac:chgData name="Emanuel Ferreira da Silva" userId="acbf61af-dd8a-4530-9862-14641210e4cb" providerId="ADAL" clId="{5E493C01-CBF6-4607-8452-C7FEB74909BF}" dt="2024-09-25T18:55:22.682" v="524" actId="478"/>
          <ac:cxnSpMkLst>
            <pc:docMk/>
            <pc:sldMk cId="3733161144" sldId="1736"/>
            <ac:cxnSpMk id="45" creationId="{F7600D49-FF3B-005E-B805-D5582F2EF5A5}"/>
          </ac:cxnSpMkLst>
        </pc:cxnChg>
        <pc:cxnChg chg="mod">
          <ac:chgData name="Emanuel Ferreira da Silva" userId="acbf61af-dd8a-4530-9862-14641210e4cb" providerId="ADAL" clId="{5E493C01-CBF6-4607-8452-C7FEB74909BF}" dt="2024-09-25T18:18:13.075" v="17"/>
          <ac:cxnSpMkLst>
            <pc:docMk/>
            <pc:sldMk cId="3733161144" sldId="1736"/>
            <ac:cxnSpMk id="49" creationId="{341F47AB-17D1-7BB6-EED5-80B5A8977A17}"/>
          </ac:cxnSpMkLst>
        </pc:cxnChg>
        <pc:cxnChg chg="mod">
          <ac:chgData name="Emanuel Ferreira da Silva" userId="acbf61af-dd8a-4530-9862-14641210e4cb" providerId="ADAL" clId="{5E493C01-CBF6-4607-8452-C7FEB74909BF}" dt="2024-09-25T18:32:38.238" v="423" actId="478"/>
          <ac:cxnSpMkLst>
            <pc:docMk/>
            <pc:sldMk cId="3733161144" sldId="1736"/>
            <ac:cxnSpMk id="53" creationId="{D10AE3BA-8F2F-372B-D1D5-4688ABCB62DA}"/>
          </ac:cxnSpMkLst>
        </pc:cxnChg>
        <pc:cxnChg chg="del">
          <ac:chgData name="Emanuel Ferreira da Silva" userId="acbf61af-dd8a-4530-9862-14641210e4cb" providerId="ADAL" clId="{5E493C01-CBF6-4607-8452-C7FEB74909BF}" dt="2024-09-25T18:15:35.881" v="16" actId="478"/>
          <ac:cxnSpMkLst>
            <pc:docMk/>
            <pc:sldMk cId="3733161144" sldId="1736"/>
            <ac:cxnSpMk id="1072" creationId="{6F9383E4-78E3-8194-8493-0B36CEF93124}"/>
          </ac:cxnSpMkLst>
        </pc:cxnChg>
      </pc:sldChg>
      <pc:sldChg chg="del">
        <pc:chgData name="Emanuel Ferreira da Silva" userId="acbf61af-dd8a-4530-9862-14641210e4cb" providerId="ADAL" clId="{5E493C01-CBF6-4607-8452-C7FEB74909BF}" dt="2024-09-25T23:56:36.679" v="1991" actId="47"/>
        <pc:sldMkLst>
          <pc:docMk/>
          <pc:sldMk cId="1659054356" sldId="1742"/>
        </pc:sldMkLst>
      </pc:sldChg>
      <pc:sldChg chg="del">
        <pc:chgData name="Emanuel Ferreira da Silva" userId="acbf61af-dd8a-4530-9862-14641210e4cb" providerId="ADAL" clId="{5E493C01-CBF6-4607-8452-C7FEB74909BF}" dt="2024-09-25T23:56:36.679" v="1991" actId="47"/>
        <pc:sldMkLst>
          <pc:docMk/>
          <pc:sldMk cId="1238415135" sldId="1745"/>
        </pc:sldMkLst>
      </pc:sldChg>
      <pc:sldChg chg="del">
        <pc:chgData name="Emanuel Ferreira da Silva" userId="acbf61af-dd8a-4530-9862-14641210e4cb" providerId="ADAL" clId="{5E493C01-CBF6-4607-8452-C7FEB74909BF}" dt="2024-09-25T23:56:36.679" v="1991" actId="47"/>
        <pc:sldMkLst>
          <pc:docMk/>
          <pc:sldMk cId="468704479" sldId="1747"/>
        </pc:sldMkLst>
      </pc:sldChg>
      <pc:sldChg chg="addSp delSp modSp add mod ord delAnim modAnim">
        <pc:chgData name="Emanuel Ferreira da Silva" userId="acbf61af-dd8a-4530-9862-14641210e4cb" providerId="ADAL" clId="{5E493C01-CBF6-4607-8452-C7FEB74909BF}" dt="2024-10-01T12:11:50.902" v="5802" actId="20577"/>
        <pc:sldMkLst>
          <pc:docMk/>
          <pc:sldMk cId="2077117476" sldId="1748"/>
        </pc:sldMkLst>
        <pc:spChg chg="add mod">
          <ac:chgData name="Emanuel Ferreira da Silva" userId="acbf61af-dd8a-4530-9862-14641210e4cb" providerId="ADAL" clId="{5E493C01-CBF6-4607-8452-C7FEB74909BF}" dt="2024-10-01T12:11:34.051" v="5784" actId="1076"/>
          <ac:spMkLst>
            <pc:docMk/>
            <pc:sldMk cId="2077117476" sldId="1748"/>
            <ac:spMk id="2" creationId="{58CC528E-F1EC-D10D-2D8E-3101FA1DD7AB}"/>
          </ac:spMkLst>
        </pc:spChg>
        <pc:spChg chg="mod">
          <ac:chgData name="Emanuel Ferreira da Silva" userId="acbf61af-dd8a-4530-9862-14641210e4cb" providerId="ADAL" clId="{5E493C01-CBF6-4607-8452-C7FEB74909BF}" dt="2024-10-01T12:11:34.051" v="5784" actId="1076"/>
          <ac:spMkLst>
            <pc:docMk/>
            <pc:sldMk cId="2077117476" sldId="1748"/>
            <ac:spMk id="3" creationId="{333A8645-D013-07BF-D516-940E6AA9B608}"/>
          </ac:spMkLst>
        </pc:spChg>
        <pc:spChg chg="del">
          <ac:chgData name="Emanuel Ferreira da Silva" userId="acbf61af-dd8a-4530-9862-14641210e4cb" providerId="ADAL" clId="{5E493C01-CBF6-4607-8452-C7FEB74909BF}" dt="2024-10-01T12:07:30.610" v="5751" actId="478"/>
          <ac:spMkLst>
            <pc:docMk/>
            <pc:sldMk cId="2077117476" sldId="1748"/>
            <ac:spMk id="4" creationId="{D09DDD2B-16E4-BF0F-3B0A-07A52D03443A}"/>
          </ac:spMkLst>
        </pc:spChg>
        <pc:spChg chg="del">
          <ac:chgData name="Emanuel Ferreira da Silva" userId="acbf61af-dd8a-4530-9862-14641210e4cb" providerId="ADAL" clId="{5E493C01-CBF6-4607-8452-C7FEB74909BF}" dt="2024-10-01T12:07:32.530" v="5752" actId="478"/>
          <ac:spMkLst>
            <pc:docMk/>
            <pc:sldMk cId="2077117476" sldId="1748"/>
            <ac:spMk id="8" creationId="{BF792E44-6C57-F0F5-F26A-DD34BC2294F9}"/>
          </ac:spMkLst>
        </pc:spChg>
        <pc:spChg chg="del">
          <ac:chgData name="Emanuel Ferreira da Silva" userId="acbf61af-dd8a-4530-9862-14641210e4cb" providerId="ADAL" clId="{5E493C01-CBF6-4607-8452-C7FEB74909BF}" dt="2024-10-01T12:00:37.874" v="5627" actId="478"/>
          <ac:spMkLst>
            <pc:docMk/>
            <pc:sldMk cId="2077117476" sldId="1748"/>
            <ac:spMk id="9" creationId="{5E4B497F-F5F6-314E-F258-5072C0D56F3A}"/>
          </ac:spMkLst>
        </pc:spChg>
        <pc:spChg chg="mod">
          <ac:chgData name="Emanuel Ferreira da Silva" userId="acbf61af-dd8a-4530-9862-14641210e4cb" providerId="ADAL" clId="{5E493C01-CBF6-4607-8452-C7FEB74909BF}" dt="2024-10-01T12:11:34.051" v="5784" actId="1076"/>
          <ac:spMkLst>
            <pc:docMk/>
            <pc:sldMk cId="2077117476" sldId="1748"/>
            <ac:spMk id="11" creationId="{B75B4549-4010-3BFB-2E62-CCCDBA2D951A}"/>
          </ac:spMkLst>
        </pc:spChg>
        <pc:spChg chg="add mod">
          <ac:chgData name="Emanuel Ferreira da Silva" userId="acbf61af-dd8a-4530-9862-14641210e4cb" providerId="ADAL" clId="{5E493C01-CBF6-4607-8452-C7FEB74909BF}" dt="2024-10-01T12:07:33.235" v="5753"/>
          <ac:spMkLst>
            <pc:docMk/>
            <pc:sldMk cId="2077117476" sldId="1748"/>
            <ac:spMk id="13" creationId="{829B7094-AC56-8B72-7B01-1A7D5DFC752A}"/>
          </ac:spMkLst>
        </pc:spChg>
        <pc:spChg chg="add mod">
          <ac:chgData name="Emanuel Ferreira da Silva" userId="acbf61af-dd8a-4530-9862-14641210e4cb" providerId="ADAL" clId="{5E493C01-CBF6-4607-8452-C7FEB74909BF}" dt="2024-10-01T12:07:33.235" v="5753"/>
          <ac:spMkLst>
            <pc:docMk/>
            <pc:sldMk cId="2077117476" sldId="1748"/>
            <ac:spMk id="14" creationId="{94FB870D-44F5-1505-5AF7-3E0D9D67605E}"/>
          </ac:spMkLst>
        </pc:spChg>
        <pc:spChg chg="mod">
          <ac:chgData name="Emanuel Ferreira da Silva" userId="acbf61af-dd8a-4530-9862-14641210e4cb" providerId="ADAL" clId="{5E493C01-CBF6-4607-8452-C7FEB74909BF}" dt="2024-10-01T12:08:04.728" v="5754"/>
          <ac:spMkLst>
            <pc:docMk/>
            <pc:sldMk cId="2077117476" sldId="1748"/>
            <ac:spMk id="19" creationId="{2470ABCC-1CFD-A47F-0FCE-F24C7B10C996}"/>
          </ac:spMkLst>
        </pc:spChg>
        <pc:spChg chg="mod topLvl">
          <ac:chgData name="Emanuel Ferreira da Silva" userId="acbf61af-dd8a-4530-9862-14641210e4cb" providerId="ADAL" clId="{5E493C01-CBF6-4607-8452-C7FEB74909BF}" dt="2024-10-01T12:11:50.902" v="5802" actId="20577"/>
          <ac:spMkLst>
            <pc:docMk/>
            <pc:sldMk cId="2077117476" sldId="1748"/>
            <ac:spMk id="24" creationId="{A1C1A2E6-5727-A8C9-7785-4F3254AE0A3F}"/>
          </ac:spMkLst>
        </pc:spChg>
        <pc:grpChg chg="add mod">
          <ac:chgData name="Emanuel Ferreira da Silva" userId="acbf61af-dd8a-4530-9862-14641210e4cb" providerId="ADAL" clId="{5E493C01-CBF6-4607-8452-C7FEB74909BF}" dt="2024-10-01T12:11:34.051" v="5784" actId="1076"/>
          <ac:grpSpMkLst>
            <pc:docMk/>
            <pc:sldMk cId="2077117476" sldId="1748"/>
            <ac:grpSpMk id="10" creationId="{F9B38328-D77B-392C-CDC1-76EA1397B69E}"/>
          </ac:grpSpMkLst>
        </pc:grpChg>
        <pc:grpChg chg="add mod">
          <ac:chgData name="Emanuel Ferreira da Silva" userId="acbf61af-dd8a-4530-9862-14641210e4cb" providerId="ADAL" clId="{5E493C01-CBF6-4607-8452-C7FEB74909BF}" dt="2024-10-01T12:11:34.051" v="5784" actId="1076"/>
          <ac:grpSpMkLst>
            <pc:docMk/>
            <pc:sldMk cId="2077117476" sldId="1748"/>
            <ac:grpSpMk id="12" creationId="{DA47584B-2816-C87D-F144-4706472CE2FA}"/>
          </ac:grpSpMkLst>
        </pc:grpChg>
        <pc:grpChg chg="add del mod">
          <ac:chgData name="Emanuel Ferreira da Silva" userId="acbf61af-dd8a-4530-9862-14641210e4cb" providerId="ADAL" clId="{5E493C01-CBF6-4607-8452-C7FEB74909BF}" dt="2024-10-01T12:08:30.167" v="5756" actId="478"/>
          <ac:grpSpMkLst>
            <pc:docMk/>
            <pc:sldMk cId="2077117476" sldId="1748"/>
            <ac:grpSpMk id="15" creationId="{87F5637F-047F-B671-31D7-72256A6DE817}"/>
          </ac:grpSpMkLst>
        </pc:grpChg>
        <pc:grpChg chg="add del mod">
          <ac:chgData name="Emanuel Ferreira da Silva" userId="acbf61af-dd8a-4530-9862-14641210e4cb" providerId="ADAL" clId="{5E493C01-CBF6-4607-8452-C7FEB74909BF}" dt="2024-10-01T12:08:57.223" v="5758" actId="478"/>
          <ac:grpSpMkLst>
            <pc:docMk/>
            <pc:sldMk cId="2077117476" sldId="1748"/>
            <ac:grpSpMk id="22" creationId="{DB95B7B9-5D76-A24A-AE03-2E4ED8094723}"/>
          </ac:grpSpMkLst>
        </pc:grpChg>
        <pc:picChg chg="add del mod">
          <ac:chgData name="Emanuel Ferreira da Silva" userId="acbf61af-dd8a-4530-9862-14641210e4cb" providerId="ADAL" clId="{5E493C01-CBF6-4607-8452-C7FEB74909BF}" dt="2024-10-01T12:05:39.217" v="5738" actId="478"/>
          <ac:picMkLst>
            <pc:docMk/>
            <pc:sldMk cId="2077117476" sldId="1748"/>
            <ac:picMk id="5" creationId="{FB407BED-CE0D-EFC5-CBB8-7BA2E8C9D76E}"/>
          </ac:picMkLst>
        </pc:picChg>
        <pc:picChg chg="mod">
          <ac:chgData name="Emanuel Ferreira da Silva" userId="acbf61af-dd8a-4530-9862-14641210e4cb" providerId="ADAL" clId="{5E493C01-CBF6-4607-8452-C7FEB74909BF}" dt="2024-10-01T12:11:34.051" v="5784" actId="1076"/>
          <ac:picMkLst>
            <pc:docMk/>
            <pc:sldMk cId="2077117476" sldId="1748"/>
            <ac:picMk id="16" creationId="{977F8C80-C185-CAD8-2B50-5B35D9599231}"/>
          </ac:picMkLst>
        </pc:picChg>
        <pc:picChg chg="mod">
          <ac:chgData name="Emanuel Ferreira da Silva" userId="acbf61af-dd8a-4530-9862-14641210e4cb" providerId="ADAL" clId="{5E493C01-CBF6-4607-8452-C7FEB74909BF}" dt="2024-10-01T12:08:04.728" v="5754"/>
          <ac:picMkLst>
            <pc:docMk/>
            <pc:sldMk cId="2077117476" sldId="1748"/>
            <ac:picMk id="17" creationId="{5268E508-D6D6-4397-5604-255CE50060B4}"/>
          </ac:picMkLst>
        </pc:picChg>
        <pc:picChg chg="del">
          <ac:chgData name="Emanuel Ferreira da Silva" userId="acbf61af-dd8a-4530-9862-14641210e4cb" providerId="ADAL" clId="{5E493C01-CBF6-4607-8452-C7FEB74909BF}" dt="2024-10-01T12:00:36.144" v="5626" actId="478"/>
          <ac:picMkLst>
            <pc:docMk/>
            <pc:sldMk cId="2077117476" sldId="1748"/>
            <ac:picMk id="18" creationId="{90743409-375C-6FF9-1177-51D7BA8FA1B4}"/>
          </ac:picMkLst>
        </pc:picChg>
        <pc:picChg chg="mod">
          <ac:chgData name="Emanuel Ferreira da Silva" userId="acbf61af-dd8a-4530-9862-14641210e4cb" providerId="ADAL" clId="{5E493C01-CBF6-4607-8452-C7FEB74909BF}" dt="2024-10-01T12:11:34.051" v="5784" actId="1076"/>
          <ac:picMkLst>
            <pc:docMk/>
            <pc:sldMk cId="2077117476" sldId="1748"/>
            <ac:picMk id="20" creationId="{87BA0CF0-FAFB-4F9E-49F0-D58B17172C0C}"/>
          </ac:picMkLst>
        </pc:picChg>
        <pc:picChg chg="mod">
          <ac:chgData name="Emanuel Ferreira da Silva" userId="acbf61af-dd8a-4530-9862-14641210e4cb" providerId="ADAL" clId="{5E493C01-CBF6-4607-8452-C7FEB74909BF}" dt="2024-10-01T12:11:29.766" v="5783" actId="1076"/>
          <ac:picMkLst>
            <pc:docMk/>
            <pc:sldMk cId="2077117476" sldId="1748"/>
            <ac:picMk id="21" creationId="{7DBAB124-1E77-F7E5-049A-497C89A52952}"/>
          </ac:picMkLst>
        </pc:picChg>
        <pc:picChg chg="del mod topLvl">
          <ac:chgData name="Emanuel Ferreira da Silva" userId="acbf61af-dd8a-4530-9862-14641210e4cb" providerId="ADAL" clId="{5E493C01-CBF6-4607-8452-C7FEB74909BF}" dt="2024-10-01T12:08:57.223" v="5758" actId="478"/>
          <ac:picMkLst>
            <pc:docMk/>
            <pc:sldMk cId="2077117476" sldId="1748"/>
            <ac:picMk id="23" creationId="{A606267F-DE5F-0AE6-7030-5B4D77314957}"/>
          </ac:picMkLst>
        </pc:picChg>
        <pc:picChg chg="add del mod">
          <ac:chgData name="Emanuel Ferreira da Silva" userId="acbf61af-dd8a-4530-9862-14641210e4cb" providerId="ADAL" clId="{5E493C01-CBF6-4607-8452-C7FEB74909BF}" dt="2024-10-01T12:10:40.292" v="5761" actId="478"/>
          <ac:picMkLst>
            <pc:docMk/>
            <pc:sldMk cId="2077117476" sldId="1748"/>
            <ac:picMk id="26" creationId="{964194DD-0B29-9580-69B5-0A61241B7674}"/>
          </ac:picMkLst>
        </pc:picChg>
        <pc:picChg chg="add mod">
          <ac:chgData name="Emanuel Ferreira da Silva" userId="acbf61af-dd8a-4530-9862-14641210e4cb" providerId="ADAL" clId="{5E493C01-CBF6-4607-8452-C7FEB74909BF}" dt="2024-10-01T12:11:24.422" v="5781" actId="1076"/>
          <ac:picMkLst>
            <pc:docMk/>
            <pc:sldMk cId="2077117476" sldId="1748"/>
            <ac:picMk id="28" creationId="{020D2B03-C3BC-6062-7AD1-4E13B09BC6AA}"/>
          </ac:picMkLst>
        </pc:picChg>
        <pc:picChg chg="add del">
          <ac:chgData name="Emanuel Ferreira da Silva" userId="acbf61af-dd8a-4530-9862-14641210e4cb" providerId="ADAL" clId="{5E493C01-CBF6-4607-8452-C7FEB74909BF}" dt="2024-10-01T12:05:31.829" v="5737"/>
          <ac:picMkLst>
            <pc:docMk/>
            <pc:sldMk cId="2077117476" sldId="1748"/>
            <ac:picMk id="1026" creationId="{041C7C74-88C0-F908-DCAD-4CF9149E0C64}"/>
          </ac:picMkLst>
        </pc:picChg>
        <pc:picChg chg="add mod">
          <ac:chgData name="Emanuel Ferreira da Silva" userId="acbf61af-dd8a-4530-9862-14641210e4cb" providerId="ADAL" clId="{5E493C01-CBF6-4607-8452-C7FEB74909BF}" dt="2024-10-01T12:11:34.051" v="5784" actId="1076"/>
          <ac:picMkLst>
            <pc:docMk/>
            <pc:sldMk cId="2077117476" sldId="1748"/>
            <ac:picMk id="1028" creationId="{AF122C45-8374-B0F1-3ED1-CA5202DD9479}"/>
          </ac:picMkLst>
        </pc:picChg>
      </pc:sldChg>
      <pc:sldChg chg="add del">
        <pc:chgData name="Emanuel Ferreira da Silva" userId="acbf61af-dd8a-4530-9862-14641210e4cb" providerId="ADAL" clId="{5E493C01-CBF6-4607-8452-C7FEB74909BF}" dt="2024-09-25T23:56:36.679" v="1991" actId="47"/>
        <pc:sldMkLst>
          <pc:docMk/>
          <pc:sldMk cId="3782666852" sldId="1748"/>
        </pc:sldMkLst>
      </pc:sldChg>
      <pc:sldChg chg="addSp delSp modSp add del mod">
        <pc:chgData name="Emanuel Ferreira da Silva" userId="acbf61af-dd8a-4530-9862-14641210e4cb" providerId="ADAL" clId="{5E493C01-CBF6-4607-8452-C7FEB74909BF}" dt="2024-09-25T23:56:36.679" v="1991" actId="47"/>
        <pc:sldMkLst>
          <pc:docMk/>
          <pc:sldMk cId="1665666093" sldId="1749"/>
        </pc:sldMkLst>
        <pc:spChg chg="del">
          <ac:chgData name="Emanuel Ferreira da Silva" userId="acbf61af-dd8a-4530-9862-14641210e4cb" providerId="ADAL" clId="{5E493C01-CBF6-4607-8452-C7FEB74909BF}" dt="2024-09-25T18:18:57.211" v="46" actId="478"/>
          <ac:spMkLst>
            <pc:docMk/>
            <pc:sldMk cId="1665666093" sldId="1749"/>
            <ac:spMk id="2" creationId="{5D5D0733-660D-A34B-C62A-CCBDCB537E9D}"/>
          </ac:spMkLst>
        </pc:spChg>
        <pc:spChg chg="mod topLvl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12" creationId="{150520A5-204F-4C2A-9F16-F844F3EB47CA}"/>
          </ac:spMkLst>
        </pc:spChg>
        <pc:spChg chg="mod topLvl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13" creationId="{C406AE6A-766B-E08A-529F-E647AFCBDF00}"/>
          </ac:spMkLst>
        </pc:spChg>
        <pc:spChg chg="mod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18" creationId="{6C130AD9-81A6-A21D-6EEE-A61A78A93EAF}"/>
          </ac:spMkLst>
        </pc:spChg>
        <pc:spChg chg="mod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19" creationId="{FACBA1A9-BA88-CFB4-2891-74673B33D3D4}"/>
          </ac:spMkLst>
        </pc:spChg>
        <pc:spChg chg="mod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20" creationId="{3878F2A8-103D-DDD2-2E10-CA0D6905552C}"/>
          </ac:spMkLst>
        </pc:spChg>
        <pc:spChg chg="mod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21" creationId="{BA8AAB4C-FC1E-2E0B-0ACF-218587C135F1}"/>
          </ac:spMkLst>
        </pc:spChg>
        <pc:spChg chg="mod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22" creationId="{2463FBC9-5212-A8AC-E566-3CA344B04936}"/>
          </ac:spMkLst>
        </pc:spChg>
        <pc:spChg chg="mod">
          <ac:chgData name="Emanuel Ferreira da Silva" userId="acbf61af-dd8a-4530-9862-14641210e4cb" providerId="ADAL" clId="{5E493C01-CBF6-4607-8452-C7FEB74909BF}" dt="2024-09-25T18:19:03.062" v="48" actId="165"/>
          <ac:spMkLst>
            <pc:docMk/>
            <pc:sldMk cId="1665666093" sldId="1749"/>
            <ac:spMk id="23" creationId="{2D42E177-C3CB-2C1C-FD97-356F39ED263D}"/>
          </ac:spMkLst>
        </pc:spChg>
        <pc:spChg chg="del mod topLvl">
          <ac:chgData name="Emanuel Ferreira da Silva" userId="acbf61af-dd8a-4530-9862-14641210e4cb" providerId="ADAL" clId="{5E493C01-CBF6-4607-8452-C7FEB74909BF}" dt="2024-09-25T18:41:58.070" v="446" actId="478"/>
          <ac:spMkLst>
            <pc:docMk/>
            <pc:sldMk cId="1665666093" sldId="1749"/>
            <ac:spMk id="25" creationId="{CC5E6EBB-E189-02E4-ECD8-45714B1AC497}"/>
          </ac:spMkLst>
        </pc:spChg>
        <pc:spChg chg="del mod">
          <ac:chgData name="Emanuel Ferreira da Silva" userId="acbf61af-dd8a-4530-9862-14641210e4cb" providerId="ADAL" clId="{5E493C01-CBF6-4607-8452-C7FEB74909BF}" dt="2024-09-25T18:41:56.843" v="445" actId="478"/>
          <ac:spMkLst>
            <pc:docMk/>
            <pc:sldMk cId="1665666093" sldId="1749"/>
            <ac:spMk id="30" creationId="{44597969-CA1B-1D12-11B3-E7ED0A0A2891}"/>
          </ac:spMkLst>
        </pc:spChg>
        <pc:spChg chg="mod topLvl">
          <ac:chgData name="Emanuel Ferreira da Silva" userId="acbf61af-dd8a-4530-9862-14641210e4cb" providerId="ADAL" clId="{5E493C01-CBF6-4607-8452-C7FEB74909BF}" dt="2024-09-25T18:41:58.070" v="446" actId="478"/>
          <ac:spMkLst>
            <pc:docMk/>
            <pc:sldMk cId="1665666093" sldId="1749"/>
            <ac:spMk id="31" creationId="{ED9705F6-82C5-EF6D-A06A-974789195703}"/>
          </ac:spMkLst>
        </pc:spChg>
        <pc:spChg chg="del mod">
          <ac:chgData name="Emanuel Ferreira da Silva" userId="acbf61af-dd8a-4530-9862-14641210e4cb" providerId="ADAL" clId="{5E493C01-CBF6-4607-8452-C7FEB74909BF}" dt="2024-09-25T18:19:08.388" v="51" actId="478"/>
          <ac:spMkLst>
            <pc:docMk/>
            <pc:sldMk cId="1665666093" sldId="1749"/>
            <ac:spMk id="33" creationId="{32610E24-9DB9-EE27-7FE3-F00FE75C48F5}"/>
          </ac:spMkLst>
        </pc:spChg>
        <pc:spChg chg="mod">
          <ac:chgData name="Emanuel Ferreira da Silva" userId="acbf61af-dd8a-4530-9862-14641210e4cb" providerId="ADAL" clId="{5E493C01-CBF6-4607-8452-C7FEB74909BF}" dt="2024-09-25T18:19:04.514" v="49" actId="1076"/>
          <ac:spMkLst>
            <pc:docMk/>
            <pc:sldMk cId="1665666093" sldId="1749"/>
            <ac:spMk id="55" creationId="{4DBE94EB-9AC7-DD8E-1BED-1361B96CA1B9}"/>
          </ac:spMkLst>
        </pc:spChg>
        <pc:spChg chg="mod">
          <ac:chgData name="Emanuel Ferreira da Silva" userId="acbf61af-dd8a-4530-9862-14641210e4cb" providerId="ADAL" clId="{5E493C01-CBF6-4607-8452-C7FEB74909BF}" dt="2024-09-25T18:19:04.514" v="49" actId="1076"/>
          <ac:spMkLst>
            <pc:docMk/>
            <pc:sldMk cId="1665666093" sldId="1749"/>
            <ac:spMk id="57" creationId="{2BC81903-8BA7-6B68-6827-B1BC5DDBADED}"/>
          </ac:spMkLst>
        </pc:spChg>
        <pc:spChg chg="add mod">
          <ac:chgData name="Emanuel Ferreira da Silva" userId="acbf61af-dd8a-4530-9862-14641210e4cb" providerId="ADAL" clId="{5E493C01-CBF6-4607-8452-C7FEB74909BF}" dt="2024-09-25T18:49:00.503" v="509" actId="14100"/>
          <ac:spMkLst>
            <pc:docMk/>
            <pc:sldMk cId="1665666093" sldId="1749"/>
            <ac:spMk id="59" creationId="{7E46E2D5-8318-6273-4547-ACA5511F0AD0}"/>
          </ac:spMkLst>
        </pc:spChg>
        <pc:grpChg chg="add del mod">
          <ac:chgData name="Emanuel Ferreira da Silva" userId="acbf61af-dd8a-4530-9862-14641210e4cb" providerId="ADAL" clId="{5E493C01-CBF6-4607-8452-C7FEB74909BF}" dt="2024-09-25T18:19:03.062" v="48" actId="165"/>
          <ac:grpSpMkLst>
            <pc:docMk/>
            <pc:sldMk cId="1665666093" sldId="1749"/>
            <ac:grpSpMk id="3" creationId="{A173CF72-956C-E710-BA96-73109F26A0A3}"/>
          </ac:grpSpMkLst>
        </pc:grpChg>
        <pc:grpChg chg="del mod topLvl">
          <ac:chgData name="Emanuel Ferreira da Silva" userId="acbf61af-dd8a-4530-9862-14641210e4cb" providerId="ADAL" clId="{5E493C01-CBF6-4607-8452-C7FEB74909BF}" dt="2024-09-25T18:19:14.728" v="52" actId="21"/>
          <ac:grpSpMkLst>
            <pc:docMk/>
            <pc:sldMk cId="1665666093" sldId="1749"/>
            <ac:grpSpMk id="5" creationId="{97B389C6-267D-1D70-ED8C-D54ACA666897}"/>
          </ac:grpSpMkLst>
        </pc:grpChg>
        <pc:grpChg chg="del mod topLvl">
          <ac:chgData name="Emanuel Ferreira da Silva" userId="acbf61af-dd8a-4530-9862-14641210e4cb" providerId="ADAL" clId="{5E493C01-CBF6-4607-8452-C7FEB74909BF}" dt="2024-09-25T18:41:58.070" v="446" actId="478"/>
          <ac:grpSpMkLst>
            <pc:docMk/>
            <pc:sldMk cId="1665666093" sldId="1749"/>
            <ac:grpSpMk id="9" creationId="{5A516BCA-3D10-B90E-9312-A804CAD6D509}"/>
          </ac:grpSpMkLst>
        </pc:grpChg>
        <pc:grpChg chg="mod topLvl">
          <ac:chgData name="Emanuel Ferreira da Silva" userId="acbf61af-dd8a-4530-9862-14641210e4cb" providerId="ADAL" clId="{5E493C01-CBF6-4607-8452-C7FEB74909BF}" dt="2024-09-25T18:19:03.062" v="48" actId="165"/>
          <ac:grpSpMkLst>
            <pc:docMk/>
            <pc:sldMk cId="1665666093" sldId="1749"/>
            <ac:grpSpMk id="10" creationId="{685951D3-7C54-5EF7-02D8-6BC6AF8FB390}"/>
          </ac:grpSpMkLst>
        </pc:grpChg>
        <pc:grpChg chg="del">
          <ac:chgData name="Emanuel Ferreira da Silva" userId="acbf61af-dd8a-4530-9862-14641210e4cb" providerId="ADAL" clId="{5E493C01-CBF6-4607-8452-C7FEB74909BF}" dt="2024-09-25T18:18:57.211" v="46" actId="478"/>
          <ac:grpSpMkLst>
            <pc:docMk/>
            <pc:sldMk cId="1665666093" sldId="1749"/>
            <ac:grpSpMk id="11" creationId="{06949993-CA48-C046-710D-C2D6B7D355A9}"/>
          </ac:grpSpMkLst>
        </pc:grpChg>
        <pc:grpChg chg="del mod">
          <ac:chgData name="Emanuel Ferreira da Silva" userId="acbf61af-dd8a-4530-9862-14641210e4cb" providerId="ADAL" clId="{5E493C01-CBF6-4607-8452-C7FEB74909BF}" dt="2024-09-25T18:41:56.843" v="445" actId="478"/>
          <ac:grpSpMkLst>
            <pc:docMk/>
            <pc:sldMk cId="1665666093" sldId="1749"/>
            <ac:grpSpMk id="24" creationId="{9B664758-C79E-3BEE-C0A1-60EEA2FF920D}"/>
          </ac:grpSpMkLst>
        </pc:grpChg>
        <pc:grpChg chg="del">
          <ac:chgData name="Emanuel Ferreira da Silva" userId="acbf61af-dd8a-4530-9862-14641210e4cb" providerId="ADAL" clId="{5E493C01-CBF6-4607-8452-C7FEB74909BF}" dt="2024-09-25T18:18:57.211" v="46" actId="478"/>
          <ac:grpSpMkLst>
            <pc:docMk/>
            <pc:sldMk cId="1665666093" sldId="1749"/>
            <ac:grpSpMk id="26" creationId="{A6A435FF-5657-8E81-228B-7A5BA52F3FA9}"/>
          </ac:grpSpMkLst>
        </pc:grpChg>
        <pc:grpChg chg="mod">
          <ac:chgData name="Emanuel Ferreira da Silva" userId="acbf61af-dd8a-4530-9862-14641210e4cb" providerId="ADAL" clId="{5E493C01-CBF6-4607-8452-C7FEB74909BF}" dt="2024-09-25T18:19:04.514" v="49" actId="1076"/>
          <ac:grpSpMkLst>
            <pc:docMk/>
            <pc:sldMk cId="1665666093" sldId="1749"/>
            <ac:grpSpMk id="32" creationId="{43F0A508-3489-329D-8810-F51587F97C96}"/>
          </ac:grpSpMkLst>
        </pc:grpChg>
        <pc:grpChg chg="del">
          <ac:chgData name="Emanuel Ferreira da Silva" userId="acbf61af-dd8a-4530-9862-14641210e4cb" providerId="ADAL" clId="{5E493C01-CBF6-4607-8452-C7FEB74909BF}" dt="2024-09-25T18:18:57.211" v="46" actId="478"/>
          <ac:grpSpMkLst>
            <pc:docMk/>
            <pc:sldMk cId="1665666093" sldId="1749"/>
            <ac:grpSpMk id="36" creationId="{47AC1D57-EA98-84C0-6015-B756CEB4F308}"/>
          </ac:grpSpMkLst>
        </pc:grpChg>
        <pc:grpChg chg="del">
          <ac:chgData name="Emanuel Ferreira da Silva" userId="acbf61af-dd8a-4530-9862-14641210e4cb" providerId="ADAL" clId="{5E493C01-CBF6-4607-8452-C7FEB74909BF}" dt="2024-09-25T18:18:57.211" v="46" actId="478"/>
          <ac:grpSpMkLst>
            <pc:docMk/>
            <pc:sldMk cId="1665666093" sldId="1749"/>
            <ac:grpSpMk id="40" creationId="{4216BCA2-D463-EBFF-C849-BBFE9F28CF7C}"/>
          </ac:grpSpMkLst>
        </pc:grpChg>
        <pc:grpChg chg="del">
          <ac:chgData name="Emanuel Ferreira da Silva" userId="acbf61af-dd8a-4530-9862-14641210e4cb" providerId="ADAL" clId="{5E493C01-CBF6-4607-8452-C7FEB74909BF}" dt="2024-09-25T18:18:57.211" v="46" actId="478"/>
          <ac:grpSpMkLst>
            <pc:docMk/>
            <pc:sldMk cId="1665666093" sldId="1749"/>
            <ac:grpSpMk id="44" creationId="{001D2E81-F1F1-B164-42F6-5E55F876624A}"/>
          </ac:grpSpMkLst>
        </pc:grpChg>
        <pc:grpChg chg="del">
          <ac:chgData name="Emanuel Ferreira da Silva" userId="acbf61af-dd8a-4530-9862-14641210e4cb" providerId="ADAL" clId="{5E493C01-CBF6-4607-8452-C7FEB74909BF}" dt="2024-09-25T18:18:57.211" v="46" actId="478"/>
          <ac:grpSpMkLst>
            <pc:docMk/>
            <pc:sldMk cId="1665666093" sldId="1749"/>
            <ac:grpSpMk id="48" creationId="{07F3F1DA-E048-E9C9-28BE-CB8C30E9F6BC}"/>
          </ac:grpSpMkLst>
        </pc:grpChg>
        <pc:grpChg chg="del">
          <ac:chgData name="Emanuel Ferreira da Silva" userId="acbf61af-dd8a-4530-9862-14641210e4cb" providerId="ADAL" clId="{5E493C01-CBF6-4607-8452-C7FEB74909BF}" dt="2024-09-25T18:18:57.211" v="46" actId="478"/>
          <ac:grpSpMkLst>
            <pc:docMk/>
            <pc:sldMk cId="1665666093" sldId="1749"/>
            <ac:grpSpMk id="52" creationId="{0E7AAE1B-93D7-9C73-5E2B-21799D3B0880}"/>
          </ac:grpSpMkLst>
        </pc:grpChg>
        <pc:picChg chg="del mod">
          <ac:chgData name="Emanuel Ferreira da Silva" userId="acbf61af-dd8a-4530-9862-14641210e4cb" providerId="ADAL" clId="{5E493C01-CBF6-4607-8452-C7FEB74909BF}" dt="2024-09-25T18:41:55.163" v="444" actId="478"/>
          <ac:picMkLst>
            <pc:docMk/>
            <pc:sldMk cId="1665666093" sldId="1749"/>
            <ac:picMk id="28" creationId="{E4522A16-09E2-52A2-3124-609D3ABF134A}"/>
          </ac:picMkLst>
        </pc:picChg>
        <pc:picChg chg="mod">
          <ac:chgData name="Emanuel Ferreira da Silva" userId="acbf61af-dd8a-4530-9862-14641210e4cb" providerId="ADAL" clId="{5E493C01-CBF6-4607-8452-C7FEB74909BF}" dt="2024-09-25T18:19:04.514" v="49" actId="1076"/>
          <ac:picMkLst>
            <pc:docMk/>
            <pc:sldMk cId="1665666093" sldId="1749"/>
            <ac:picMk id="34" creationId="{B6BA364B-10B1-69E8-C498-AFB43A2B48E4}"/>
          </ac:picMkLst>
        </pc:picChg>
        <pc:picChg chg="add del mod">
          <ac:chgData name="Emanuel Ferreira da Silva" userId="acbf61af-dd8a-4530-9862-14641210e4cb" providerId="ADAL" clId="{5E493C01-CBF6-4607-8452-C7FEB74909BF}" dt="2024-09-25T18:44:14.710" v="472" actId="478"/>
          <ac:picMkLst>
            <pc:docMk/>
            <pc:sldMk cId="1665666093" sldId="1749"/>
            <ac:picMk id="58" creationId="{10333F1A-DFD3-4C4B-41A2-751918D0C30E}"/>
          </ac:picMkLst>
        </pc:picChg>
        <pc:picChg chg="add del">
          <ac:chgData name="Emanuel Ferreira da Silva" userId="acbf61af-dd8a-4530-9862-14641210e4cb" providerId="ADAL" clId="{5E493C01-CBF6-4607-8452-C7FEB74909BF}" dt="2024-09-25T18:44:10.614" v="470" actId="478"/>
          <ac:picMkLst>
            <pc:docMk/>
            <pc:sldMk cId="1665666093" sldId="1749"/>
            <ac:picMk id="2050" creationId="{E389EFD5-108B-DDEE-2408-65CAEDD3DBA1}"/>
          </ac:picMkLst>
        </pc:picChg>
        <pc:picChg chg="add mod">
          <ac:chgData name="Emanuel Ferreira da Silva" userId="acbf61af-dd8a-4530-9862-14641210e4cb" providerId="ADAL" clId="{5E493C01-CBF6-4607-8452-C7FEB74909BF}" dt="2024-09-25T18:49:03.767" v="517" actId="14100"/>
          <ac:picMkLst>
            <pc:docMk/>
            <pc:sldMk cId="1665666093" sldId="1749"/>
            <ac:picMk id="2052" creationId="{365FBAE2-6EA6-6344-3B5C-B7BA20DD07DD}"/>
          </ac:picMkLst>
        </pc:picChg>
        <pc:cxnChg chg="del mod topLvl">
          <ac:chgData name="Emanuel Ferreira da Silva" userId="acbf61af-dd8a-4530-9862-14641210e4cb" providerId="ADAL" clId="{5E493C01-CBF6-4607-8452-C7FEB74909BF}" dt="2024-09-25T18:19:06.147" v="50" actId="478"/>
          <ac:cxnSpMkLst>
            <pc:docMk/>
            <pc:sldMk cId="1665666093" sldId="1749"/>
            <ac:cxnSpMk id="17" creationId="{2EC89531-1F2C-C4AC-8E05-D28EF1657844}"/>
          </ac:cxnSpMkLst>
        </pc:cxnChg>
        <pc:cxnChg chg="mod">
          <ac:chgData name="Emanuel Ferreira da Silva" userId="acbf61af-dd8a-4530-9862-14641210e4cb" providerId="ADAL" clId="{5E493C01-CBF6-4607-8452-C7FEB74909BF}" dt="2024-09-25T18:18:57.211" v="46" actId="478"/>
          <ac:cxnSpMkLst>
            <pc:docMk/>
            <pc:sldMk cId="1665666093" sldId="1749"/>
            <ac:cxnSpMk id="37" creationId="{28CA59DA-EF15-310A-C8DF-E5D536D1D865}"/>
          </ac:cxnSpMkLst>
        </pc:cxnChg>
        <pc:cxnChg chg="mod">
          <ac:chgData name="Emanuel Ferreira da Silva" userId="acbf61af-dd8a-4530-9862-14641210e4cb" providerId="ADAL" clId="{5E493C01-CBF6-4607-8452-C7FEB74909BF}" dt="2024-09-25T18:18:57.211" v="46" actId="478"/>
          <ac:cxnSpMkLst>
            <pc:docMk/>
            <pc:sldMk cId="1665666093" sldId="1749"/>
            <ac:cxnSpMk id="45" creationId="{F7600D49-FF3B-005E-B805-D5582F2EF5A5}"/>
          </ac:cxnSpMkLst>
        </pc:cxnChg>
        <pc:cxnChg chg="mod">
          <ac:chgData name="Emanuel Ferreira da Silva" userId="acbf61af-dd8a-4530-9862-14641210e4cb" providerId="ADAL" clId="{5E493C01-CBF6-4607-8452-C7FEB74909BF}" dt="2024-09-25T18:18:57.211" v="46" actId="478"/>
          <ac:cxnSpMkLst>
            <pc:docMk/>
            <pc:sldMk cId="1665666093" sldId="1749"/>
            <ac:cxnSpMk id="53" creationId="{D10AE3BA-8F2F-372B-D1D5-4688ABCB62DA}"/>
          </ac:cxnSpMkLst>
        </pc:cxnChg>
      </pc:sldChg>
      <pc:sldChg chg="addSp delSp modSp add del mod modAnim modShow">
        <pc:chgData name="Emanuel Ferreira da Silva" userId="acbf61af-dd8a-4530-9862-14641210e4cb" providerId="ADAL" clId="{5E493C01-CBF6-4607-8452-C7FEB74909BF}" dt="2024-10-01T11:03:15.298" v="5223" actId="47"/>
        <pc:sldMkLst>
          <pc:docMk/>
          <pc:sldMk cId="1667574414" sldId="1750"/>
        </pc:sldMkLst>
        <pc:spChg chg="del">
          <ac:chgData name="Emanuel Ferreira da Silva" userId="acbf61af-dd8a-4530-9862-14641210e4cb" providerId="ADAL" clId="{5E493C01-CBF6-4607-8452-C7FEB74909BF}" dt="2024-09-25T20:42:32.835" v="828" actId="478"/>
          <ac:spMkLst>
            <pc:docMk/>
            <pc:sldMk cId="1667574414" sldId="1750"/>
            <ac:spMk id="2" creationId="{5D5D0733-660D-A34B-C62A-CCBDCB537E9D}"/>
          </ac:spMkLst>
        </pc:spChg>
        <pc:spChg chg="add del mod">
          <ac:chgData name="Emanuel Ferreira da Silva" userId="acbf61af-dd8a-4530-9862-14641210e4cb" providerId="ADAL" clId="{5E493C01-CBF6-4607-8452-C7FEB74909BF}" dt="2024-09-25T23:59:06.949" v="1997" actId="478"/>
          <ac:spMkLst>
            <pc:docMk/>
            <pc:sldMk cId="1667574414" sldId="1750"/>
            <ac:spMk id="2" creationId="{79414E2E-E668-F53C-FB9A-F476E4D72F7A}"/>
          </ac:spMkLst>
        </pc:spChg>
        <pc:spChg chg="add del mod">
          <ac:chgData name="Emanuel Ferreira da Silva" userId="acbf61af-dd8a-4530-9862-14641210e4cb" providerId="ADAL" clId="{5E493C01-CBF6-4607-8452-C7FEB74909BF}" dt="2024-09-26T00:12:12.956" v="2025" actId="21"/>
          <ac:spMkLst>
            <pc:docMk/>
            <pc:sldMk cId="1667574414" sldId="1750"/>
            <ac:spMk id="3" creationId="{66DD52C7-984C-947E-651C-7D6F2B1D1EFF}"/>
          </ac:spMkLst>
        </pc:spChg>
        <pc:spChg chg="mod">
          <ac:chgData name="Emanuel Ferreira da Silva" userId="acbf61af-dd8a-4530-9862-14641210e4cb" providerId="ADAL" clId="{5E493C01-CBF6-4607-8452-C7FEB74909BF}" dt="2024-09-26T00:17:51.366" v="2074"/>
          <ac:spMkLst>
            <pc:docMk/>
            <pc:sldMk cId="1667574414" sldId="1750"/>
            <ac:spMk id="6" creationId="{9D95A739-1405-D669-6603-F677BAB24B2F}"/>
          </ac:spMkLst>
        </pc:spChg>
        <pc:spChg chg="add del mod">
          <ac:chgData name="Emanuel Ferreira da Silva" userId="acbf61af-dd8a-4530-9862-14641210e4cb" providerId="ADAL" clId="{5E493C01-CBF6-4607-8452-C7FEB74909BF}" dt="2024-09-26T00:12:12.956" v="2025" actId="21"/>
          <ac:spMkLst>
            <pc:docMk/>
            <pc:sldMk cId="1667574414" sldId="1750"/>
            <ac:spMk id="9" creationId="{6E522348-F774-69F0-6B5C-3C3312FD1028}"/>
          </ac:spMkLst>
        </pc:spChg>
        <pc:spChg chg="del mod topLvl">
          <ac:chgData name="Emanuel Ferreira da Silva" userId="acbf61af-dd8a-4530-9862-14641210e4cb" providerId="ADAL" clId="{5E493C01-CBF6-4607-8452-C7FEB74909BF}" dt="2024-09-26T00:12:12.956" v="2025" actId="21"/>
          <ac:spMkLst>
            <pc:docMk/>
            <pc:sldMk cId="1667574414" sldId="1750"/>
            <ac:spMk id="14" creationId="{F1BC5B4D-E0E3-D8A7-9DBD-224988CAFDBC}"/>
          </ac:spMkLst>
        </pc:spChg>
        <pc:spChg chg="del mod topLvl">
          <ac:chgData name="Emanuel Ferreira da Silva" userId="acbf61af-dd8a-4530-9862-14641210e4cb" providerId="ADAL" clId="{5E493C01-CBF6-4607-8452-C7FEB74909BF}" dt="2024-09-26T00:12:12.956" v="2025" actId="21"/>
          <ac:spMkLst>
            <pc:docMk/>
            <pc:sldMk cId="1667574414" sldId="1750"/>
            <ac:spMk id="15" creationId="{0911B727-F3CF-C3FD-45A5-55311F241030}"/>
          </ac:spMkLst>
        </pc:spChg>
        <pc:spChg chg="del mod topLvl">
          <ac:chgData name="Emanuel Ferreira da Silva" userId="acbf61af-dd8a-4530-9862-14641210e4cb" providerId="ADAL" clId="{5E493C01-CBF6-4607-8452-C7FEB74909BF}" dt="2024-09-25T23:59:06.949" v="1997" actId="478"/>
          <ac:spMkLst>
            <pc:docMk/>
            <pc:sldMk cId="1667574414" sldId="1750"/>
            <ac:spMk id="16" creationId="{DAAA072D-376B-BB05-67DC-5A0159F69282}"/>
          </ac:spMkLst>
        </pc:spChg>
        <pc:spChg chg="del mod topLvl">
          <ac:chgData name="Emanuel Ferreira da Silva" userId="acbf61af-dd8a-4530-9862-14641210e4cb" providerId="ADAL" clId="{5E493C01-CBF6-4607-8452-C7FEB74909BF}" dt="2024-09-25T23:59:06.949" v="1997" actId="478"/>
          <ac:spMkLst>
            <pc:docMk/>
            <pc:sldMk cId="1667574414" sldId="1750"/>
            <ac:spMk id="17" creationId="{14C6A0E5-19C5-52B7-781E-7757A2850421}"/>
          </ac:spMkLst>
        </pc:spChg>
        <pc:spChg chg="del mod topLvl">
          <ac:chgData name="Emanuel Ferreira da Silva" userId="acbf61af-dd8a-4530-9862-14641210e4cb" providerId="ADAL" clId="{5E493C01-CBF6-4607-8452-C7FEB74909BF}" dt="2024-09-25T23:59:06.949" v="1997" actId="478"/>
          <ac:spMkLst>
            <pc:docMk/>
            <pc:sldMk cId="1667574414" sldId="1750"/>
            <ac:spMk id="18" creationId="{C2D9DF49-F9BC-17E8-5622-6D228C93EC2D}"/>
          </ac:spMkLst>
        </pc:spChg>
        <pc:spChg chg="del mod topLvl">
          <ac:chgData name="Emanuel Ferreira da Silva" userId="acbf61af-dd8a-4530-9862-14641210e4cb" providerId="ADAL" clId="{5E493C01-CBF6-4607-8452-C7FEB74909BF}" dt="2024-09-25T23:59:06.949" v="1997" actId="478"/>
          <ac:spMkLst>
            <pc:docMk/>
            <pc:sldMk cId="1667574414" sldId="1750"/>
            <ac:spMk id="19" creationId="{3E922EA7-11CC-2FC9-3B2F-BAB742E8C07C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23" creationId="{A34C2363-0E09-A6DD-5316-7869D4476061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24" creationId="{ECEF492E-3AF1-FAA6-68FB-CF7D23F19130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28" creationId="{3656F198-D59D-0CD6-8C03-FF8F38744C35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30" creationId="{CE2700F4-F539-2796-2EA6-99BBDBB26507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32" creationId="{3F2649F0-FF7E-494E-8F27-BFE9FF776DBB}"/>
          </ac:spMkLst>
        </pc:spChg>
        <pc:spChg chg="del mod topLvl">
          <ac:chgData name="Emanuel Ferreira da Silva" userId="acbf61af-dd8a-4530-9862-14641210e4cb" providerId="ADAL" clId="{5E493C01-CBF6-4607-8452-C7FEB74909BF}" dt="2024-09-25T23:59:06.949" v="1997" actId="478"/>
          <ac:spMkLst>
            <pc:docMk/>
            <pc:sldMk cId="1667574414" sldId="1750"/>
            <ac:spMk id="32" creationId="{F437F2F0-87BB-015A-2179-63535E716597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33" creationId="{9145180B-ED0E-4F2A-9B9E-D808CF3AC3DD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34" creationId="{4D0A60D1-7379-F6B4-A72F-31C48F33922A}"/>
          </ac:spMkLst>
        </pc:spChg>
        <pc:spChg chg="mod">
          <ac:chgData name="Emanuel Ferreira da Silva" userId="acbf61af-dd8a-4530-9862-14641210e4cb" providerId="ADAL" clId="{5E493C01-CBF6-4607-8452-C7FEB74909BF}" dt="2024-09-25T20:35:07.695" v="773" actId="108"/>
          <ac:spMkLst>
            <pc:docMk/>
            <pc:sldMk cId="1667574414" sldId="1750"/>
            <ac:spMk id="35" creationId="{B822FB14-46D9-0A5B-5A8B-8CBF49A433B0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39" creationId="{308C0C5C-6ECE-A2D5-9382-4B7D2469EEF7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41" creationId="{CDDF17B8-9020-7A7B-847A-F6C660C02625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43" creationId="{7131D893-5A56-D23A-0F7C-EB926217AE2C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48" creationId="{AD1E9CAE-1481-AD97-0C9C-B371BE132D4A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49" creationId="{082B87A0-866C-916A-89A1-6F8F4EB076F0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0" creationId="{CFCE917A-081D-3B59-1C56-5F8CD6B03F9B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1" creationId="{B53C7A39-C1E5-372D-CBD3-87DB6D8B1188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2" creationId="{0FB35D77-5C6F-6E4E-075E-11D8583FAAF6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53" creationId="{45EA017E-7D7C-B53E-0806-31AFE292377A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4" creationId="{E3D6727C-5962-735E-8FD2-975D66D4D55D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55" creationId="{27F6A8D4-2B63-AB8E-5365-C334586BA726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5" creationId="{EB17FA09-0ABC-5297-B0D8-FD79ED547E0B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7" creationId="{00BCA54D-B768-5C2E-5BC6-07870FA3CBE2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57" creationId="{15C462E9-C563-597E-006E-909E137F7C71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8" creationId="{94023261-61CC-2440-3F57-14F1E3CE9775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59" creationId="{215D2F72-8D23-8F8F-6AE4-007374B19B48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59" creationId="{A3E8A262-E25F-30EA-D22C-A78D0333D72E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61" creationId="{B26948E2-E19C-46A2-8966-C9C2B287FCA4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62" creationId="{14FB7DD6-C2E7-59EE-D64E-983932247D4C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62" creationId="{66EDEBFB-DFC1-FABB-5474-12C0553FABF6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63" creationId="{5F252A99-E92E-3816-D501-5765A8AA7382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64" creationId="{8ECB9796-8CEA-A005-8587-CA0FCE159884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65" creationId="{E951753F-EEB2-17E4-D7EB-9F7B632744DA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67" creationId="{619B15A8-7D2D-8B31-F847-C6C857034BE0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68" creationId="{9720B8F3-9EF8-1AFA-67C0-EB7A36C96132}"/>
          </ac:spMkLst>
        </pc:spChg>
        <pc:spChg chg="mod">
          <ac:chgData name="Emanuel Ferreira da Silva" userId="acbf61af-dd8a-4530-9862-14641210e4cb" providerId="ADAL" clId="{5E493C01-CBF6-4607-8452-C7FEB74909BF}" dt="2024-09-25T23:58:54.582" v="1992"/>
          <ac:spMkLst>
            <pc:docMk/>
            <pc:sldMk cId="1667574414" sldId="1750"/>
            <ac:spMk id="68" creationId="{E5FAAE9D-A9E1-F5EF-C1B7-FA636969E341}"/>
          </ac:spMkLst>
        </pc:spChg>
        <pc:spChg chg="add mod">
          <ac:chgData name="Emanuel Ferreira da Silva" userId="acbf61af-dd8a-4530-9862-14641210e4cb" providerId="ADAL" clId="{5E493C01-CBF6-4607-8452-C7FEB74909BF}" dt="2024-09-26T00:35:05.301" v="2516" actId="1076"/>
          <ac:spMkLst>
            <pc:docMk/>
            <pc:sldMk cId="1667574414" sldId="1750"/>
            <ac:spMk id="70" creationId="{22F77013-BD51-32D5-EC75-9187041725BE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70" creationId="{4F3245E1-CD86-F4D6-C270-06FB5D22F727}"/>
          </ac:spMkLst>
        </pc:spChg>
        <pc:spChg chg="add mod">
          <ac:chgData name="Emanuel Ferreira da Silva" userId="acbf61af-dd8a-4530-9862-14641210e4cb" providerId="ADAL" clId="{5E493C01-CBF6-4607-8452-C7FEB74909BF}" dt="2024-09-26T00:35:05.301" v="2516" actId="1076"/>
          <ac:spMkLst>
            <pc:docMk/>
            <pc:sldMk cId="1667574414" sldId="1750"/>
            <ac:spMk id="71" creationId="{251B50AC-9237-0808-9EDE-244D777AB2DD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71" creationId="{9F52AC4E-DF2A-861C-D62A-B12B6FD606F7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72" creationId="{79616267-EEBD-C82C-642B-DE13EE51E5C2}"/>
          </ac:spMkLst>
        </pc:spChg>
        <pc:spChg chg="add mod">
          <ac:chgData name="Emanuel Ferreira da Silva" userId="acbf61af-dd8a-4530-9862-14641210e4cb" providerId="ADAL" clId="{5E493C01-CBF6-4607-8452-C7FEB74909BF}" dt="2024-09-26T00:35:05.301" v="2516" actId="1076"/>
          <ac:spMkLst>
            <pc:docMk/>
            <pc:sldMk cId="1667574414" sldId="1750"/>
            <ac:spMk id="72" creationId="{D16FD451-7F42-4040-C046-E8681ECE94C1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73" creationId="{0F9FCBB6-7F9D-9732-B2CF-FAC87B4805D6}"/>
          </ac:spMkLst>
        </pc:spChg>
        <pc:spChg chg="add mod">
          <ac:chgData name="Emanuel Ferreira da Silva" userId="acbf61af-dd8a-4530-9862-14641210e4cb" providerId="ADAL" clId="{5E493C01-CBF6-4607-8452-C7FEB74909BF}" dt="2024-09-26T00:35:05.301" v="2516" actId="1076"/>
          <ac:spMkLst>
            <pc:docMk/>
            <pc:sldMk cId="1667574414" sldId="1750"/>
            <ac:spMk id="73" creationId="{BD0C9591-828E-4F1C-940B-3FCA2D46934B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74" creationId="{C8C9DF13-E3CC-1023-BC64-3090D0ACE882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76" creationId="{77EC50EB-E0B0-A6D1-7C22-50D1FED95753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77" creationId="{4AA95828-C262-D68A-46EB-04CC88B0B4DD}"/>
          </ac:spMkLst>
        </pc:spChg>
        <pc:spChg chg="add del mod">
          <ac:chgData name="Emanuel Ferreira da Silva" userId="acbf61af-dd8a-4530-9862-14641210e4cb" providerId="ADAL" clId="{5E493C01-CBF6-4607-8452-C7FEB74909BF}" dt="2024-09-26T00:36:16.848" v="2521" actId="478"/>
          <ac:spMkLst>
            <pc:docMk/>
            <pc:sldMk cId="1667574414" sldId="1750"/>
            <ac:spMk id="80" creationId="{337D3A10-14FD-080E-0D2E-140BDAAA82DD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80" creationId="{DFBE5156-1125-3E29-7280-1370BEE484A0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81" creationId="{74426403-4F99-7FC4-3E96-05E13781F00E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83" creationId="{568BF84A-73CC-DBD5-F015-EA99CFC82E37}"/>
          </ac:spMkLst>
        </pc:spChg>
        <pc:spChg chg="add mod">
          <ac:chgData name="Emanuel Ferreira da Silva" userId="acbf61af-dd8a-4530-9862-14641210e4cb" providerId="ADAL" clId="{5E493C01-CBF6-4607-8452-C7FEB74909BF}" dt="2024-09-26T00:41:56.147" v="2551" actId="164"/>
          <ac:spMkLst>
            <pc:docMk/>
            <pc:sldMk cId="1667574414" sldId="1750"/>
            <ac:spMk id="83" creationId="{F4F2F031-E324-9D2A-714A-C060B43AADAC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84" creationId="{FA589793-2240-3AF3-58B2-D915C309A2D4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86" creationId="{5BAFD25A-A2E7-256D-E136-5BF4970C6279}"/>
          </ac:spMkLst>
        </pc:spChg>
        <pc:spChg chg="mod">
          <ac:chgData name="Emanuel Ferreira da Silva" userId="acbf61af-dd8a-4530-9862-14641210e4cb" providerId="ADAL" clId="{5E493C01-CBF6-4607-8452-C7FEB74909BF}" dt="2024-09-25T21:02:21.843" v="830"/>
          <ac:spMkLst>
            <pc:docMk/>
            <pc:sldMk cId="1667574414" sldId="1750"/>
            <ac:spMk id="87" creationId="{3DEF5890-9D60-5B96-F876-3DC98887AAD0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00" creationId="{39154234-196B-B1B5-AFBF-3AC85729F92D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01" creationId="{6A5D92FC-94E0-8A76-2458-032697223CA9}"/>
          </ac:spMkLst>
        </pc:spChg>
        <pc:spChg chg="mod">
          <ac:chgData name="Emanuel Ferreira da Silva" userId="acbf61af-dd8a-4530-9862-14641210e4cb" providerId="ADAL" clId="{5E493C01-CBF6-4607-8452-C7FEB74909BF}" dt="2024-09-25T21:11:05.724" v="935" actId="207"/>
          <ac:spMkLst>
            <pc:docMk/>
            <pc:sldMk cId="1667574414" sldId="1750"/>
            <ac:spMk id="103" creationId="{AB345DF9-F638-7B6D-3ACE-D7D0E1B74CEA}"/>
          </ac:spMkLst>
        </pc:spChg>
        <pc:spChg chg="mod">
          <ac:chgData name="Emanuel Ferreira da Silva" userId="acbf61af-dd8a-4530-9862-14641210e4cb" providerId="ADAL" clId="{5E493C01-CBF6-4607-8452-C7FEB74909BF}" dt="2024-09-25T21:10:01.939" v="927"/>
          <ac:spMkLst>
            <pc:docMk/>
            <pc:sldMk cId="1667574414" sldId="1750"/>
            <ac:spMk id="104" creationId="{FBB009C7-D219-C611-95B3-33B755C61140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06" creationId="{4AED5C6C-2530-52C4-31B2-29DD4915DC79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07" creationId="{A9EB8559-3CAB-2A19-EBAC-DE6090996E40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08" creationId="{14B76620-8D52-FACF-A852-846CE82162E5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09" creationId="{09F5C2D7-B6B9-1584-620D-06778AE6C7A3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10" creationId="{8F7BF06E-E0F5-2032-3645-4B4560036088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11" creationId="{61080FFE-7987-36FB-4AD9-A6CE11764FBB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12" creationId="{AA63ECBD-3941-D645-0D80-F4175C4A2C35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13" creationId="{6E9E64B2-9A45-AFD1-C386-AF7C000EBF8C}"/>
          </ac:spMkLst>
        </pc:spChg>
        <pc:spChg chg="mod">
          <ac:chgData name="Emanuel Ferreira da Silva" userId="acbf61af-dd8a-4530-9862-14641210e4cb" providerId="ADAL" clId="{5E493C01-CBF6-4607-8452-C7FEB74909BF}" dt="2024-09-25T21:09:28.612" v="913" actId="404"/>
          <ac:spMkLst>
            <pc:docMk/>
            <pc:sldMk cId="1667574414" sldId="1750"/>
            <ac:spMk id="115" creationId="{24B9FBF9-473F-CC41-8423-E4CC07F9F7EC}"/>
          </ac:spMkLst>
        </pc:spChg>
        <pc:spChg chg="mod">
          <ac:chgData name="Emanuel Ferreira da Silva" userId="acbf61af-dd8a-4530-9862-14641210e4cb" providerId="ADAL" clId="{5E493C01-CBF6-4607-8452-C7FEB74909BF}" dt="2024-09-25T21:10:05.472" v="928"/>
          <ac:spMkLst>
            <pc:docMk/>
            <pc:sldMk cId="1667574414" sldId="1750"/>
            <ac:spMk id="116" creationId="{6DC6D540-4297-5E29-7204-2BD7397BB9A9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18" creationId="{FF07A50C-4DED-B0CB-89B7-BDC732038C2E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19" creationId="{993D4235-8975-9DBC-8C5D-5B744ABA9500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20" creationId="{ED3BAF30-E64F-9F95-1419-10891027EDBC}"/>
          </ac:spMkLst>
        </pc:spChg>
        <pc:spChg chg="mod">
          <ac:chgData name="Emanuel Ferreira da Silva" userId="acbf61af-dd8a-4530-9862-14641210e4cb" providerId="ADAL" clId="{5E493C01-CBF6-4607-8452-C7FEB74909BF}" dt="2024-09-25T21:09:30.495" v="914" actId="404"/>
          <ac:spMkLst>
            <pc:docMk/>
            <pc:sldMk cId="1667574414" sldId="1750"/>
            <ac:spMk id="122" creationId="{A081048F-E220-B4BB-94F2-C7DC83D73D7A}"/>
          </ac:spMkLst>
        </pc:spChg>
        <pc:spChg chg="mod">
          <ac:chgData name="Emanuel Ferreira da Silva" userId="acbf61af-dd8a-4530-9862-14641210e4cb" providerId="ADAL" clId="{5E493C01-CBF6-4607-8452-C7FEB74909BF}" dt="2024-09-25T21:10:08.482" v="929"/>
          <ac:spMkLst>
            <pc:docMk/>
            <pc:sldMk cId="1667574414" sldId="1750"/>
            <ac:spMk id="123" creationId="{2C5A4F1E-29AD-7841-26F1-4522FCDFE025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25" creationId="{7CB3C2A0-3AC1-AC2A-4553-0C713954F513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26" creationId="{9264A1EE-4615-16C5-06CB-A25D06768C24}"/>
          </ac:spMkLst>
        </pc:spChg>
        <pc:spChg chg="mod">
          <ac:chgData name="Emanuel Ferreira da Silva" userId="acbf61af-dd8a-4530-9862-14641210e4cb" providerId="ADAL" clId="{5E493C01-CBF6-4607-8452-C7FEB74909BF}" dt="2024-09-25T21:09:44.539" v="919" actId="20577"/>
          <ac:spMkLst>
            <pc:docMk/>
            <pc:sldMk cId="1667574414" sldId="1750"/>
            <ac:spMk id="128" creationId="{8863A73A-BE1A-F2A9-6495-EEA47B84EADB}"/>
          </ac:spMkLst>
        </pc:spChg>
        <pc:spChg chg="mod">
          <ac:chgData name="Emanuel Ferreira da Silva" userId="acbf61af-dd8a-4530-9862-14641210e4cb" providerId="ADAL" clId="{5E493C01-CBF6-4607-8452-C7FEB74909BF}" dt="2024-09-25T21:10:11.088" v="930"/>
          <ac:spMkLst>
            <pc:docMk/>
            <pc:sldMk cId="1667574414" sldId="1750"/>
            <ac:spMk id="129" creationId="{4616383A-2C9D-8CC0-9B27-583406925C82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31" creationId="{8B8CE0CC-D988-4EF2-BE65-312430F16E53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32" creationId="{B19BBEDA-2EE5-51BE-03FA-DBBA0AE9CED9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33" creationId="{B4CB7A02-C8CD-E1A2-0E02-FB8C58950875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34" creationId="{0C4BB31B-F3F6-7010-541B-51A7D7296B26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35" creationId="{4F04561A-29D4-1A82-88E5-8C2DE726D569}"/>
          </ac:spMkLst>
        </pc:spChg>
        <pc:spChg chg="mod">
          <ac:chgData name="Emanuel Ferreira da Silva" userId="acbf61af-dd8a-4530-9862-14641210e4cb" providerId="ADAL" clId="{5E493C01-CBF6-4607-8452-C7FEB74909BF}" dt="2024-09-25T21:09:45.614" v="920" actId="20577"/>
          <ac:spMkLst>
            <pc:docMk/>
            <pc:sldMk cId="1667574414" sldId="1750"/>
            <ac:spMk id="137" creationId="{844FD26D-223B-9395-A930-E5D556E9E5E3}"/>
          </ac:spMkLst>
        </pc:spChg>
        <pc:spChg chg="mod">
          <ac:chgData name="Emanuel Ferreira da Silva" userId="acbf61af-dd8a-4530-9862-14641210e4cb" providerId="ADAL" clId="{5E493C01-CBF6-4607-8452-C7FEB74909BF}" dt="2024-09-25T21:10:13.952" v="931"/>
          <ac:spMkLst>
            <pc:docMk/>
            <pc:sldMk cId="1667574414" sldId="1750"/>
            <ac:spMk id="138" creationId="{878A773B-94E3-E1DE-E06C-F266F0BC0DE2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41" creationId="{FD47D765-4F1F-12D2-0EA0-DE18F159451A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42" creationId="{69F6C240-94D8-A173-9F08-BEFB4DF02055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44" creationId="{A109E885-8D25-C043-13D3-83655C7996C9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45" creationId="{47C9D950-2A36-A314-03C4-D72E2A90C09B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47" creationId="{ACF2812E-C564-2D1A-D7BF-FF856B81D00A}"/>
          </ac:spMkLst>
        </pc:spChg>
        <pc:spChg chg="mod">
          <ac:chgData name="Emanuel Ferreira da Silva" userId="acbf61af-dd8a-4530-9862-14641210e4cb" providerId="ADAL" clId="{5E493C01-CBF6-4607-8452-C7FEB74909BF}" dt="2024-09-25T21:02:34.755" v="832"/>
          <ac:spMkLst>
            <pc:docMk/>
            <pc:sldMk cId="1667574414" sldId="1750"/>
            <ac:spMk id="148" creationId="{533A3895-C479-47D4-BA18-B1431298E0A0}"/>
          </ac:spMkLst>
        </pc:spChg>
        <pc:spChg chg="del mod topLvl">
          <ac:chgData name="Emanuel Ferreira da Silva" userId="acbf61af-dd8a-4530-9862-14641210e4cb" providerId="ADAL" clId="{5E493C01-CBF6-4607-8452-C7FEB74909BF}" dt="2024-09-25T21:07:29.357" v="884" actId="478"/>
          <ac:spMkLst>
            <pc:docMk/>
            <pc:sldMk cId="1667574414" sldId="1750"/>
            <ac:spMk id="150" creationId="{B3798E3A-BC0B-D835-0AF3-5FDE185DD32E}"/>
          </ac:spMkLst>
        </pc:spChg>
        <pc:spChg chg="del mod topLvl">
          <ac:chgData name="Emanuel Ferreira da Silva" userId="acbf61af-dd8a-4530-9862-14641210e4cb" providerId="ADAL" clId="{5E493C01-CBF6-4607-8452-C7FEB74909BF}" dt="2024-09-25T21:03:16.349" v="839" actId="478"/>
          <ac:spMkLst>
            <pc:docMk/>
            <pc:sldMk cId="1667574414" sldId="1750"/>
            <ac:spMk id="151" creationId="{55E18000-E808-55DC-4EB1-DBD76CDF46EC}"/>
          </ac:spMkLst>
        </pc:spChg>
        <pc:spChg chg="mod">
          <ac:chgData name="Emanuel Ferreira da Silva" userId="acbf61af-dd8a-4530-9862-14641210e4cb" providerId="ADAL" clId="{5E493C01-CBF6-4607-8452-C7FEB74909BF}" dt="2024-09-25T21:05:22.155" v="865"/>
          <ac:spMkLst>
            <pc:docMk/>
            <pc:sldMk cId="1667574414" sldId="1750"/>
            <ac:spMk id="155" creationId="{E636E1E3-4DC8-9E2A-F169-935C6DA7C652}"/>
          </ac:spMkLst>
        </pc:spChg>
        <pc:spChg chg="mod">
          <ac:chgData name="Emanuel Ferreira da Silva" userId="acbf61af-dd8a-4530-9862-14641210e4cb" providerId="ADAL" clId="{5E493C01-CBF6-4607-8452-C7FEB74909BF}" dt="2024-09-25T21:05:22.155" v="865"/>
          <ac:spMkLst>
            <pc:docMk/>
            <pc:sldMk cId="1667574414" sldId="1750"/>
            <ac:spMk id="156" creationId="{1B14A625-5FC6-F667-3901-CFBC07F4FE80}"/>
          </ac:spMkLst>
        </pc:spChg>
        <pc:spChg chg="mod">
          <ac:chgData name="Emanuel Ferreira da Silva" userId="acbf61af-dd8a-4530-9862-14641210e4cb" providerId="ADAL" clId="{5E493C01-CBF6-4607-8452-C7FEB74909BF}" dt="2024-09-25T21:09:46.571" v="921" actId="20577"/>
          <ac:spMkLst>
            <pc:docMk/>
            <pc:sldMk cId="1667574414" sldId="1750"/>
            <ac:spMk id="158" creationId="{BC03806B-1DB9-07D6-6AE1-01A5C526F4DA}"/>
          </ac:spMkLst>
        </pc:spChg>
        <pc:spChg chg="mod">
          <ac:chgData name="Emanuel Ferreira da Silva" userId="acbf61af-dd8a-4530-9862-14641210e4cb" providerId="ADAL" clId="{5E493C01-CBF6-4607-8452-C7FEB74909BF}" dt="2024-09-25T21:10:16.318" v="932"/>
          <ac:spMkLst>
            <pc:docMk/>
            <pc:sldMk cId="1667574414" sldId="1750"/>
            <ac:spMk id="159" creationId="{B2805542-FD41-FE85-DE77-0F77AC8DAEBF}"/>
          </ac:spMkLst>
        </pc:spChg>
        <pc:grpChg chg="add mod">
          <ac:chgData name="Emanuel Ferreira da Silva" userId="acbf61af-dd8a-4530-9862-14641210e4cb" providerId="ADAL" clId="{5E493C01-CBF6-4607-8452-C7FEB74909BF}" dt="2024-09-26T00:41:56.147" v="2551" actId="164"/>
          <ac:grpSpMkLst>
            <pc:docMk/>
            <pc:sldMk cId="1667574414" sldId="1750"/>
            <ac:grpSpMk id="2" creationId="{F2887B32-A490-8BCE-CB17-17A288CAA423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3" creationId="{9FA9C93E-1B36-3E4C-38C1-C859BB94C8D8}"/>
          </ac:grpSpMkLst>
        </pc:grpChg>
        <pc:grpChg chg="del">
          <ac:chgData name="Emanuel Ferreira da Silva" userId="acbf61af-dd8a-4530-9862-14641210e4cb" providerId="ADAL" clId="{5E493C01-CBF6-4607-8452-C7FEB74909BF}" dt="2024-09-25T20:42:32.835" v="828" actId="478"/>
          <ac:grpSpMkLst>
            <pc:docMk/>
            <pc:sldMk cId="1667574414" sldId="1750"/>
            <ac:grpSpMk id="11" creationId="{06949993-CA48-C046-710D-C2D6B7D355A9}"/>
          </ac:grpSpMkLst>
        </pc:grpChg>
        <pc:grpChg chg="add del mod">
          <ac:chgData name="Emanuel Ferreira da Silva" userId="acbf61af-dd8a-4530-9862-14641210e4cb" providerId="ADAL" clId="{5E493C01-CBF6-4607-8452-C7FEB74909BF}" dt="2024-09-25T23:59:02.717" v="1996" actId="165"/>
          <ac:grpSpMkLst>
            <pc:docMk/>
            <pc:sldMk cId="1667574414" sldId="1750"/>
            <ac:grpSpMk id="13" creationId="{EC9BDB4C-84DB-EBC5-E0B1-FF9DAF21767B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22" creationId="{CB5867C7-F398-BF54-B8BD-7E3664897F6B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25" creationId="{6282DF3E-F482-2D96-2D0F-00C55A85D1A6}"/>
          </ac:grpSpMkLst>
        </pc:grpChg>
        <pc:grpChg chg="del">
          <ac:chgData name="Emanuel Ferreira da Silva" userId="acbf61af-dd8a-4530-9862-14641210e4cb" providerId="ADAL" clId="{5E493C01-CBF6-4607-8452-C7FEB74909BF}" dt="2024-09-25T20:42:32.835" v="828" actId="478"/>
          <ac:grpSpMkLst>
            <pc:docMk/>
            <pc:sldMk cId="1667574414" sldId="1750"/>
            <ac:grpSpMk id="26" creationId="{A6A435FF-5657-8E81-228B-7A5BA52F3FA9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31" creationId="{2DD39D1E-EEC8-4608-1D25-CB58D326695D}"/>
          </ac:grpSpMkLst>
        </pc:grpChg>
        <pc:grpChg chg="add del mod">
          <ac:chgData name="Emanuel Ferreira da Silva" userId="acbf61af-dd8a-4530-9862-14641210e4cb" providerId="ADAL" clId="{5E493C01-CBF6-4607-8452-C7FEB74909BF}" dt="2024-09-25T23:59:06.949" v="1997" actId="478"/>
          <ac:grpSpMkLst>
            <pc:docMk/>
            <pc:sldMk cId="1667574414" sldId="1750"/>
            <ac:grpSpMk id="34" creationId="{7AFEACC8-2687-E184-841F-75FEB0924687}"/>
          </ac:grpSpMkLst>
        </pc:grpChg>
        <pc:grpChg chg="mod">
          <ac:chgData name="Emanuel Ferreira da Silva" userId="acbf61af-dd8a-4530-9862-14641210e4cb" providerId="ADAL" clId="{5E493C01-CBF6-4607-8452-C7FEB74909BF}" dt="2024-09-25T23:58:54.582" v="1992"/>
          <ac:grpSpMkLst>
            <pc:docMk/>
            <pc:sldMk cId="1667574414" sldId="1750"/>
            <ac:grpSpMk id="35" creationId="{1A0C1346-05C4-D1A8-7A7C-980F038878EA}"/>
          </ac:grpSpMkLst>
        </pc:grpChg>
        <pc:grpChg chg="del">
          <ac:chgData name="Emanuel Ferreira da Silva" userId="acbf61af-dd8a-4530-9862-14641210e4cb" providerId="ADAL" clId="{5E493C01-CBF6-4607-8452-C7FEB74909BF}" dt="2024-09-25T20:42:32.835" v="828" actId="478"/>
          <ac:grpSpMkLst>
            <pc:docMk/>
            <pc:sldMk cId="1667574414" sldId="1750"/>
            <ac:grpSpMk id="36" creationId="{47AC1D57-EA98-84C0-6015-B756CEB4F308}"/>
          </ac:grpSpMkLst>
        </pc:grpChg>
        <pc:grpChg chg="mod">
          <ac:chgData name="Emanuel Ferreira da Silva" userId="acbf61af-dd8a-4530-9862-14641210e4cb" providerId="ADAL" clId="{5E493C01-CBF6-4607-8452-C7FEB74909BF}" dt="2024-09-25T23:58:54.582" v="1992"/>
          <ac:grpSpMkLst>
            <pc:docMk/>
            <pc:sldMk cId="1667574414" sldId="1750"/>
            <ac:grpSpMk id="36" creationId="{C39CD201-676E-BCC2-C3FD-8DC8EFCE6740}"/>
          </ac:grpSpMkLst>
        </pc:grpChg>
        <pc:grpChg chg="del">
          <ac:chgData name="Emanuel Ferreira da Silva" userId="acbf61af-dd8a-4530-9862-14641210e4cb" providerId="ADAL" clId="{5E493C01-CBF6-4607-8452-C7FEB74909BF}" dt="2024-09-25T20:42:32.835" v="828" actId="478"/>
          <ac:grpSpMkLst>
            <pc:docMk/>
            <pc:sldMk cId="1667574414" sldId="1750"/>
            <ac:grpSpMk id="40" creationId="{4216BCA2-D463-EBFF-C849-BBFE9F28CF7C}"/>
          </ac:grpSpMkLst>
        </pc:grpChg>
        <pc:grpChg chg="del">
          <ac:chgData name="Emanuel Ferreira da Silva" userId="acbf61af-dd8a-4530-9862-14641210e4cb" providerId="ADAL" clId="{5E493C01-CBF6-4607-8452-C7FEB74909BF}" dt="2024-09-25T20:42:32.835" v="828" actId="478"/>
          <ac:grpSpMkLst>
            <pc:docMk/>
            <pc:sldMk cId="1667574414" sldId="1750"/>
            <ac:grpSpMk id="44" creationId="{001D2E81-F1F1-B164-42F6-5E55F876624A}"/>
          </ac:grpSpMkLst>
        </pc:grpChg>
        <pc:grpChg chg="add del mod">
          <ac:chgData name="Emanuel Ferreira da Silva" userId="acbf61af-dd8a-4530-9862-14641210e4cb" providerId="ADAL" clId="{5E493C01-CBF6-4607-8452-C7FEB74909BF}" dt="2024-09-25T23:59:06.949" v="1997" actId="478"/>
          <ac:grpSpMkLst>
            <pc:docMk/>
            <pc:sldMk cId="1667574414" sldId="1750"/>
            <ac:grpSpMk id="46" creationId="{BEB44A41-E8A2-05B1-EF13-B942F8F69FE8}"/>
          </ac:grpSpMkLst>
        </pc:grpChg>
        <pc:grpChg chg="mod">
          <ac:chgData name="Emanuel Ferreira da Silva" userId="acbf61af-dd8a-4530-9862-14641210e4cb" providerId="ADAL" clId="{5E493C01-CBF6-4607-8452-C7FEB74909BF}" dt="2024-09-25T23:58:54.582" v="1992"/>
          <ac:grpSpMkLst>
            <pc:docMk/>
            <pc:sldMk cId="1667574414" sldId="1750"/>
            <ac:grpSpMk id="47" creationId="{9DEBCC7B-A4BC-A4B1-5453-2F2A71FD51C7}"/>
          </ac:grpSpMkLst>
        </pc:grpChg>
        <pc:grpChg chg="mod">
          <ac:chgData name="Emanuel Ferreira da Silva" userId="acbf61af-dd8a-4530-9862-14641210e4cb" providerId="ADAL" clId="{5E493C01-CBF6-4607-8452-C7FEB74909BF}" dt="2024-09-25T23:58:54.582" v="1992"/>
          <ac:grpSpMkLst>
            <pc:docMk/>
            <pc:sldMk cId="1667574414" sldId="1750"/>
            <ac:grpSpMk id="48" creationId="{C56F9F86-1700-080C-2483-1008AC24D328}"/>
          </ac:grpSpMkLst>
        </pc:grpChg>
        <pc:grpChg chg="mod">
          <ac:chgData name="Emanuel Ferreira da Silva" userId="acbf61af-dd8a-4530-9862-14641210e4cb" providerId="ADAL" clId="{5E493C01-CBF6-4607-8452-C7FEB74909BF}" dt="2024-09-25T23:58:54.582" v="1992"/>
          <ac:grpSpMkLst>
            <pc:docMk/>
            <pc:sldMk cId="1667574414" sldId="1750"/>
            <ac:grpSpMk id="49" creationId="{40C0357C-9D48-F870-AD0C-6B61F4923430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53" creationId="{1F871AEF-A224-3464-4332-B931159D5FC8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56" creationId="{166416E8-D810-2B9D-E10B-69362B346E6F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60" creationId="{4B5D7419-8634-AEF2-4628-8D0484409AD2}"/>
          </ac:grpSpMkLst>
        </pc:grpChg>
        <pc:grpChg chg="add del mod">
          <ac:chgData name="Emanuel Ferreira da Silva" userId="acbf61af-dd8a-4530-9862-14641210e4cb" providerId="ADAL" clId="{5E493C01-CBF6-4607-8452-C7FEB74909BF}" dt="2024-09-25T23:58:56.884" v="1993" actId="478"/>
          <ac:grpSpMkLst>
            <pc:docMk/>
            <pc:sldMk cId="1667574414" sldId="1750"/>
            <ac:grpSpMk id="61" creationId="{3F239A30-3975-2090-F290-D9E659F6B458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63" creationId="{A429FCC8-5AB6-60B6-4063-B6413E5D2B22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66" creationId="{BAD4729A-C6D4-D5F8-C78C-3CEA60DAE108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69" creationId="{E9BD984D-C195-ECD8-F6F3-D8190C0594CC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75" creationId="{03F04915-8AB7-89D4-5E36-0C37E518B50F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79" creationId="{DB666DE4-EB7C-F3FB-8D4A-46261D580F63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82" creationId="{5BB1354D-C6B5-7565-64BD-178E14DC9754}"/>
          </ac:grpSpMkLst>
        </pc:grpChg>
        <pc:grpChg chg="add del mod">
          <ac:chgData name="Emanuel Ferreira da Silva" userId="acbf61af-dd8a-4530-9862-14641210e4cb" providerId="ADAL" clId="{5E493C01-CBF6-4607-8452-C7FEB74909BF}" dt="2024-09-25T21:02:30.188" v="831"/>
          <ac:grpSpMkLst>
            <pc:docMk/>
            <pc:sldMk cId="1667574414" sldId="1750"/>
            <ac:grpSpMk id="85" creationId="{6C8FF244-A33B-281F-E91F-BFACB70898A2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88" creationId="{F69B786A-34CB-C0CD-CEAC-CB8FE4D96C19}"/>
          </ac:grpSpMkLst>
        </pc:grpChg>
        <pc:grpChg chg="add del mod">
          <ac:chgData name="Emanuel Ferreira da Silva" userId="acbf61af-dd8a-4530-9862-14641210e4cb" providerId="ADAL" clId="{5E493C01-CBF6-4607-8452-C7FEB74909BF}" dt="2024-09-25T21:09:55.164" v="926" actId="478"/>
          <ac:grpSpMkLst>
            <pc:docMk/>
            <pc:sldMk cId="1667574414" sldId="1750"/>
            <ac:grpSpMk id="99" creationId="{A7ECD198-CED6-FBAB-5C04-44A9D61CE0B8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102" creationId="{E6AD0658-E05B-87E7-ED1C-C37B66F0FBFC}"/>
          </ac:grpSpMkLst>
        </pc:grpChg>
        <pc:grpChg chg="add del mod">
          <ac:chgData name="Emanuel Ferreira da Silva" userId="acbf61af-dd8a-4530-9862-14641210e4cb" providerId="ADAL" clId="{5E493C01-CBF6-4607-8452-C7FEB74909BF}" dt="2024-09-25T21:09:54.771" v="925" actId="478"/>
          <ac:grpSpMkLst>
            <pc:docMk/>
            <pc:sldMk cId="1667574414" sldId="1750"/>
            <ac:grpSpMk id="105" creationId="{560694D0-8F78-4734-6B0E-9C3092E8F722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114" creationId="{139E761D-841D-56CF-B09D-C7BD623521F6}"/>
          </ac:grpSpMkLst>
        </pc:grpChg>
        <pc:grpChg chg="add del mod">
          <ac:chgData name="Emanuel Ferreira da Silva" userId="acbf61af-dd8a-4530-9862-14641210e4cb" providerId="ADAL" clId="{5E493C01-CBF6-4607-8452-C7FEB74909BF}" dt="2024-09-25T21:09:54.252" v="924" actId="478"/>
          <ac:grpSpMkLst>
            <pc:docMk/>
            <pc:sldMk cId="1667574414" sldId="1750"/>
            <ac:grpSpMk id="117" creationId="{E020AFC4-15EB-944D-6B43-E0E35236DE53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121" creationId="{77388DB7-347A-E203-1DFE-0AF046935133}"/>
          </ac:grpSpMkLst>
        </pc:grpChg>
        <pc:grpChg chg="add del mod">
          <ac:chgData name="Emanuel Ferreira da Silva" userId="acbf61af-dd8a-4530-9862-14641210e4cb" providerId="ADAL" clId="{5E493C01-CBF6-4607-8452-C7FEB74909BF}" dt="2024-09-25T21:09:53.644" v="923" actId="478"/>
          <ac:grpSpMkLst>
            <pc:docMk/>
            <pc:sldMk cId="1667574414" sldId="1750"/>
            <ac:grpSpMk id="124" creationId="{2BEACFEC-7397-550B-B588-D5DBA2300DE5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127" creationId="{D075A9D3-1B7C-26BE-E255-24D6DFDE41B6}"/>
          </ac:grpSpMkLst>
        </pc:grpChg>
        <pc:grpChg chg="add del mod">
          <ac:chgData name="Emanuel Ferreira da Silva" userId="acbf61af-dd8a-4530-9862-14641210e4cb" providerId="ADAL" clId="{5E493C01-CBF6-4607-8452-C7FEB74909BF}" dt="2024-09-25T21:09:53.308" v="922" actId="478"/>
          <ac:grpSpMkLst>
            <pc:docMk/>
            <pc:sldMk cId="1667574414" sldId="1750"/>
            <ac:grpSpMk id="130" creationId="{D7A02A68-F799-B9AD-1212-DB446C132B67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136" creationId="{499D3A1D-5D3C-A479-EC02-FB80D6B14432}"/>
          </ac:grpSpMkLst>
        </pc:grpChg>
        <pc:grpChg chg="add del mod">
          <ac:chgData name="Emanuel Ferreira da Silva" userId="acbf61af-dd8a-4530-9862-14641210e4cb" providerId="ADAL" clId="{5E493C01-CBF6-4607-8452-C7FEB74909BF}" dt="2024-09-25T21:02:57.053" v="835" actId="478"/>
          <ac:grpSpMkLst>
            <pc:docMk/>
            <pc:sldMk cId="1667574414" sldId="1750"/>
            <ac:grpSpMk id="140" creationId="{84F04E6A-FFB2-70FB-6EB3-E65A0091426A}"/>
          </ac:grpSpMkLst>
        </pc:grpChg>
        <pc:grpChg chg="add del mod">
          <ac:chgData name="Emanuel Ferreira da Silva" userId="acbf61af-dd8a-4530-9862-14641210e4cb" providerId="ADAL" clId="{5E493C01-CBF6-4607-8452-C7FEB74909BF}" dt="2024-09-25T21:02:55.930" v="834" actId="478"/>
          <ac:grpSpMkLst>
            <pc:docMk/>
            <pc:sldMk cId="1667574414" sldId="1750"/>
            <ac:grpSpMk id="143" creationId="{20C7AE52-23FD-BFD5-94C6-1AA544D5173A}"/>
          </ac:grpSpMkLst>
        </pc:grpChg>
        <pc:grpChg chg="add del mod">
          <ac:chgData name="Emanuel Ferreira da Silva" userId="acbf61af-dd8a-4530-9862-14641210e4cb" providerId="ADAL" clId="{5E493C01-CBF6-4607-8452-C7FEB74909BF}" dt="2024-09-25T21:02:54.830" v="833" actId="478"/>
          <ac:grpSpMkLst>
            <pc:docMk/>
            <pc:sldMk cId="1667574414" sldId="1750"/>
            <ac:grpSpMk id="146" creationId="{D92E8FC7-43AF-99F4-DB83-6C6ADBE695C9}"/>
          </ac:grpSpMkLst>
        </pc:grpChg>
        <pc:grpChg chg="add del mod">
          <ac:chgData name="Emanuel Ferreira da Silva" userId="acbf61af-dd8a-4530-9862-14641210e4cb" providerId="ADAL" clId="{5E493C01-CBF6-4607-8452-C7FEB74909BF}" dt="2024-09-25T21:03:16.349" v="839" actId="478"/>
          <ac:grpSpMkLst>
            <pc:docMk/>
            <pc:sldMk cId="1667574414" sldId="1750"/>
            <ac:grpSpMk id="149" creationId="{2736B2B2-3FEE-2BF8-CB53-A68AE846B3F5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153" creationId="{E8BEA664-E868-CF48-3661-BC04897103B2}"/>
          </ac:grpSpMkLst>
        </pc:grpChg>
        <pc:grpChg chg="add del mod">
          <ac:chgData name="Emanuel Ferreira da Silva" userId="acbf61af-dd8a-4530-9862-14641210e4cb" providerId="ADAL" clId="{5E493C01-CBF6-4607-8452-C7FEB74909BF}" dt="2024-09-25T21:13:35.024" v="942" actId="478"/>
          <ac:grpSpMkLst>
            <pc:docMk/>
            <pc:sldMk cId="1667574414" sldId="1750"/>
            <ac:grpSpMk id="157" creationId="{F14EDBA5-B8CE-D582-603F-932F7228FCEE}"/>
          </ac:grpSpMkLst>
        </pc:grpChg>
        <pc:picChg chg="add del mod">
          <ac:chgData name="Emanuel Ferreira da Silva" userId="acbf61af-dd8a-4530-9862-14641210e4cb" providerId="ADAL" clId="{5E493C01-CBF6-4607-8452-C7FEB74909BF}" dt="2024-09-26T00:10:56.399" v="2004" actId="478"/>
          <ac:picMkLst>
            <pc:docMk/>
            <pc:sldMk cId="1667574414" sldId="1750"/>
            <ac:picMk id="5" creationId="{70D06D50-4199-AE6D-2902-A11E35BF6D34}"/>
          </ac:picMkLst>
        </pc:picChg>
        <pc:picChg chg="add del mod">
          <ac:chgData name="Emanuel Ferreira da Silva" userId="acbf61af-dd8a-4530-9862-14641210e4cb" providerId="ADAL" clId="{5E493C01-CBF6-4607-8452-C7FEB74909BF}" dt="2024-09-26T00:11:13.397" v="2009" actId="478"/>
          <ac:picMkLst>
            <pc:docMk/>
            <pc:sldMk cId="1667574414" sldId="1750"/>
            <ac:picMk id="10" creationId="{343E44DE-FFBE-5087-99E6-821BA2128707}"/>
          </ac:picMkLst>
        </pc:picChg>
        <pc:picChg chg="add del mod">
          <ac:chgData name="Emanuel Ferreira da Silva" userId="acbf61af-dd8a-4530-9862-14641210e4cb" providerId="ADAL" clId="{5E493C01-CBF6-4607-8452-C7FEB74909BF}" dt="2024-09-25T23:59:14.030" v="1998" actId="478"/>
          <ac:picMkLst>
            <pc:docMk/>
            <pc:sldMk cId="1667574414" sldId="1750"/>
            <ac:picMk id="11" creationId="{0F474B80-EBEB-1300-D01B-445D3132269E}"/>
          </ac:picMkLst>
        </pc:picChg>
        <pc:picChg chg="add del mod">
          <ac:chgData name="Emanuel Ferreira da Silva" userId="acbf61af-dd8a-4530-9862-14641210e4cb" providerId="ADAL" clId="{5E493C01-CBF6-4607-8452-C7FEB74909BF}" dt="2024-09-25T23:59:14.821" v="1999" actId="478"/>
          <ac:picMkLst>
            <pc:docMk/>
            <pc:sldMk cId="1667574414" sldId="1750"/>
            <ac:picMk id="12" creationId="{5DB633B2-2E36-2068-8E9C-7B4B55270AD8}"/>
          </ac:picMkLst>
        </pc:picChg>
        <pc:picChg chg="del mod topLvl">
          <ac:chgData name="Emanuel Ferreira da Silva" userId="acbf61af-dd8a-4530-9862-14641210e4cb" providerId="ADAL" clId="{5E493C01-CBF6-4607-8452-C7FEB74909BF}" dt="2024-09-26T00:11:13.951" v="2010" actId="478"/>
          <ac:picMkLst>
            <pc:docMk/>
            <pc:sldMk cId="1667574414" sldId="1750"/>
            <ac:picMk id="20" creationId="{80A5928B-728B-7133-C92F-8255B365037E}"/>
          </ac:picMkLst>
        </pc:picChg>
        <pc:picChg chg="del mod topLvl">
          <ac:chgData name="Emanuel Ferreira da Silva" userId="acbf61af-dd8a-4530-9862-14641210e4cb" providerId="ADAL" clId="{5E493C01-CBF6-4607-8452-C7FEB74909BF}" dt="2024-09-26T00:11:17.775" v="2013" actId="478"/>
          <ac:picMkLst>
            <pc:docMk/>
            <pc:sldMk cId="1667574414" sldId="1750"/>
            <ac:picMk id="21" creationId="{B9B86353-FC34-8317-530E-3D203BFC493D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22" creationId="{22A3B3A1-D115-91E6-29E9-DD2945BA901B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23" creationId="{9D131A33-18E6-7EB9-E442-CB52E9AB2536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24" creationId="{3892A88B-EA76-76EB-156A-4F7594CF5F54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25" creationId="{CEEB6236-3A6D-0EA5-5379-2CB3478FA2C2}"/>
          </ac:picMkLst>
        </pc:picChg>
        <pc:picChg chg="del mod topLvl">
          <ac:chgData name="Emanuel Ferreira da Silva" userId="acbf61af-dd8a-4530-9862-14641210e4cb" providerId="ADAL" clId="{5E493C01-CBF6-4607-8452-C7FEB74909BF}" dt="2024-09-25T23:59:15.492" v="2000" actId="478"/>
          <ac:picMkLst>
            <pc:docMk/>
            <pc:sldMk cId="1667574414" sldId="1750"/>
            <ac:picMk id="26" creationId="{E80F89AF-501D-70B7-C752-28E8EFD53F85}"/>
          </ac:picMkLst>
        </pc:picChg>
        <pc:picChg chg="add del mod topLvl">
          <ac:chgData name="Emanuel Ferreira da Silva" userId="acbf61af-dd8a-4530-9862-14641210e4cb" providerId="ADAL" clId="{5E493C01-CBF6-4607-8452-C7FEB74909BF}" dt="2024-09-26T00:06:32.403" v="2003" actId="478"/>
          <ac:picMkLst>
            <pc:docMk/>
            <pc:sldMk cId="1667574414" sldId="1750"/>
            <ac:picMk id="27" creationId="{D5D71298-D1F2-DAE7-DA1A-7572A27E8F26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28" creationId="{07B38452-9CF9-982E-5E62-88F15099890A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29" creationId="{B6FCAA16-77BB-F86A-2EA6-C6E6CADA032D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30" creationId="{41542ACD-DCA8-5130-1A7E-9076C726B388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31" creationId="{B3348150-302E-AEDF-817F-E227A4B665E8}"/>
          </ac:picMkLst>
        </pc:picChg>
        <pc:picChg chg="del mod topLvl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33" creationId="{9E1BFBD2-311D-0F87-4C56-4DD32651130A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37" creationId="{4DBB4EF4-5A2D-2D9F-9161-EC23AB8C1B57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38" creationId="{D624DDEA-99D9-7E64-ED09-820B6305FA98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40" creationId="{5BB4200A-20BA-E589-691A-D1B2560D5573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42" creationId="{87366297-DB49-8F97-6E5C-02A986CFF9BE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44" creationId="{23E85B55-95D6-F52B-9EF6-A3DFF9FE8BFD}"/>
          </ac:picMkLst>
        </pc:picChg>
        <pc:picChg chg="add del mod">
          <ac:chgData name="Emanuel Ferreira da Silva" userId="acbf61af-dd8a-4530-9862-14641210e4cb" providerId="ADAL" clId="{5E493C01-CBF6-4607-8452-C7FEB74909BF}" dt="2024-09-25T23:59:06.949" v="1997" actId="478"/>
          <ac:picMkLst>
            <pc:docMk/>
            <pc:sldMk cId="1667574414" sldId="1750"/>
            <ac:picMk id="45" creationId="{94D45EA2-8C74-73B6-4615-986E4512CA13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50" creationId="{0831A93C-6188-E35C-2BDD-F51475349FB7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51" creationId="{1D626C47-650A-F0E3-A3D9-941304C69F1B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52" creationId="{F7713915-B9EA-35AC-6D31-FA2A07610DAF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54" creationId="{CED5531E-0EBB-EBD7-33B9-CDB0BADBE2E2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56" creationId="{09D7644C-045F-052F-5234-EF9A02BFB1B0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58" creationId="{F583EE92-C57D-3E1E-0840-95E14D7124FA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60" creationId="{4349C34F-C2E3-AEB6-D599-676832B8F807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64" creationId="{4D18441A-D0C1-D261-F9B9-0CA6EAADB875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65" creationId="{3D05A653-780C-E2A3-1889-A78D802B0E4E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66" creationId="{39603646-405B-A83D-3ADF-1AE534B2B64C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67" creationId="{2E2B806D-AB50-4059-78FE-9E645D14FC72}"/>
          </ac:picMkLst>
        </pc:picChg>
        <pc:picChg chg="mod">
          <ac:chgData name="Emanuel Ferreira da Silva" userId="acbf61af-dd8a-4530-9862-14641210e4cb" providerId="ADAL" clId="{5E493C01-CBF6-4607-8452-C7FEB74909BF}" dt="2024-09-25T23:58:54.582" v="1992"/>
          <ac:picMkLst>
            <pc:docMk/>
            <pc:sldMk cId="1667574414" sldId="1750"/>
            <ac:picMk id="69" creationId="{76537439-039A-D33D-B2CC-305E1B3AADCC}"/>
          </ac:picMkLst>
        </pc:picChg>
        <pc:picChg chg="add mod">
          <ac:chgData name="Emanuel Ferreira da Silva" userId="acbf61af-dd8a-4530-9862-14641210e4cb" providerId="ADAL" clId="{5E493C01-CBF6-4607-8452-C7FEB74909BF}" dt="2024-09-26T00:35:05.301" v="2516" actId="1076"/>
          <ac:picMkLst>
            <pc:docMk/>
            <pc:sldMk cId="1667574414" sldId="1750"/>
            <ac:picMk id="74" creationId="{8B070FFC-6264-5229-AB03-3097E243E7F8}"/>
          </ac:picMkLst>
        </pc:picChg>
        <pc:picChg chg="add mod">
          <ac:chgData name="Emanuel Ferreira da Silva" userId="acbf61af-dd8a-4530-9862-14641210e4cb" providerId="ADAL" clId="{5E493C01-CBF6-4607-8452-C7FEB74909BF}" dt="2024-09-26T00:35:05.301" v="2516" actId="1076"/>
          <ac:picMkLst>
            <pc:docMk/>
            <pc:sldMk cId="1667574414" sldId="1750"/>
            <ac:picMk id="75" creationId="{872CD5E8-C453-1C90-5D0F-E47145AF4367}"/>
          </ac:picMkLst>
        </pc:picChg>
        <pc:picChg chg="add del mod">
          <ac:chgData name="Emanuel Ferreira da Silva" userId="acbf61af-dd8a-4530-9862-14641210e4cb" providerId="ADAL" clId="{5E493C01-CBF6-4607-8452-C7FEB74909BF}" dt="2024-09-26T00:34:33.256" v="2512" actId="478"/>
          <ac:picMkLst>
            <pc:docMk/>
            <pc:sldMk cId="1667574414" sldId="1750"/>
            <ac:picMk id="77" creationId="{4C8A42C9-3411-66BA-5D5D-94F0B0C10926}"/>
          </ac:picMkLst>
        </pc:picChg>
        <pc:picChg chg="add del mod">
          <ac:chgData name="Emanuel Ferreira da Silva" userId="acbf61af-dd8a-4530-9862-14641210e4cb" providerId="ADAL" clId="{5E493C01-CBF6-4607-8452-C7FEB74909BF}" dt="2024-09-26T00:35:39.493" v="2517" actId="478"/>
          <ac:picMkLst>
            <pc:docMk/>
            <pc:sldMk cId="1667574414" sldId="1750"/>
            <ac:picMk id="79" creationId="{D3360123-69DE-E873-AF5E-20330BDCC192}"/>
          </ac:picMkLst>
        </pc:picChg>
        <pc:picChg chg="add mod">
          <ac:chgData name="Emanuel Ferreira da Silva" userId="acbf61af-dd8a-4530-9862-14641210e4cb" providerId="ADAL" clId="{5E493C01-CBF6-4607-8452-C7FEB74909BF}" dt="2024-09-26T00:41:56.147" v="2551" actId="164"/>
          <ac:picMkLst>
            <pc:docMk/>
            <pc:sldMk cId="1667574414" sldId="1750"/>
            <ac:picMk id="82" creationId="{1B02E63B-C1BB-C083-2361-2307554B9AD6}"/>
          </ac:picMkLst>
        </pc:picChg>
        <pc:picChg chg="add mod">
          <ac:chgData name="Emanuel Ferreira da Silva" userId="acbf61af-dd8a-4530-9862-14641210e4cb" providerId="ADAL" clId="{5E493C01-CBF6-4607-8452-C7FEB74909BF}" dt="2024-09-26T00:35:05.301" v="2516" actId="1076"/>
          <ac:picMkLst>
            <pc:docMk/>
            <pc:sldMk cId="1667574414" sldId="1750"/>
            <ac:picMk id="2050" creationId="{89804531-B05F-9074-F5FD-8E502C0FBE47}"/>
          </ac:picMkLst>
        </pc:picChg>
        <pc:picChg chg="add del mod">
          <ac:chgData name="Emanuel Ferreira da Silva" userId="acbf61af-dd8a-4530-9862-14641210e4cb" providerId="ADAL" clId="{5E493C01-CBF6-4607-8452-C7FEB74909BF}" dt="2024-09-26T00:12:12.956" v="2025" actId="21"/>
          <ac:picMkLst>
            <pc:docMk/>
            <pc:sldMk cId="1667574414" sldId="1750"/>
            <ac:picMk id="2052" creationId="{9A319C23-B9C5-92B1-33DB-018AD646F7C6}"/>
          </ac:picMkLst>
        </pc:picChg>
        <pc:picChg chg="add del mod">
          <ac:chgData name="Emanuel Ferreira da Silva" userId="acbf61af-dd8a-4530-9862-14641210e4cb" providerId="ADAL" clId="{5E493C01-CBF6-4607-8452-C7FEB74909BF}" dt="2024-09-26T00:12:12.956" v="2025" actId="21"/>
          <ac:picMkLst>
            <pc:docMk/>
            <pc:sldMk cId="1667574414" sldId="1750"/>
            <ac:picMk id="2054" creationId="{12BA95D4-3B7A-AFAC-5C8F-5886A472E79E}"/>
          </ac:picMkLst>
        </pc:picChg>
        <pc:picChg chg="add mod">
          <ac:chgData name="Emanuel Ferreira da Silva" userId="acbf61af-dd8a-4530-9862-14641210e4cb" providerId="ADAL" clId="{5E493C01-CBF6-4607-8452-C7FEB74909BF}" dt="2024-09-26T00:35:05.301" v="2516" actId="1076"/>
          <ac:picMkLst>
            <pc:docMk/>
            <pc:sldMk cId="1667574414" sldId="1750"/>
            <ac:picMk id="2056" creationId="{CAE614D4-03ED-699D-BD76-38E308A86DC3}"/>
          </ac:picMkLst>
        </pc:pic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5" creationId="{D418DF7C-1F60-3CDA-2CEE-2F317D6FFF0F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9" creationId="{DD50ACB0-B397-0B6C-F490-C60CEFE2C163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10" creationId="{1582A3D8-D986-B4FC-87BD-A697FD50E3E7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12" creationId="{2A53FAB6-A7CA-306F-6595-A5D20794C514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13" creationId="{7DB3FF8F-C24D-B923-922D-AC17F3596D9C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17" creationId="{7354A3BE-8EAA-4EA3-0C76-5EDF0A4941B4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18" creationId="{9C8DEEA0-3A31-FDB0-1584-F28B4D591040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19" creationId="{9A721091-C8F7-A94D-4395-F9502BB03E68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20" creationId="{DF158FF9-D250-ACD2-6842-0D3E7C436D03}"/>
          </ac:cxnSpMkLst>
        </pc:cxnChg>
        <pc:cxnChg chg="mod">
          <ac:chgData name="Emanuel Ferreira da Silva" userId="acbf61af-dd8a-4530-9862-14641210e4cb" providerId="ADAL" clId="{5E493C01-CBF6-4607-8452-C7FEB74909BF}" dt="2024-09-25T21:02:21.843" v="830"/>
          <ac:cxnSpMkLst>
            <pc:docMk/>
            <pc:sldMk cId="1667574414" sldId="1750"/>
            <ac:cxnSpMk id="21" creationId="{C26FF32F-AB9F-13CF-8367-F699DCCC1EAB}"/>
          </ac:cxnSpMkLst>
        </pc:cxnChg>
        <pc:cxnChg chg="mod">
          <ac:chgData name="Emanuel Ferreira da Silva" userId="acbf61af-dd8a-4530-9862-14641210e4cb" providerId="ADAL" clId="{5E493C01-CBF6-4607-8452-C7FEB74909BF}" dt="2024-09-25T20:42:32.835" v="828" actId="478"/>
          <ac:cxnSpMkLst>
            <pc:docMk/>
            <pc:sldMk cId="1667574414" sldId="1750"/>
            <ac:cxnSpMk id="37" creationId="{28CA59DA-EF15-310A-C8DF-E5D536D1D865}"/>
          </ac:cxnSpMkLst>
        </pc:cxnChg>
        <pc:cxnChg chg="mod">
          <ac:chgData name="Emanuel Ferreira da Silva" userId="acbf61af-dd8a-4530-9862-14641210e4cb" providerId="ADAL" clId="{5E493C01-CBF6-4607-8452-C7FEB74909BF}" dt="2024-09-25T20:42:32.835" v="828" actId="478"/>
          <ac:cxnSpMkLst>
            <pc:docMk/>
            <pc:sldMk cId="1667574414" sldId="1750"/>
            <ac:cxnSpMk id="45" creationId="{F7600D49-FF3B-005E-B805-D5582F2EF5A5}"/>
          </ac:cxnSpMkLst>
        </pc:cxnChg>
        <pc:cxnChg chg="add del mod">
          <ac:chgData name="Emanuel Ferreira da Silva" userId="acbf61af-dd8a-4530-9862-14641210e4cb" providerId="ADAL" clId="{5E493C01-CBF6-4607-8452-C7FEB74909BF}" dt="2024-09-25T21:02:30.188" v="831"/>
          <ac:cxnSpMkLst>
            <pc:docMk/>
            <pc:sldMk cId="1667574414" sldId="1750"/>
            <ac:cxnSpMk id="78" creationId="{2A939779-8B83-955F-E272-6B6FCF6D0BAB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89" creationId="{C29C1F83-1A00-7F2A-B5B5-A321554C1F5B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0" creationId="{E7BD174B-7096-0449-01F9-31A393AD8D40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1" creationId="{5BDF4B5E-C5AC-745B-C56E-F36F637226A8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2" creationId="{27D2B37E-8346-3879-A9B9-918CD1ECEC5D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3" creationId="{14CA36F4-60DB-7F25-FDBD-D391F9515D2A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4" creationId="{4F8E382B-0239-749A-62C1-69D3C63EF192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5" creationId="{1F533858-6AA5-BC26-1DBC-C74C8139D3F9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6" creationId="{162E2C5C-6CAA-85A3-F68A-220DAE23898C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7" creationId="{A4B11AC5-1DE9-D08B-4662-7EC4623B709C}"/>
          </ac:cxnSpMkLst>
        </pc:cxnChg>
        <pc:cxnChg chg="mod">
          <ac:chgData name="Emanuel Ferreira da Silva" userId="acbf61af-dd8a-4530-9862-14641210e4cb" providerId="ADAL" clId="{5E493C01-CBF6-4607-8452-C7FEB74909BF}" dt="2024-09-25T21:02:34.755" v="832"/>
          <ac:cxnSpMkLst>
            <pc:docMk/>
            <pc:sldMk cId="1667574414" sldId="1750"/>
            <ac:cxnSpMk id="98" creationId="{328B6C5E-F44E-4A72-2CBE-8C8CFC183723}"/>
          </ac:cxnSpMkLst>
        </pc:cxnChg>
        <pc:cxnChg chg="add del mod ord">
          <ac:chgData name="Emanuel Ferreira da Silva" userId="acbf61af-dd8a-4530-9862-14641210e4cb" providerId="ADAL" clId="{5E493C01-CBF6-4607-8452-C7FEB74909BF}" dt="2024-09-25T21:13:35.024" v="942" actId="478"/>
          <ac:cxnSpMkLst>
            <pc:docMk/>
            <pc:sldMk cId="1667574414" sldId="1750"/>
            <ac:cxnSpMk id="139" creationId="{B7235948-1CE9-A4CA-787B-F1F0BFDF528D}"/>
          </ac:cxnSpMkLst>
        </pc:cxnChg>
        <pc:cxnChg chg="mod">
          <ac:chgData name="Emanuel Ferreira da Silva" userId="acbf61af-dd8a-4530-9862-14641210e4cb" providerId="ADAL" clId="{5E493C01-CBF6-4607-8452-C7FEB74909BF}" dt="2024-09-25T21:05:22.155" v="865"/>
          <ac:cxnSpMkLst>
            <pc:docMk/>
            <pc:sldMk cId="1667574414" sldId="1750"/>
            <ac:cxnSpMk id="154" creationId="{4A047262-CE27-126D-27F8-F83CB5CED109}"/>
          </ac:cxnSpMkLst>
        </pc:cxnChg>
      </pc:sldChg>
      <pc:sldChg chg="addSp delSp modSp add mod ord modAnim">
        <pc:chgData name="Emanuel Ferreira da Silva" userId="acbf61af-dd8a-4530-9862-14641210e4cb" providerId="ADAL" clId="{5E493C01-CBF6-4607-8452-C7FEB74909BF}" dt="2024-10-01T12:37:59.094" v="5899" actId="1076"/>
        <pc:sldMkLst>
          <pc:docMk/>
          <pc:sldMk cId="229736806" sldId="1751"/>
        </pc:sldMkLst>
        <pc:spChg chg="add del mod">
          <ac:chgData name="Emanuel Ferreira da Silva" userId="acbf61af-dd8a-4530-9862-14641210e4cb" providerId="ADAL" clId="{5E493C01-CBF6-4607-8452-C7FEB74909BF}" dt="2024-10-01T11:25:52.331" v="5428" actId="478"/>
          <ac:spMkLst>
            <pc:docMk/>
            <pc:sldMk cId="229736806" sldId="1751"/>
            <ac:spMk id="2" creationId="{91399DB9-AD5D-BE56-6F69-75D1944B6D62}"/>
          </ac:spMkLst>
        </pc:spChg>
        <pc:spChg chg="add del mod">
          <ac:chgData name="Emanuel Ferreira da Silva" userId="acbf61af-dd8a-4530-9862-14641210e4cb" providerId="ADAL" clId="{5E493C01-CBF6-4607-8452-C7FEB74909BF}" dt="2024-10-01T11:26:50.080" v="5436"/>
          <ac:spMkLst>
            <pc:docMk/>
            <pc:sldMk cId="229736806" sldId="1751"/>
            <ac:spMk id="3" creationId="{36216962-87FA-4DF0-5D53-9ABA38778AA4}"/>
          </ac:spMkLst>
        </pc:spChg>
        <pc:spChg chg="add del mod">
          <ac:chgData name="Emanuel Ferreira da Silva" userId="acbf61af-dd8a-4530-9862-14641210e4cb" providerId="ADAL" clId="{5E493C01-CBF6-4607-8452-C7FEB74909BF}" dt="2024-10-01T11:28:41.391" v="5449" actId="478"/>
          <ac:spMkLst>
            <pc:docMk/>
            <pc:sldMk cId="229736806" sldId="1751"/>
            <ac:spMk id="5" creationId="{A970C1EA-8359-E026-6D0D-B31A72897D55}"/>
          </ac:spMkLst>
        </pc:spChg>
        <pc:spChg chg="mod">
          <ac:chgData name="Emanuel Ferreira da Silva" userId="acbf61af-dd8a-4530-9862-14641210e4cb" providerId="ADAL" clId="{5E493C01-CBF6-4607-8452-C7FEB74909BF}" dt="2024-09-25T22:58:07.177" v="1233"/>
          <ac:spMkLst>
            <pc:docMk/>
            <pc:sldMk cId="229736806" sldId="1751"/>
            <ac:spMk id="6" creationId="{9D95A739-1405-D669-6603-F677BAB24B2F}"/>
          </ac:spMkLst>
        </pc:spChg>
        <pc:spChg chg="mod topLvl">
          <ac:chgData name="Emanuel Ferreira da Silva" userId="acbf61af-dd8a-4530-9862-14641210e4cb" providerId="ADAL" clId="{5E493C01-CBF6-4607-8452-C7FEB74909BF}" dt="2024-10-01T12:31:26.289" v="5869" actId="692"/>
          <ac:spMkLst>
            <pc:docMk/>
            <pc:sldMk cId="229736806" sldId="1751"/>
            <ac:spMk id="9" creationId="{81871E63-AFF3-C219-75D0-2D625F4F2D10}"/>
          </ac:spMkLst>
        </pc:spChg>
        <pc:spChg chg="mod topLvl">
          <ac:chgData name="Emanuel Ferreira da Silva" userId="acbf61af-dd8a-4530-9862-14641210e4cb" providerId="ADAL" clId="{5E493C01-CBF6-4607-8452-C7FEB74909BF}" dt="2024-10-01T11:31:38.110" v="5473" actId="478"/>
          <ac:spMkLst>
            <pc:docMk/>
            <pc:sldMk cId="229736806" sldId="1751"/>
            <ac:spMk id="10" creationId="{E07EEC1A-989C-7856-835B-8668DB4A4E6C}"/>
          </ac:spMkLst>
        </pc:spChg>
        <pc:spChg chg="add mod">
          <ac:chgData name="Emanuel Ferreira da Silva" userId="acbf61af-dd8a-4530-9862-14641210e4cb" providerId="ADAL" clId="{5E493C01-CBF6-4607-8452-C7FEB74909BF}" dt="2024-10-01T12:29:32.084" v="5836" actId="692"/>
          <ac:spMkLst>
            <pc:docMk/>
            <pc:sldMk cId="229736806" sldId="1751"/>
            <ac:spMk id="11" creationId="{12F13581-9578-D3C2-8C56-610F54E031EB}"/>
          </ac:spMkLst>
        </pc:spChg>
        <pc:spChg chg="add del mod">
          <ac:chgData name="Emanuel Ferreira da Silva" userId="acbf61af-dd8a-4530-9862-14641210e4cb" providerId="ADAL" clId="{5E493C01-CBF6-4607-8452-C7FEB74909BF}" dt="2024-10-01T11:29:50.703" v="5455" actId="478"/>
          <ac:spMkLst>
            <pc:docMk/>
            <pc:sldMk cId="229736806" sldId="1751"/>
            <ac:spMk id="12" creationId="{9EB71283-BEEB-0D20-E8C5-4C4270868F39}"/>
          </ac:spMkLst>
        </pc:spChg>
        <pc:spChg chg="add mod">
          <ac:chgData name="Emanuel Ferreira da Silva" userId="acbf61af-dd8a-4530-9862-14641210e4cb" providerId="ADAL" clId="{5E493C01-CBF6-4607-8452-C7FEB74909BF}" dt="2024-10-01T12:33:21.787" v="5898" actId="1076"/>
          <ac:spMkLst>
            <pc:docMk/>
            <pc:sldMk cId="229736806" sldId="1751"/>
            <ac:spMk id="13" creationId="{15D8F24B-30F5-2318-D6C2-D0FFB141D22B}"/>
          </ac:spMkLst>
        </pc:spChg>
        <pc:spChg chg="del mod topLvl">
          <ac:chgData name="Emanuel Ferreira da Silva" userId="acbf61af-dd8a-4530-9862-14641210e4cb" providerId="ADAL" clId="{5E493C01-CBF6-4607-8452-C7FEB74909BF}" dt="2024-09-25T23:02:45.423" v="1245" actId="478"/>
          <ac:spMkLst>
            <pc:docMk/>
            <pc:sldMk cId="229736806" sldId="1751"/>
            <ac:spMk id="13" creationId="{B4FF6E9C-A612-830C-AB08-3A0627EF2FCC}"/>
          </ac:spMkLst>
        </pc:spChg>
        <pc:spChg chg="add mod">
          <ac:chgData name="Emanuel Ferreira da Silva" userId="acbf61af-dd8a-4530-9862-14641210e4cb" providerId="ADAL" clId="{5E493C01-CBF6-4607-8452-C7FEB74909BF}" dt="2024-10-01T12:30:02.058" v="5840" actId="692"/>
          <ac:spMkLst>
            <pc:docMk/>
            <pc:sldMk cId="229736806" sldId="1751"/>
            <ac:spMk id="14" creationId="{C191E006-7321-1AB4-D20F-6B2504CDCDEB}"/>
          </ac:spMkLst>
        </pc:spChg>
        <pc:spChg chg="add mod topLvl">
          <ac:chgData name="Emanuel Ferreira da Silva" userId="acbf61af-dd8a-4530-9862-14641210e4cb" providerId="ADAL" clId="{5E493C01-CBF6-4607-8452-C7FEB74909BF}" dt="2024-10-01T12:31:40.400" v="5879" actId="1076"/>
          <ac:spMkLst>
            <pc:docMk/>
            <pc:sldMk cId="229736806" sldId="1751"/>
            <ac:spMk id="15" creationId="{0FB8AE6D-69DE-8E69-1121-6955FCD869A8}"/>
          </ac:spMkLst>
        </pc:spChg>
        <pc:spChg chg="add mod">
          <ac:chgData name="Emanuel Ferreira da Silva" userId="acbf61af-dd8a-4530-9862-14641210e4cb" providerId="ADAL" clId="{5E493C01-CBF6-4607-8452-C7FEB74909BF}" dt="2024-10-01T12:30:17.124" v="5846" actId="692"/>
          <ac:spMkLst>
            <pc:docMk/>
            <pc:sldMk cId="229736806" sldId="1751"/>
            <ac:spMk id="16" creationId="{7C0E1638-6D15-528D-DC1E-F0A94843975A}"/>
          </ac:spMkLst>
        </pc:spChg>
        <pc:spChg chg="add mod topLvl">
          <ac:chgData name="Emanuel Ferreira da Silva" userId="acbf61af-dd8a-4530-9862-14641210e4cb" providerId="ADAL" clId="{5E493C01-CBF6-4607-8452-C7FEB74909BF}" dt="2024-10-01T12:30:44.451" v="5858" actId="692"/>
          <ac:spMkLst>
            <pc:docMk/>
            <pc:sldMk cId="229736806" sldId="1751"/>
            <ac:spMk id="17" creationId="{9BF63290-57E1-614D-813F-9D412DE6E7EE}"/>
          </ac:spMkLst>
        </pc:spChg>
        <pc:spChg chg="add del mod">
          <ac:chgData name="Emanuel Ferreira da Silva" userId="acbf61af-dd8a-4530-9862-14641210e4cb" providerId="ADAL" clId="{5E493C01-CBF6-4607-8452-C7FEB74909BF}" dt="2024-10-01T12:30:06.266" v="5842" actId="21"/>
          <ac:spMkLst>
            <pc:docMk/>
            <pc:sldMk cId="229736806" sldId="1751"/>
            <ac:spMk id="18" creationId="{456605C2-3162-9FD0-5BEF-FCF93E385524}"/>
          </ac:spMkLst>
        </pc:spChg>
        <pc:spChg chg="add del mod">
          <ac:chgData name="Emanuel Ferreira da Silva" userId="acbf61af-dd8a-4530-9862-14641210e4cb" providerId="ADAL" clId="{5E493C01-CBF6-4607-8452-C7FEB74909BF}" dt="2024-10-01T11:41:05.078" v="5545" actId="21"/>
          <ac:spMkLst>
            <pc:docMk/>
            <pc:sldMk cId="229736806" sldId="1751"/>
            <ac:spMk id="18" creationId="{551EDA53-1BAB-290C-0392-A7C6F84DEF84}"/>
          </ac:spMkLst>
        </pc:spChg>
        <pc:spChg chg="add mod">
          <ac:chgData name="Emanuel Ferreira da Silva" userId="acbf61af-dd8a-4530-9862-14641210e4cb" providerId="ADAL" clId="{5E493C01-CBF6-4607-8452-C7FEB74909BF}" dt="2024-10-01T12:32:00.772" v="5888" actId="164"/>
          <ac:spMkLst>
            <pc:docMk/>
            <pc:sldMk cId="229736806" sldId="1751"/>
            <ac:spMk id="19" creationId="{18C34D3C-713A-B569-B203-045D93240225}"/>
          </ac:spMkLst>
        </pc:spChg>
        <pc:spChg chg="del mod topLvl">
          <ac:chgData name="Emanuel Ferreira da Silva" userId="acbf61af-dd8a-4530-9862-14641210e4cb" providerId="ADAL" clId="{5E493C01-CBF6-4607-8452-C7FEB74909BF}" dt="2024-09-25T23:02:51.078" v="1249" actId="478"/>
          <ac:spMkLst>
            <pc:docMk/>
            <pc:sldMk cId="229736806" sldId="1751"/>
            <ac:spMk id="19" creationId="{7A2B03D9-0BC4-1897-D3F6-8A53AFD60306}"/>
          </ac:spMkLst>
        </pc:spChg>
        <pc:spChg chg="add del mod">
          <ac:chgData name="Emanuel Ferreira da Silva" userId="acbf61af-dd8a-4530-9862-14641210e4cb" providerId="ADAL" clId="{5E493C01-CBF6-4607-8452-C7FEB74909BF}" dt="2024-10-01T11:41:19.411" v="5551" actId="21"/>
          <ac:spMkLst>
            <pc:docMk/>
            <pc:sldMk cId="229736806" sldId="1751"/>
            <ac:spMk id="19" creationId="{7BC68641-D6F5-D8F3-6446-ADDAC6A0E292}"/>
          </ac:spMkLst>
        </pc:spChg>
        <pc:spChg chg="add del mod">
          <ac:chgData name="Emanuel Ferreira da Silva" userId="acbf61af-dd8a-4530-9862-14641210e4cb" providerId="ADAL" clId="{5E493C01-CBF6-4607-8452-C7FEB74909BF}" dt="2024-10-01T11:41:26.579" v="5559" actId="21"/>
          <ac:spMkLst>
            <pc:docMk/>
            <pc:sldMk cId="229736806" sldId="1751"/>
            <ac:spMk id="20" creationId="{0006701E-BA97-A1A0-A189-0430507C17DB}"/>
          </ac:spMkLst>
        </pc:spChg>
        <pc:spChg chg="add mod">
          <ac:chgData name="Emanuel Ferreira da Silva" userId="acbf61af-dd8a-4530-9862-14641210e4cb" providerId="ADAL" clId="{5E493C01-CBF6-4607-8452-C7FEB74909BF}" dt="2024-10-01T12:30:08.912" v="5843"/>
          <ac:spMkLst>
            <pc:docMk/>
            <pc:sldMk cId="229736806" sldId="1751"/>
            <ac:spMk id="20" creationId="{59A039EE-BDC0-E720-B584-E3EBBDD72A28}"/>
          </ac:spMkLst>
        </pc:spChg>
        <pc:spChg chg="del mod topLvl">
          <ac:chgData name="Emanuel Ferreira da Silva" userId="acbf61af-dd8a-4530-9862-14641210e4cb" providerId="ADAL" clId="{5E493C01-CBF6-4607-8452-C7FEB74909BF}" dt="2024-09-25T23:02:52.100" v="1250" actId="478"/>
          <ac:spMkLst>
            <pc:docMk/>
            <pc:sldMk cId="229736806" sldId="1751"/>
            <ac:spMk id="20" creationId="{E368D283-6E7D-BFD8-9C1A-39AA61F25274}"/>
          </ac:spMkLst>
        </pc:spChg>
        <pc:spChg chg="add del mod">
          <ac:chgData name="Emanuel Ferreira da Silva" userId="acbf61af-dd8a-4530-9862-14641210e4cb" providerId="ADAL" clId="{5E493C01-CBF6-4607-8452-C7FEB74909BF}" dt="2024-10-01T12:29:24.894" v="5834" actId="21"/>
          <ac:spMkLst>
            <pc:docMk/>
            <pc:sldMk cId="229736806" sldId="1751"/>
            <ac:spMk id="21" creationId="{798DD566-BA81-C761-F63C-99874544CEDA}"/>
          </ac:spMkLst>
        </pc:spChg>
        <pc:spChg chg="mod topLvl">
          <ac:chgData name="Emanuel Ferreira da Silva" userId="acbf61af-dd8a-4530-9862-14641210e4cb" providerId="ADAL" clId="{5E493C01-CBF6-4607-8452-C7FEB74909BF}" dt="2024-10-01T12:31:32.680" v="5873" actId="692"/>
          <ac:spMkLst>
            <pc:docMk/>
            <pc:sldMk cId="229736806" sldId="1751"/>
            <ac:spMk id="22" creationId="{494F7527-F617-311C-F856-BA008E0AF312}"/>
          </ac:spMkLst>
        </pc:spChg>
        <pc:spChg chg="mod topLvl">
          <ac:chgData name="Emanuel Ferreira da Silva" userId="acbf61af-dd8a-4530-9862-14641210e4cb" providerId="ADAL" clId="{5E493C01-CBF6-4607-8452-C7FEB74909BF}" dt="2024-10-01T11:34:29.154" v="5502" actId="478"/>
          <ac:spMkLst>
            <pc:docMk/>
            <pc:sldMk cId="229736806" sldId="1751"/>
            <ac:spMk id="23" creationId="{7863FEB7-DE01-4EC8-9CC4-82D35BC70E4F}"/>
          </ac:spMkLst>
        </pc:spChg>
        <pc:spChg chg="add del mod">
          <ac:chgData name="Emanuel Ferreira da Silva" userId="acbf61af-dd8a-4530-9862-14641210e4cb" providerId="ADAL" clId="{5E493C01-CBF6-4607-8452-C7FEB74909BF}" dt="2024-10-01T12:29:56.551" v="5838" actId="21"/>
          <ac:spMkLst>
            <pc:docMk/>
            <pc:sldMk cId="229736806" sldId="1751"/>
            <ac:spMk id="24" creationId="{2B171392-F0AF-BA15-2DDD-595D90B09F96}"/>
          </ac:spMkLst>
        </pc:spChg>
        <pc:spChg chg="add del mod">
          <ac:chgData name="Emanuel Ferreira da Silva" userId="acbf61af-dd8a-4530-9862-14641210e4cb" providerId="ADAL" clId="{5E493C01-CBF6-4607-8452-C7FEB74909BF}" dt="2024-10-01T12:30:11.780" v="5844" actId="21"/>
          <ac:spMkLst>
            <pc:docMk/>
            <pc:sldMk cId="229736806" sldId="1751"/>
            <ac:spMk id="25" creationId="{EA761267-3140-AE1C-C05B-D30702BB8C16}"/>
          </ac:spMkLst>
        </pc:spChg>
        <pc:spChg chg="add del mod">
          <ac:chgData name="Emanuel Ferreira da Silva" userId="acbf61af-dd8a-4530-9862-14641210e4cb" providerId="ADAL" clId="{5E493C01-CBF6-4607-8452-C7FEB74909BF}" dt="2024-10-01T11:41:56.456" v="5580"/>
          <ac:spMkLst>
            <pc:docMk/>
            <pc:sldMk cId="229736806" sldId="1751"/>
            <ac:spMk id="26" creationId="{980DF0E4-4142-1FE7-A357-15A88F0BEB4A}"/>
          </ac:spMkLst>
        </pc:spChg>
        <pc:spChg chg="add mod">
          <ac:chgData name="Emanuel Ferreira da Silva" userId="acbf61af-dd8a-4530-9862-14641210e4cb" providerId="ADAL" clId="{5E493C01-CBF6-4607-8452-C7FEB74909BF}" dt="2024-10-01T12:32:05.471" v="5889" actId="164"/>
          <ac:spMkLst>
            <pc:docMk/>
            <pc:sldMk cId="229736806" sldId="1751"/>
            <ac:spMk id="26" creationId="{9CC2FE34-4E87-D051-CC32-449250FBA574}"/>
          </ac:spMkLst>
        </pc:spChg>
        <pc:spChg chg="add del mod">
          <ac:chgData name="Emanuel Ferreira da Silva" userId="acbf61af-dd8a-4530-9862-14641210e4cb" providerId="ADAL" clId="{5E493C01-CBF6-4607-8452-C7FEB74909BF}" dt="2024-10-01T12:30:22.215" v="5848" actId="21"/>
          <ac:spMkLst>
            <pc:docMk/>
            <pc:sldMk cId="229736806" sldId="1751"/>
            <ac:spMk id="27" creationId="{4A128625-87AD-BFCE-4FED-18462346C4F6}"/>
          </ac:spMkLst>
        </pc:spChg>
        <pc:spChg chg="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27" creationId="{9E70A8B3-C0A6-594E-1576-05F0D7707A97}"/>
          </ac:spMkLst>
        </pc:spChg>
        <pc:spChg chg="add del mod topLvl">
          <ac:chgData name="Emanuel Ferreira da Silva" userId="acbf61af-dd8a-4530-9862-14641210e4cb" providerId="ADAL" clId="{5E493C01-CBF6-4607-8452-C7FEB74909BF}" dt="2024-10-01T12:30:31.305" v="5852" actId="21"/>
          <ac:spMkLst>
            <pc:docMk/>
            <pc:sldMk cId="229736806" sldId="1751"/>
            <ac:spMk id="28" creationId="{44EA6C39-9550-B359-7269-1CFE1D5D055B}"/>
          </ac:spMkLst>
        </pc:spChg>
        <pc:spChg chg="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28" creationId="{BB7249BB-E902-50D0-B1F0-DCEBB89B4478}"/>
          </ac:spMkLst>
        </pc:spChg>
        <pc:spChg chg="add del mod topLvl">
          <ac:chgData name="Emanuel Ferreira da Silva" userId="acbf61af-dd8a-4530-9862-14641210e4cb" providerId="ADAL" clId="{5E493C01-CBF6-4607-8452-C7FEB74909BF}" dt="2024-10-01T12:30:40.120" v="5856" actId="21"/>
          <ac:spMkLst>
            <pc:docMk/>
            <pc:sldMk cId="229736806" sldId="1751"/>
            <ac:spMk id="29" creationId="{42152A28-93D1-B155-0A15-F5A252E7B1EB}"/>
          </ac:spMkLst>
        </pc:spChg>
        <pc:spChg chg="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29" creationId="{79DC7D49-AECD-531E-2EEB-757B0E5370F0}"/>
          </ac:spMkLst>
        </pc:spChg>
        <pc:spChg chg="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30" creationId="{6CFEC9E2-E1F2-DE95-00FD-5CDF67AC1276}"/>
          </ac:spMkLst>
        </pc:spChg>
        <pc:spChg chg="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35" creationId="{28D1A2DF-DC75-7D2B-D817-F15A6CC3417D}"/>
          </ac:spMkLst>
        </pc:spChg>
        <pc:spChg chg="add mod">
          <ac:chgData name="Emanuel Ferreira da Silva" userId="acbf61af-dd8a-4530-9862-14641210e4cb" providerId="ADAL" clId="{5E493C01-CBF6-4607-8452-C7FEB74909BF}" dt="2024-10-01T12:33:21.787" v="5898" actId="1076"/>
          <ac:spMkLst>
            <pc:docMk/>
            <pc:sldMk cId="229736806" sldId="1751"/>
            <ac:spMk id="35" creationId="{82A47D5F-3ECB-3547-4A5E-55D6AD1B4F01}"/>
          </ac:spMkLst>
        </pc:spChg>
        <pc:spChg chg="add mod">
          <ac:chgData name="Emanuel Ferreira da Silva" userId="acbf61af-dd8a-4530-9862-14641210e4cb" providerId="ADAL" clId="{5E493C01-CBF6-4607-8452-C7FEB74909BF}" dt="2024-10-01T12:32:23.106" v="5891" actId="164"/>
          <ac:spMkLst>
            <pc:docMk/>
            <pc:sldMk cId="229736806" sldId="1751"/>
            <ac:spMk id="36" creationId="{3FF170CA-F8B0-4599-61D3-19AFEFE0901B}"/>
          </ac:spMkLst>
        </pc:spChg>
        <pc:spChg chg="add del 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36" creationId="{703665AB-1754-9257-6487-4E237F644328}"/>
          </ac:spMkLst>
        </pc:spChg>
        <pc:spChg chg="add mod">
          <ac:chgData name="Emanuel Ferreira da Silva" userId="acbf61af-dd8a-4530-9862-14641210e4cb" providerId="ADAL" clId="{5E493C01-CBF6-4607-8452-C7FEB74909BF}" dt="2024-10-01T12:37:59.094" v="5899" actId="1076"/>
          <ac:spMkLst>
            <pc:docMk/>
            <pc:sldMk cId="229736806" sldId="1751"/>
            <ac:spMk id="37" creationId="{58B47C9F-2759-BA64-4FFB-DABF241E102D}"/>
          </ac:spMkLst>
        </pc:spChg>
        <pc:spChg chg="mod topLvl">
          <ac:chgData name="Emanuel Ferreira da Silva" userId="acbf61af-dd8a-4530-9862-14641210e4cb" providerId="ADAL" clId="{5E493C01-CBF6-4607-8452-C7FEB74909BF}" dt="2024-10-01T12:33:21.787" v="5898" actId="1076"/>
          <ac:spMkLst>
            <pc:docMk/>
            <pc:sldMk cId="229736806" sldId="1751"/>
            <ac:spMk id="39" creationId="{87C7E18D-EC0B-5FFB-C410-4B8EC9DA2F8F}"/>
          </ac:spMkLst>
        </pc:spChg>
        <pc:spChg chg="mod topLvl">
          <ac:chgData name="Emanuel Ferreira da Silva" userId="acbf61af-dd8a-4530-9862-14641210e4cb" providerId="ADAL" clId="{5E493C01-CBF6-4607-8452-C7FEB74909BF}" dt="2024-10-01T12:33:21.787" v="5898" actId="1076"/>
          <ac:spMkLst>
            <pc:docMk/>
            <pc:sldMk cId="229736806" sldId="1751"/>
            <ac:spMk id="40" creationId="{B3A77C91-87A5-3135-2098-3614C56FFD60}"/>
          </ac:spMkLst>
        </pc:spChg>
        <pc:spChg chg="mod topLvl">
          <ac:chgData name="Emanuel Ferreira da Silva" userId="acbf61af-dd8a-4530-9862-14641210e4cb" providerId="ADAL" clId="{5E493C01-CBF6-4607-8452-C7FEB74909BF}" dt="2024-10-01T12:31:43.344" v="5883" actId="692"/>
          <ac:spMkLst>
            <pc:docMk/>
            <pc:sldMk cId="229736806" sldId="1751"/>
            <ac:spMk id="47" creationId="{17999649-4A6C-835F-20B8-A1DB1D47ED7D}"/>
          </ac:spMkLst>
        </pc:spChg>
        <pc:spChg chg="mod topLvl">
          <ac:chgData name="Emanuel Ferreira da Silva" userId="acbf61af-dd8a-4530-9862-14641210e4cb" providerId="ADAL" clId="{5E493C01-CBF6-4607-8452-C7FEB74909BF}" dt="2024-10-01T12:31:40.400" v="5879" actId="1076"/>
          <ac:spMkLst>
            <pc:docMk/>
            <pc:sldMk cId="229736806" sldId="1751"/>
            <ac:spMk id="48" creationId="{098FC3EC-FF65-FCAA-B7AB-93D1AF5A020C}"/>
          </ac:spMkLst>
        </pc:spChg>
        <pc:spChg chg="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53" creationId="{D819B987-7CC5-D6CD-8A76-7DD89E7FA0E0}"/>
          </ac:spMkLst>
        </pc:spChg>
        <pc:spChg chg="mod">
          <ac:chgData name="Emanuel Ferreira da Silva" userId="acbf61af-dd8a-4530-9862-14641210e4cb" providerId="ADAL" clId="{5E493C01-CBF6-4607-8452-C7FEB74909BF}" dt="2024-09-25T23:02:37.676" v="1240" actId="165"/>
          <ac:spMkLst>
            <pc:docMk/>
            <pc:sldMk cId="229736806" sldId="1751"/>
            <ac:spMk id="54" creationId="{3007C35F-381E-CCBF-0CF9-AE559E555940}"/>
          </ac:spMkLst>
        </pc:spChg>
        <pc:spChg chg="mod topLvl">
          <ac:chgData name="Emanuel Ferreira da Silva" userId="acbf61af-dd8a-4530-9862-14641210e4cb" providerId="ADAL" clId="{5E493C01-CBF6-4607-8452-C7FEB74909BF}" dt="2024-10-01T12:31:15.296" v="5865" actId="692"/>
          <ac:spMkLst>
            <pc:docMk/>
            <pc:sldMk cId="229736806" sldId="1751"/>
            <ac:spMk id="56" creationId="{777FC9CB-88B7-0EB2-6F49-0F87026A7387}"/>
          </ac:spMkLst>
        </pc:spChg>
        <pc:spChg chg="mod topLvl">
          <ac:chgData name="Emanuel Ferreira da Silva" userId="acbf61af-dd8a-4530-9862-14641210e4cb" providerId="ADAL" clId="{5E493C01-CBF6-4607-8452-C7FEB74909BF}" dt="2024-10-01T11:28:09.585" v="5443" actId="1076"/>
          <ac:spMkLst>
            <pc:docMk/>
            <pc:sldMk cId="229736806" sldId="1751"/>
            <ac:spMk id="57" creationId="{FD22ECA3-B7E3-88BC-9BB4-E6417992D2ED}"/>
          </ac:spMkLst>
        </pc:spChg>
        <pc:spChg chg="mod topLvl">
          <ac:chgData name="Emanuel Ferreira da Silva" userId="acbf61af-dd8a-4530-9862-14641210e4cb" providerId="ADAL" clId="{5E493C01-CBF6-4607-8452-C7FEB74909BF}" dt="2024-10-01T12:31:46.930" v="5887" actId="692"/>
          <ac:spMkLst>
            <pc:docMk/>
            <pc:sldMk cId="229736806" sldId="1751"/>
            <ac:spMk id="62" creationId="{A065F8A1-7EB9-B10E-9213-AE882CFE7DDB}"/>
          </ac:spMkLst>
        </pc:spChg>
        <pc:spChg chg="mod topLvl">
          <ac:chgData name="Emanuel Ferreira da Silva" userId="acbf61af-dd8a-4530-9862-14641210e4cb" providerId="ADAL" clId="{5E493C01-CBF6-4607-8452-C7FEB74909BF}" dt="2024-10-01T12:18:41.010" v="5824" actId="165"/>
          <ac:spMkLst>
            <pc:docMk/>
            <pc:sldMk cId="229736806" sldId="1751"/>
            <ac:spMk id="63" creationId="{F039EC81-1C4D-CF49-5AFD-51A73B961364}"/>
          </ac:spMkLst>
        </pc:spChg>
        <pc:spChg chg="mod">
          <ac:chgData name="Emanuel Ferreira da Silva" userId="acbf61af-dd8a-4530-9862-14641210e4cb" providerId="ADAL" clId="{5E493C01-CBF6-4607-8452-C7FEB74909BF}" dt="2024-09-25T23:31:48.032" v="1554"/>
          <ac:spMkLst>
            <pc:docMk/>
            <pc:sldMk cId="229736806" sldId="1751"/>
            <ac:spMk id="87" creationId="{659C125C-2294-B3D1-5124-04C5D6465A41}"/>
          </ac:spMkLst>
        </pc:spChg>
        <pc:spChg chg="mod">
          <ac:chgData name="Emanuel Ferreira da Silva" userId="acbf61af-dd8a-4530-9862-14641210e4cb" providerId="ADAL" clId="{5E493C01-CBF6-4607-8452-C7FEB74909BF}" dt="2024-09-25T23:31:48.032" v="1554"/>
          <ac:spMkLst>
            <pc:docMk/>
            <pc:sldMk cId="229736806" sldId="1751"/>
            <ac:spMk id="88" creationId="{B1FF4CE0-EC76-2CED-0C08-43E626F8ED17}"/>
          </ac:spMkLst>
        </pc:spChg>
        <pc:spChg chg="mod">
          <ac:chgData name="Emanuel Ferreira da Silva" userId="acbf61af-dd8a-4530-9862-14641210e4cb" providerId="ADAL" clId="{5E493C01-CBF6-4607-8452-C7FEB74909BF}" dt="2024-09-25T23:31:48.032" v="1554"/>
          <ac:spMkLst>
            <pc:docMk/>
            <pc:sldMk cId="229736806" sldId="1751"/>
            <ac:spMk id="89" creationId="{B940A9CD-1221-82AF-5F08-B585F87FB77D}"/>
          </ac:spMkLst>
        </pc:spChg>
        <pc:grpChg chg="add del mod">
          <ac:chgData name="Emanuel Ferreira da Silva" userId="acbf61af-dd8a-4530-9862-14641210e4cb" providerId="ADAL" clId="{5E493C01-CBF6-4607-8452-C7FEB74909BF}" dt="2024-10-01T12:30:31.305" v="5852" actId="21"/>
          <ac:grpSpMkLst>
            <pc:docMk/>
            <pc:sldMk cId="229736806" sldId="1751"/>
            <ac:grpSpMk id="2" creationId="{274F61EB-7512-C496-4879-EAE59B1628CB}"/>
          </ac:grpSpMkLst>
        </pc:grpChg>
        <pc:grpChg chg="add del mod">
          <ac:chgData name="Emanuel Ferreira da Silva" userId="acbf61af-dd8a-4530-9862-14641210e4cb" providerId="ADAL" clId="{5E493C01-CBF6-4607-8452-C7FEB74909BF}" dt="2024-09-25T23:02:37.676" v="1240" actId="165"/>
          <ac:grpSpMkLst>
            <pc:docMk/>
            <pc:sldMk cId="229736806" sldId="1751"/>
            <ac:grpSpMk id="2" creationId="{D0C47D74-3ADF-50B1-4781-A0236E94F95D}"/>
          </ac:grpSpMkLst>
        </pc:grpChg>
        <pc:grpChg chg="add mod">
          <ac:chgData name="Emanuel Ferreira da Silva" userId="acbf61af-dd8a-4530-9862-14641210e4cb" providerId="ADAL" clId="{5E493C01-CBF6-4607-8452-C7FEB74909BF}" dt="2024-10-01T12:32:23.106" v="5891" actId="164"/>
          <ac:grpSpMkLst>
            <pc:docMk/>
            <pc:sldMk cId="229736806" sldId="1751"/>
            <ac:grpSpMk id="3" creationId="{B92DBFD1-611D-EBF2-4F9C-BB90B526EA18}"/>
          </ac:grpSpMkLst>
        </pc:grpChg>
        <pc:grpChg chg="del mod topLvl">
          <ac:chgData name="Emanuel Ferreira da Silva" userId="acbf61af-dd8a-4530-9862-14641210e4cb" providerId="ADAL" clId="{5E493C01-CBF6-4607-8452-C7FEB74909BF}" dt="2024-09-25T23:20:00.349" v="1455" actId="165"/>
          <ac:grpSpMkLst>
            <pc:docMk/>
            <pc:sldMk cId="229736806" sldId="1751"/>
            <ac:grpSpMk id="3" creationId="{C5148E64-EB6B-A96F-5EF4-1F03844CB20D}"/>
          </ac:grpSpMkLst>
        </pc:grpChg>
        <pc:grpChg chg="add del mod">
          <ac:chgData name="Emanuel Ferreira da Silva" userId="acbf61af-dd8a-4530-9862-14641210e4cb" providerId="ADAL" clId="{5E493C01-CBF6-4607-8452-C7FEB74909BF}" dt="2024-10-01T12:30:40.120" v="5856" actId="21"/>
          <ac:grpSpMkLst>
            <pc:docMk/>
            <pc:sldMk cId="229736806" sldId="1751"/>
            <ac:grpSpMk id="5" creationId="{47669AB3-E92A-B017-74B2-425F68FB4F55}"/>
          </ac:grpSpMkLst>
        </pc:grpChg>
        <pc:grpChg chg="add del mod">
          <ac:chgData name="Emanuel Ferreira da Silva" userId="acbf61af-dd8a-4530-9862-14641210e4cb" providerId="ADAL" clId="{5E493C01-CBF6-4607-8452-C7FEB74909BF}" dt="2024-09-25T23:02:37.676" v="1240" actId="165"/>
          <ac:grpSpMkLst>
            <pc:docMk/>
            <pc:sldMk cId="229736806" sldId="1751"/>
            <ac:grpSpMk id="11" creationId="{DF1AA03E-2B83-3D0C-19F4-C2B93FC9AB47}"/>
          </ac:grpSpMkLst>
        </pc:grpChg>
        <pc:grpChg chg="add mod">
          <ac:chgData name="Emanuel Ferreira da Silva" userId="acbf61af-dd8a-4530-9862-14641210e4cb" providerId="ADAL" clId="{5E493C01-CBF6-4607-8452-C7FEB74909BF}" dt="2024-10-01T12:32:26.974" v="5892" actId="164"/>
          <ac:grpSpMkLst>
            <pc:docMk/>
            <pc:sldMk cId="229736806" sldId="1751"/>
            <ac:grpSpMk id="12" creationId="{E8AE8310-D77E-6E60-EFFE-05E74ECECF54}"/>
          </ac:grpSpMkLst>
        </pc:grpChg>
        <pc:grpChg chg="add del mod">
          <ac:chgData name="Emanuel Ferreira da Silva" userId="acbf61af-dd8a-4530-9862-14641210e4cb" providerId="ADAL" clId="{5E493C01-CBF6-4607-8452-C7FEB74909BF}" dt="2024-09-25T23:02:37.676" v="1240" actId="165"/>
          <ac:grpSpMkLst>
            <pc:docMk/>
            <pc:sldMk cId="229736806" sldId="1751"/>
            <ac:grpSpMk id="15" creationId="{ECD9C39E-B8C0-79FE-FF1A-85EB71585F30}"/>
          </ac:grpSpMkLst>
        </pc:grpChg>
        <pc:grpChg chg="del mod topLvl">
          <ac:chgData name="Emanuel Ferreira da Silva" userId="acbf61af-dd8a-4530-9862-14641210e4cb" providerId="ADAL" clId="{5E493C01-CBF6-4607-8452-C7FEB74909BF}" dt="2024-09-25T23:09:02.917" v="1292" actId="165"/>
          <ac:grpSpMkLst>
            <pc:docMk/>
            <pc:sldMk cId="229736806" sldId="1751"/>
            <ac:grpSpMk id="16" creationId="{15913C2B-522F-23C3-120D-83C6C8042298}"/>
          </ac:grpSpMkLst>
        </pc:grpChg>
        <pc:grpChg chg="del mod topLvl">
          <ac:chgData name="Emanuel Ferreira da Silva" userId="acbf61af-dd8a-4530-9862-14641210e4cb" providerId="ADAL" clId="{5E493C01-CBF6-4607-8452-C7FEB74909BF}" dt="2024-09-25T23:02:51.078" v="1249" actId="478"/>
          <ac:grpSpMkLst>
            <pc:docMk/>
            <pc:sldMk cId="229736806" sldId="1751"/>
            <ac:grpSpMk id="18" creationId="{B660CF63-6AB1-7EB9-83BE-AD1AD8B69E36}"/>
          </ac:grpSpMkLst>
        </pc:grpChg>
        <pc:grpChg chg="add del mod">
          <ac:chgData name="Emanuel Ferreira da Silva" userId="acbf61af-dd8a-4530-9862-14641210e4cb" providerId="ADAL" clId="{5E493C01-CBF6-4607-8452-C7FEB74909BF}" dt="2024-09-25T23:02:37.676" v="1240" actId="165"/>
          <ac:grpSpMkLst>
            <pc:docMk/>
            <pc:sldMk cId="229736806" sldId="1751"/>
            <ac:grpSpMk id="24" creationId="{CEAA9696-232A-6D84-C73B-3FF9A6C9BA68}"/>
          </ac:grpSpMkLst>
        </pc:grpChg>
        <pc:grpChg chg="del mod topLvl">
          <ac:chgData name="Emanuel Ferreira da Silva" userId="acbf61af-dd8a-4530-9862-14641210e4cb" providerId="ADAL" clId="{5E493C01-CBF6-4607-8452-C7FEB74909BF}" dt="2024-09-25T23:02:43.119" v="1244" actId="478"/>
          <ac:grpSpMkLst>
            <pc:docMk/>
            <pc:sldMk cId="229736806" sldId="1751"/>
            <ac:grpSpMk id="25" creationId="{B89D8F37-E1CD-E14C-9D58-8216E355CC6F}"/>
          </ac:grpSpMkLst>
        </pc:grpChg>
        <pc:grpChg chg="del mod topLvl">
          <ac:chgData name="Emanuel Ferreira da Silva" userId="acbf61af-dd8a-4530-9862-14641210e4cb" providerId="ADAL" clId="{5E493C01-CBF6-4607-8452-C7FEB74909BF}" dt="2024-09-25T23:02:42.372" v="1243" actId="478"/>
          <ac:grpSpMkLst>
            <pc:docMk/>
            <pc:sldMk cId="229736806" sldId="1751"/>
            <ac:grpSpMk id="26" creationId="{170FD2E3-000E-8D8D-ADC9-A7E7A623C73A}"/>
          </ac:grpSpMkLst>
        </pc:grpChg>
        <pc:grpChg chg="add mod">
          <ac:chgData name="Emanuel Ferreira da Silva" userId="acbf61af-dd8a-4530-9862-14641210e4cb" providerId="ADAL" clId="{5E493C01-CBF6-4607-8452-C7FEB74909BF}" dt="2024-10-01T12:32:00.772" v="5888" actId="164"/>
          <ac:grpSpMkLst>
            <pc:docMk/>
            <pc:sldMk cId="229736806" sldId="1751"/>
            <ac:grpSpMk id="30" creationId="{C7214844-D400-AD62-0397-92544E235BBE}"/>
          </ac:grpSpMkLst>
        </pc:grpChg>
        <pc:grpChg chg="add del mod">
          <ac:chgData name="Emanuel Ferreira da Silva" userId="acbf61af-dd8a-4530-9862-14641210e4cb" providerId="ADAL" clId="{5E493C01-CBF6-4607-8452-C7FEB74909BF}" dt="2024-09-25T23:02:37.676" v="1240" actId="165"/>
          <ac:grpSpMkLst>
            <pc:docMk/>
            <pc:sldMk cId="229736806" sldId="1751"/>
            <ac:grpSpMk id="31" creationId="{12BA4E4D-AC5E-9470-6F07-018BB4D6061A}"/>
          </ac:grpSpMkLst>
        </pc:grpChg>
        <pc:grpChg chg="add mod">
          <ac:chgData name="Emanuel Ferreira da Silva" userId="acbf61af-dd8a-4530-9862-14641210e4cb" providerId="ADAL" clId="{5E493C01-CBF6-4607-8452-C7FEB74909BF}" dt="2024-10-01T12:32:05.471" v="5889" actId="164"/>
          <ac:grpSpMkLst>
            <pc:docMk/>
            <pc:sldMk cId="229736806" sldId="1751"/>
            <ac:grpSpMk id="31" creationId="{27AE5D58-BFE7-5654-A0D2-492835156EDD}"/>
          </ac:grpSpMkLst>
        </pc:grpChg>
        <pc:grpChg chg="add mod">
          <ac:chgData name="Emanuel Ferreira da Silva" userId="acbf61af-dd8a-4530-9862-14641210e4cb" providerId="ADAL" clId="{5E493C01-CBF6-4607-8452-C7FEB74909BF}" dt="2024-10-01T12:33:21.787" v="5898" actId="1076"/>
          <ac:grpSpMkLst>
            <pc:docMk/>
            <pc:sldMk cId="229736806" sldId="1751"/>
            <ac:grpSpMk id="32" creationId="{E70A9FAA-614F-E2A7-8C73-7670C6E72C02}"/>
          </ac:grpSpMkLst>
        </pc:grpChg>
        <pc:grpChg chg="del mod topLvl">
          <ac:chgData name="Emanuel Ferreira da Silva" userId="acbf61af-dd8a-4530-9862-14641210e4cb" providerId="ADAL" clId="{5E493C01-CBF6-4607-8452-C7FEB74909BF}" dt="2024-09-25T23:09:06.397" v="1293" actId="165"/>
          <ac:grpSpMkLst>
            <pc:docMk/>
            <pc:sldMk cId="229736806" sldId="1751"/>
            <ac:grpSpMk id="32" creationId="{FF9F32DD-6398-0BDD-E96B-A95A9909F3A1}"/>
          </ac:grpSpMkLst>
        </pc:grpChg>
        <pc:grpChg chg="add del mod">
          <ac:chgData name="Emanuel Ferreira da Silva" userId="acbf61af-dd8a-4530-9862-14641210e4cb" providerId="ADAL" clId="{5E493C01-CBF6-4607-8452-C7FEB74909BF}" dt="2024-10-01T12:17:55.718" v="5816" actId="165"/>
          <ac:grpSpMkLst>
            <pc:docMk/>
            <pc:sldMk cId="229736806" sldId="1751"/>
            <ac:grpSpMk id="33" creationId="{EB6692C7-0C2F-A3CB-D5F1-B92E1F3E4891}"/>
          </ac:grpSpMkLst>
        </pc:grpChg>
        <pc:grpChg chg="add del mod">
          <ac:chgData name="Emanuel Ferreira da Silva" userId="acbf61af-dd8a-4530-9862-14641210e4cb" providerId="ADAL" clId="{5E493C01-CBF6-4607-8452-C7FEB74909BF}" dt="2024-10-01T12:18:41.010" v="5824" actId="165"/>
          <ac:grpSpMkLst>
            <pc:docMk/>
            <pc:sldMk cId="229736806" sldId="1751"/>
            <ac:grpSpMk id="34" creationId="{22998A85-8000-F0F3-38D8-A525B6B30CF3}"/>
          </ac:grpSpMkLst>
        </pc:grpChg>
        <pc:grpChg chg="add del mod topLvl">
          <ac:chgData name="Emanuel Ferreira da Silva" userId="acbf61af-dd8a-4530-9862-14641210e4cb" providerId="ADAL" clId="{5E493C01-CBF6-4607-8452-C7FEB74909BF}" dt="2024-09-25T23:02:40.356" v="1241" actId="478"/>
          <ac:grpSpMkLst>
            <pc:docMk/>
            <pc:sldMk cId="229736806" sldId="1751"/>
            <ac:grpSpMk id="34" creationId="{83A3C195-5BDE-0427-DFE7-D7E78D267762}"/>
          </ac:grpSpMkLst>
        </pc:grpChg>
        <pc:grpChg chg="del mod topLvl">
          <ac:chgData name="Emanuel Ferreira da Silva" userId="acbf61af-dd8a-4530-9862-14641210e4cb" providerId="ADAL" clId="{5E493C01-CBF6-4607-8452-C7FEB74909BF}" dt="2024-09-25T23:10:19.398" v="1303" actId="165"/>
          <ac:grpSpMkLst>
            <pc:docMk/>
            <pc:sldMk cId="229736806" sldId="1751"/>
            <ac:grpSpMk id="37" creationId="{57ABD19B-2A66-5B24-90B9-5E8632EA031F}"/>
          </ac:grpSpMkLst>
        </pc:grpChg>
        <pc:grpChg chg="add mod">
          <ac:chgData name="Emanuel Ferreira da Silva" userId="acbf61af-dd8a-4530-9862-14641210e4cb" providerId="ADAL" clId="{5E493C01-CBF6-4607-8452-C7FEB74909BF}" dt="2024-10-01T12:32:00.772" v="5888" actId="164"/>
          <ac:grpSpMkLst>
            <pc:docMk/>
            <pc:sldMk cId="229736806" sldId="1751"/>
            <ac:grpSpMk id="38" creationId="{74BA951D-BF31-30FE-F36C-EA1629C184CA}"/>
          </ac:grpSpMkLst>
        </pc:grpChg>
        <pc:grpChg chg="add del mod">
          <ac:chgData name="Emanuel Ferreira da Silva" userId="acbf61af-dd8a-4530-9862-14641210e4cb" providerId="ADAL" clId="{5E493C01-CBF6-4607-8452-C7FEB74909BF}" dt="2024-09-25T23:02:37.676" v="1240" actId="165"/>
          <ac:grpSpMkLst>
            <pc:docMk/>
            <pc:sldMk cId="229736806" sldId="1751"/>
            <ac:grpSpMk id="41" creationId="{7675FAAE-9462-7DEB-A83E-EFA83F2DFC69}"/>
          </ac:grpSpMkLst>
        </pc:grpChg>
        <pc:grpChg chg="add mod">
          <ac:chgData name="Emanuel Ferreira da Silva" userId="acbf61af-dd8a-4530-9862-14641210e4cb" providerId="ADAL" clId="{5E493C01-CBF6-4607-8452-C7FEB74909BF}" dt="2024-10-01T12:32:05.471" v="5889" actId="164"/>
          <ac:grpSpMkLst>
            <pc:docMk/>
            <pc:sldMk cId="229736806" sldId="1751"/>
            <ac:grpSpMk id="41" creationId="{7983A809-CECC-4BE0-CE13-8FCA10359B67}"/>
          </ac:grpSpMkLst>
        </pc:grpChg>
        <pc:grpChg chg="del mod topLvl">
          <ac:chgData name="Emanuel Ferreira da Silva" userId="acbf61af-dd8a-4530-9862-14641210e4cb" providerId="ADAL" clId="{5E493C01-CBF6-4607-8452-C7FEB74909BF}" dt="2024-09-25T23:09:09.367" v="1294" actId="165"/>
          <ac:grpSpMkLst>
            <pc:docMk/>
            <pc:sldMk cId="229736806" sldId="1751"/>
            <ac:grpSpMk id="42" creationId="{1A310136-7D66-CB29-D546-1FC3206836F7}"/>
          </ac:grpSpMkLst>
        </pc:grpChg>
        <pc:grpChg chg="add mod">
          <ac:chgData name="Emanuel Ferreira da Silva" userId="acbf61af-dd8a-4530-9862-14641210e4cb" providerId="ADAL" clId="{5E493C01-CBF6-4607-8452-C7FEB74909BF}" dt="2024-10-01T12:33:21.787" v="5898" actId="1076"/>
          <ac:grpSpMkLst>
            <pc:docMk/>
            <pc:sldMk cId="229736806" sldId="1751"/>
            <ac:grpSpMk id="42" creationId="{E0AECA5E-1709-611C-68DD-80802C5C4668}"/>
          </ac:grpSpMkLst>
        </pc:grpChg>
        <pc:grpChg chg="add mod">
          <ac:chgData name="Emanuel Ferreira da Silva" userId="acbf61af-dd8a-4530-9862-14641210e4cb" providerId="ADAL" clId="{5E493C01-CBF6-4607-8452-C7FEB74909BF}" dt="2024-10-01T12:32:23.106" v="5891" actId="164"/>
          <ac:grpSpMkLst>
            <pc:docMk/>
            <pc:sldMk cId="229736806" sldId="1751"/>
            <ac:grpSpMk id="43" creationId="{115BADB2-61F7-AA38-3EC6-F1E414585519}"/>
          </ac:grpSpMkLst>
        </pc:grpChg>
        <pc:grpChg chg="add mod">
          <ac:chgData name="Emanuel Ferreira da Silva" userId="acbf61af-dd8a-4530-9862-14641210e4cb" providerId="ADAL" clId="{5E493C01-CBF6-4607-8452-C7FEB74909BF}" dt="2024-10-01T12:32:26.974" v="5892" actId="164"/>
          <ac:grpSpMkLst>
            <pc:docMk/>
            <pc:sldMk cId="229736806" sldId="1751"/>
            <ac:grpSpMk id="44" creationId="{3B25828B-DBAC-8669-F03A-65F79F829AD6}"/>
          </ac:grpSpMkLst>
        </pc:grpChg>
        <pc:grpChg chg="del mod topLvl">
          <ac:chgData name="Emanuel Ferreira da Silva" userId="acbf61af-dd8a-4530-9862-14641210e4cb" providerId="ADAL" clId="{5E493C01-CBF6-4607-8452-C7FEB74909BF}" dt="2024-09-25T23:14:15.750" v="1330" actId="165"/>
          <ac:grpSpMkLst>
            <pc:docMk/>
            <pc:sldMk cId="229736806" sldId="1751"/>
            <ac:grpSpMk id="45" creationId="{E41CDCAA-109F-1429-FE88-ACEF1A9460E8}"/>
          </ac:grpSpMkLst>
        </pc:grpChg>
        <pc:grpChg chg="add del mod">
          <ac:chgData name="Emanuel Ferreira da Silva" userId="acbf61af-dd8a-4530-9862-14641210e4cb" providerId="ADAL" clId="{5E493C01-CBF6-4607-8452-C7FEB74909BF}" dt="2024-09-25T23:02:37.676" v="1240" actId="165"/>
          <ac:grpSpMkLst>
            <pc:docMk/>
            <pc:sldMk cId="229736806" sldId="1751"/>
            <ac:grpSpMk id="49" creationId="{E1DD4BBA-D569-7E46-FF59-34F22A03D031}"/>
          </ac:grpSpMkLst>
        </pc:grpChg>
        <pc:grpChg chg="del mod topLvl">
          <ac:chgData name="Emanuel Ferreira da Silva" userId="acbf61af-dd8a-4530-9862-14641210e4cb" providerId="ADAL" clId="{5E493C01-CBF6-4607-8452-C7FEB74909BF}" dt="2024-09-25T23:08:34.563" v="1287" actId="165"/>
          <ac:grpSpMkLst>
            <pc:docMk/>
            <pc:sldMk cId="229736806" sldId="1751"/>
            <ac:grpSpMk id="50" creationId="{FF821DA0-F0C3-59B6-BD16-B320BF19C863}"/>
          </ac:grpSpMkLst>
        </pc:grpChg>
        <pc:grpChg chg="del mod topLvl">
          <ac:chgData name="Emanuel Ferreira da Silva" userId="acbf61af-dd8a-4530-9862-14641210e4cb" providerId="ADAL" clId="{5E493C01-CBF6-4607-8452-C7FEB74909BF}" dt="2024-09-25T23:02:41.606" v="1242" actId="478"/>
          <ac:grpSpMkLst>
            <pc:docMk/>
            <pc:sldMk cId="229736806" sldId="1751"/>
            <ac:grpSpMk id="52" creationId="{7893AF99-A958-5210-DE7C-2B9356975896}"/>
          </ac:grpSpMkLst>
        </pc:grpChg>
        <pc:grpChg chg="add del mod">
          <ac:chgData name="Emanuel Ferreira da Silva" userId="acbf61af-dd8a-4530-9862-14641210e4cb" providerId="ADAL" clId="{5E493C01-CBF6-4607-8452-C7FEB74909BF}" dt="2024-09-25T23:19:53.889" v="1454" actId="165"/>
          <ac:grpSpMkLst>
            <pc:docMk/>
            <pc:sldMk cId="229736806" sldId="1751"/>
            <ac:grpSpMk id="58" creationId="{9BFE4834-6820-A059-5C61-E929C8E6A8BB}"/>
          </ac:grpSpMkLst>
        </pc:grpChg>
        <pc:grpChg chg="add del mod">
          <ac:chgData name="Emanuel Ferreira da Silva" userId="acbf61af-dd8a-4530-9862-14641210e4cb" providerId="ADAL" clId="{5E493C01-CBF6-4607-8452-C7FEB74909BF}" dt="2024-09-25T23:19:17.462" v="1448" actId="165"/>
          <ac:grpSpMkLst>
            <pc:docMk/>
            <pc:sldMk cId="229736806" sldId="1751"/>
            <ac:grpSpMk id="59" creationId="{ECFFE4A3-1DCB-6656-7032-5FC4DE9A0D0C}"/>
          </ac:grpSpMkLst>
        </pc:grpChg>
        <pc:grpChg chg="del mod topLvl">
          <ac:chgData name="Emanuel Ferreira da Silva" userId="acbf61af-dd8a-4530-9862-14641210e4cb" providerId="ADAL" clId="{5E493C01-CBF6-4607-8452-C7FEB74909BF}" dt="2024-09-25T23:32:46.574" v="1565" actId="165"/>
          <ac:grpSpMkLst>
            <pc:docMk/>
            <pc:sldMk cId="229736806" sldId="1751"/>
            <ac:grpSpMk id="60" creationId="{8914C43E-AF8F-A093-592C-DA9B60DEA938}"/>
          </ac:grpSpMkLst>
        </pc:grpChg>
        <pc:grpChg chg="add del mod">
          <ac:chgData name="Emanuel Ferreira da Silva" userId="acbf61af-dd8a-4530-9862-14641210e4cb" providerId="ADAL" clId="{5E493C01-CBF6-4607-8452-C7FEB74909BF}" dt="2024-09-25T23:32:46.574" v="1565" actId="165"/>
          <ac:grpSpMkLst>
            <pc:docMk/>
            <pc:sldMk cId="229736806" sldId="1751"/>
            <ac:grpSpMk id="80" creationId="{0DA462DD-C224-EE70-0BA2-D4B4035E5F70}"/>
          </ac:grpSpMkLst>
        </pc:grpChg>
        <pc:grpChg chg="add del mod">
          <ac:chgData name="Emanuel Ferreira da Silva" userId="acbf61af-dd8a-4530-9862-14641210e4cb" providerId="ADAL" clId="{5E493C01-CBF6-4607-8452-C7FEB74909BF}" dt="2024-09-25T23:32:04.645" v="1556" actId="165"/>
          <ac:grpSpMkLst>
            <pc:docMk/>
            <pc:sldMk cId="229736806" sldId="1751"/>
            <ac:grpSpMk id="81" creationId="{6B0EA124-73B9-5481-8B2E-2FEFE0115A4E}"/>
          </ac:grpSpMkLst>
        </pc:grpChg>
        <pc:grpChg chg="add del mod">
          <ac:chgData name="Emanuel Ferreira da Silva" userId="acbf61af-dd8a-4530-9862-14641210e4cb" providerId="ADAL" clId="{5E493C01-CBF6-4607-8452-C7FEB74909BF}" dt="2024-09-25T23:32:46.574" v="1565" actId="165"/>
          <ac:grpSpMkLst>
            <pc:docMk/>
            <pc:sldMk cId="229736806" sldId="1751"/>
            <ac:grpSpMk id="82" creationId="{7B9FBB4E-0127-A63A-6A90-9745B01B1504}"/>
          </ac:grpSpMkLst>
        </pc:grpChg>
        <pc:grpChg chg="add del mod topLvl">
          <ac:chgData name="Emanuel Ferreira da Silva" userId="acbf61af-dd8a-4530-9862-14641210e4cb" providerId="ADAL" clId="{5E493C01-CBF6-4607-8452-C7FEB74909BF}" dt="2024-09-25T23:33:06.262" v="1570" actId="165"/>
          <ac:grpSpMkLst>
            <pc:docMk/>
            <pc:sldMk cId="229736806" sldId="1751"/>
            <ac:grpSpMk id="83" creationId="{321ED11A-DEA2-2F44-0892-1BA4360A472D}"/>
          </ac:grpSpMkLst>
        </pc:grpChg>
        <pc:grpChg chg="add del mod">
          <ac:chgData name="Emanuel Ferreira da Silva" userId="acbf61af-dd8a-4530-9862-14641210e4cb" providerId="ADAL" clId="{5E493C01-CBF6-4607-8452-C7FEB74909BF}" dt="2024-09-25T23:32:46.574" v="1565" actId="165"/>
          <ac:grpSpMkLst>
            <pc:docMk/>
            <pc:sldMk cId="229736806" sldId="1751"/>
            <ac:grpSpMk id="84" creationId="{70065A28-662C-4FEF-4AEB-C443FBB6A6CF}"/>
          </ac:grpSpMkLst>
        </pc:grpChg>
        <pc:grpChg chg="add del mod">
          <ac:chgData name="Emanuel Ferreira da Silva" userId="acbf61af-dd8a-4530-9862-14641210e4cb" providerId="ADAL" clId="{5E493C01-CBF6-4607-8452-C7FEB74909BF}" dt="2024-09-25T23:32:40.747" v="1564" actId="478"/>
          <ac:grpSpMkLst>
            <pc:docMk/>
            <pc:sldMk cId="229736806" sldId="1751"/>
            <ac:grpSpMk id="86" creationId="{81B7F660-5350-BC09-076B-B74D6090798B}"/>
          </ac:grpSpMkLst>
        </pc:grpChg>
        <pc:grpChg chg="add del mod">
          <ac:chgData name="Emanuel Ferreira da Silva" userId="acbf61af-dd8a-4530-9862-14641210e4cb" providerId="ADAL" clId="{5E493C01-CBF6-4607-8452-C7FEB74909BF}" dt="2024-09-25T23:36:11.464" v="1581" actId="165"/>
          <ac:grpSpMkLst>
            <pc:docMk/>
            <pc:sldMk cId="229736806" sldId="1751"/>
            <ac:grpSpMk id="90" creationId="{14F762D6-53B4-E4C0-D93D-866F22664DA2}"/>
          </ac:grpSpMkLst>
        </pc:grpChg>
        <pc:grpChg chg="add mod">
          <ac:chgData name="Emanuel Ferreira da Silva" userId="acbf61af-dd8a-4530-9862-14641210e4cb" providerId="ADAL" clId="{5E493C01-CBF6-4607-8452-C7FEB74909BF}" dt="2024-10-01T11:43:17.640" v="5598" actId="164"/>
          <ac:grpSpMkLst>
            <pc:docMk/>
            <pc:sldMk cId="229736806" sldId="1751"/>
            <ac:grpSpMk id="91" creationId="{19A1E00C-54BB-83CE-C5AC-5C41F85004EF}"/>
          </ac:grpSpMkLst>
        </pc:grpChg>
        <pc:grpChg chg="add mod">
          <ac:chgData name="Emanuel Ferreira da Silva" userId="acbf61af-dd8a-4530-9862-14641210e4cb" providerId="ADAL" clId="{5E493C01-CBF6-4607-8452-C7FEB74909BF}" dt="2024-10-01T12:33:21.787" v="5898" actId="1076"/>
          <ac:grpSpMkLst>
            <pc:docMk/>
            <pc:sldMk cId="229736806" sldId="1751"/>
            <ac:grpSpMk id="92" creationId="{FE88DBEB-0144-084E-53B5-FA0C383031E5}"/>
          </ac:grpSpMkLst>
        </pc:grpChg>
        <pc:grpChg chg="add del mod">
          <ac:chgData name="Emanuel Ferreira da Silva" userId="acbf61af-dd8a-4530-9862-14641210e4cb" providerId="ADAL" clId="{5E493C01-CBF6-4607-8452-C7FEB74909BF}" dt="2024-10-01T12:31:00.480" v="5861" actId="21"/>
          <ac:grpSpMkLst>
            <pc:docMk/>
            <pc:sldMk cId="229736806" sldId="1751"/>
            <ac:grpSpMk id="93" creationId="{3A028120-53D1-DF7E-72B4-0F36B4406BCD}"/>
          </ac:grpSpMkLst>
        </pc:grpChg>
        <pc:grpChg chg="add mod">
          <ac:chgData name="Emanuel Ferreira da Silva" userId="acbf61af-dd8a-4530-9862-14641210e4cb" providerId="ADAL" clId="{5E493C01-CBF6-4607-8452-C7FEB74909BF}" dt="2024-10-01T11:43:22.758" v="5599" actId="164"/>
          <ac:grpSpMkLst>
            <pc:docMk/>
            <pc:sldMk cId="229736806" sldId="1751"/>
            <ac:grpSpMk id="94" creationId="{0939E5F1-6953-A8A0-4745-AA6DEDEC3183}"/>
          </ac:grpSpMkLst>
        </pc:grpChg>
        <pc:grpChg chg="add mod topLvl">
          <ac:chgData name="Emanuel Ferreira da Silva" userId="acbf61af-dd8a-4530-9862-14641210e4cb" providerId="ADAL" clId="{5E493C01-CBF6-4607-8452-C7FEB74909BF}" dt="2024-10-01T12:18:58.596" v="5827" actId="164"/>
          <ac:grpSpMkLst>
            <pc:docMk/>
            <pc:sldMk cId="229736806" sldId="1751"/>
            <ac:grpSpMk id="95" creationId="{44FA559E-7028-36B8-3DE1-FB69104FB7A0}"/>
          </ac:grpSpMkLst>
        </pc:grpChg>
        <pc:grpChg chg="add mod topLvl">
          <ac:chgData name="Emanuel Ferreira da Silva" userId="acbf61af-dd8a-4530-9862-14641210e4cb" providerId="ADAL" clId="{5E493C01-CBF6-4607-8452-C7FEB74909BF}" dt="2024-10-01T12:31:40.400" v="5879" actId="1076"/>
          <ac:grpSpMkLst>
            <pc:docMk/>
            <pc:sldMk cId="229736806" sldId="1751"/>
            <ac:grpSpMk id="96" creationId="{1F5D2D50-F4A0-DE23-380C-9BC44B652FD8}"/>
          </ac:grpSpMkLst>
        </pc:grpChg>
        <pc:picChg chg="del mod topLvl">
          <ac:chgData name="Emanuel Ferreira da Silva" userId="acbf61af-dd8a-4530-9862-14641210e4cb" providerId="ADAL" clId="{5E493C01-CBF6-4607-8452-C7FEB74909BF}" dt="2024-09-25T23:36:16.872" v="1582" actId="478"/>
          <ac:picMkLst>
            <pc:docMk/>
            <pc:sldMk cId="229736806" sldId="1751"/>
            <ac:picMk id="5" creationId="{3F9BE5FB-0985-98BC-7A0C-8F0DD3E255AF}"/>
          </ac:picMkLst>
        </pc:picChg>
        <pc:picChg chg="del mod topLvl">
          <ac:chgData name="Emanuel Ferreira da Silva" userId="acbf61af-dd8a-4530-9862-14641210e4cb" providerId="ADAL" clId="{5E493C01-CBF6-4607-8452-C7FEB74909BF}" dt="2024-09-25T23:02:46.747" v="1246" actId="478"/>
          <ac:picMkLst>
            <pc:docMk/>
            <pc:sldMk cId="229736806" sldId="1751"/>
            <ac:picMk id="12" creationId="{C70E0413-768D-1DA1-C98D-2867D972853A}"/>
          </ac:picMkLst>
        </pc:picChg>
        <pc:picChg chg="del mod topLvl">
          <ac:chgData name="Emanuel Ferreira da Silva" userId="acbf61af-dd8a-4530-9862-14641210e4cb" providerId="ADAL" clId="{5E493C01-CBF6-4607-8452-C7FEB74909BF}" dt="2024-09-25T23:40:40.126" v="1638" actId="478"/>
          <ac:picMkLst>
            <pc:docMk/>
            <pc:sldMk cId="229736806" sldId="1751"/>
            <ac:picMk id="21" creationId="{71CB5517-5B26-DD98-C11F-58A46B40F197}"/>
          </ac:picMkLst>
        </pc:picChg>
        <pc:picChg chg="del mod topLvl">
          <ac:chgData name="Emanuel Ferreira da Silva" userId="acbf61af-dd8a-4530-9862-14641210e4cb" providerId="ADAL" clId="{5E493C01-CBF6-4607-8452-C7FEB74909BF}" dt="2024-09-25T23:39:33.813" v="1624" actId="478"/>
          <ac:picMkLst>
            <pc:docMk/>
            <pc:sldMk cId="229736806" sldId="1751"/>
            <ac:picMk id="38" creationId="{758DB68D-1BB0-9E60-DDE5-BA17BE46CF54}"/>
          </ac:picMkLst>
        </pc:picChg>
        <pc:picChg chg="del mod topLvl">
          <ac:chgData name="Emanuel Ferreira da Silva" userId="acbf61af-dd8a-4530-9862-14641210e4cb" providerId="ADAL" clId="{5E493C01-CBF6-4607-8452-C7FEB74909BF}" dt="2024-09-25T23:03:31.755" v="1253" actId="478"/>
          <ac:picMkLst>
            <pc:docMk/>
            <pc:sldMk cId="229736806" sldId="1751"/>
            <ac:picMk id="44" creationId="{4832506D-3063-83AB-0298-67E51EDA93F4}"/>
          </ac:picMkLst>
        </pc:picChg>
        <pc:picChg chg="del mod topLvl">
          <ac:chgData name="Emanuel Ferreira da Silva" userId="acbf61af-dd8a-4530-9862-14641210e4cb" providerId="ADAL" clId="{5E493C01-CBF6-4607-8452-C7FEB74909BF}" dt="2024-09-25T23:44:34.699" v="1653" actId="478"/>
          <ac:picMkLst>
            <pc:docMk/>
            <pc:sldMk cId="229736806" sldId="1751"/>
            <ac:picMk id="46" creationId="{43D97477-752F-5664-32AC-1A85EF566F62}"/>
          </ac:picMkLst>
        </pc:picChg>
        <pc:picChg chg="add del mod topLvl">
          <ac:chgData name="Emanuel Ferreira da Silva" userId="acbf61af-dd8a-4530-9862-14641210e4cb" providerId="ADAL" clId="{5E493C01-CBF6-4607-8452-C7FEB74909BF}" dt="2024-09-25T23:37:54.761" v="1606" actId="478"/>
          <ac:picMkLst>
            <pc:docMk/>
            <pc:sldMk cId="229736806" sldId="1751"/>
            <ac:picMk id="55" creationId="{9590132C-52D9-C662-46E1-FF94200C2552}"/>
          </ac:picMkLst>
        </pc:picChg>
        <pc:picChg chg="del mod topLvl">
          <ac:chgData name="Emanuel Ferreira da Silva" userId="acbf61af-dd8a-4530-9862-14641210e4cb" providerId="ADAL" clId="{5E493C01-CBF6-4607-8452-C7FEB74909BF}" dt="2024-09-25T23:44:12.980" v="1645" actId="478"/>
          <ac:picMkLst>
            <pc:docMk/>
            <pc:sldMk cId="229736806" sldId="1751"/>
            <ac:picMk id="61" creationId="{AEF2EFDF-94B4-65F1-D5FA-AA47ED509326}"/>
          </ac:picMkLst>
        </pc:picChg>
        <pc:picChg chg="add del mod">
          <ac:chgData name="Emanuel Ferreira da Silva" userId="acbf61af-dd8a-4530-9862-14641210e4cb" providerId="ADAL" clId="{5E493C01-CBF6-4607-8452-C7FEB74909BF}" dt="2024-10-01T11:31:38.110" v="5473" actId="478"/>
          <ac:picMkLst>
            <pc:docMk/>
            <pc:sldMk cId="229736806" sldId="1751"/>
            <ac:picMk id="1026" creationId="{6C47EC16-70C7-2A29-914A-5DEC0E212C77}"/>
          </ac:picMkLst>
        </pc:picChg>
        <pc:picChg chg="add del mod">
          <ac:chgData name="Emanuel Ferreira da Silva" userId="acbf61af-dd8a-4530-9862-14641210e4cb" providerId="ADAL" clId="{5E493C01-CBF6-4607-8452-C7FEB74909BF}" dt="2024-09-25T23:37:47.888" v="1604"/>
          <ac:picMkLst>
            <pc:docMk/>
            <pc:sldMk cId="229736806" sldId="1751"/>
            <ac:picMk id="1028" creationId="{DD5A46A7-2E09-1B71-2D86-C7ECBDB215EC}"/>
          </ac:picMkLst>
        </pc:picChg>
        <pc:picChg chg="add del mod">
          <ac:chgData name="Emanuel Ferreira da Silva" userId="acbf61af-dd8a-4530-9862-14641210e4cb" providerId="ADAL" clId="{5E493C01-CBF6-4607-8452-C7FEB74909BF}" dt="2024-10-01T11:28:06.193" v="5440" actId="478"/>
          <ac:picMkLst>
            <pc:docMk/>
            <pc:sldMk cId="229736806" sldId="1751"/>
            <ac:picMk id="1030" creationId="{2DA2D87E-BB69-2751-81D4-7EC00AD736C4}"/>
          </ac:picMkLst>
        </pc:picChg>
        <pc:picChg chg="add del mod">
          <ac:chgData name="Emanuel Ferreira da Silva" userId="acbf61af-dd8a-4530-9862-14641210e4cb" providerId="ADAL" clId="{5E493C01-CBF6-4607-8452-C7FEB74909BF}" dt="2024-10-01T11:30:53.793" v="5461" actId="478"/>
          <ac:picMkLst>
            <pc:docMk/>
            <pc:sldMk cId="229736806" sldId="1751"/>
            <ac:picMk id="1032" creationId="{C0C0562D-BDEC-79A8-1BB3-5000F63E4AF8}"/>
          </ac:picMkLst>
        </pc:picChg>
        <pc:picChg chg="add del mod">
          <ac:chgData name="Emanuel Ferreira da Silva" userId="acbf61af-dd8a-4530-9862-14641210e4cb" providerId="ADAL" clId="{5E493C01-CBF6-4607-8452-C7FEB74909BF}" dt="2024-10-01T11:34:29.154" v="5502" actId="478"/>
          <ac:picMkLst>
            <pc:docMk/>
            <pc:sldMk cId="229736806" sldId="1751"/>
            <ac:picMk id="1034" creationId="{AF06DEB9-8861-BF6F-F6C7-AE67A0BA874F}"/>
          </ac:picMkLst>
        </pc:picChg>
        <pc:picChg chg="add del mod">
          <ac:chgData name="Emanuel Ferreira da Silva" userId="acbf61af-dd8a-4530-9862-14641210e4cb" providerId="ADAL" clId="{5E493C01-CBF6-4607-8452-C7FEB74909BF}" dt="2024-10-01T11:35:34.966" v="5515" actId="478"/>
          <ac:picMkLst>
            <pc:docMk/>
            <pc:sldMk cId="229736806" sldId="1751"/>
            <ac:picMk id="1036" creationId="{5D85488A-B156-B931-C6FA-4AAE4BF59621}"/>
          </ac:picMkLst>
        </pc:picChg>
        <pc:picChg chg="add del mod">
          <ac:chgData name="Emanuel Ferreira da Silva" userId="acbf61af-dd8a-4530-9862-14641210e4cb" providerId="ADAL" clId="{5E493C01-CBF6-4607-8452-C7FEB74909BF}" dt="2024-10-01T11:33:26.948" v="5491" actId="478"/>
          <ac:picMkLst>
            <pc:docMk/>
            <pc:sldMk cId="229736806" sldId="1751"/>
            <ac:picMk id="1038" creationId="{C0B16720-37EB-5354-64BE-3B4B886DFAB6}"/>
          </ac:picMkLst>
        </pc:picChg>
        <pc:picChg chg="add mod">
          <ac:chgData name="Emanuel Ferreira da Silva" userId="acbf61af-dd8a-4530-9862-14641210e4cb" providerId="ADAL" clId="{5E493C01-CBF6-4607-8452-C7FEB74909BF}" dt="2024-10-01T11:28:31.494" v="5448" actId="1076"/>
          <ac:picMkLst>
            <pc:docMk/>
            <pc:sldMk cId="229736806" sldId="1751"/>
            <ac:picMk id="2050" creationId="{0F0D66A7-3A81-A3F0-1F96-DEA4145DF7F4}"/>
          </ac:picMkLst>
        </pc:picChg>
        <pc:picChg chg="add del">
          <ac:chgData name="Emanuel Ferreira da Silva" userId="acbf61af-dd8a-4530-9862-14641210e4cb" providerId="ADAL" clId="{5E493C01-CBF6-4607-8452-C7FEB74909BF}" dt="2024-10-01T11:30:51.613" v="5459"/>
          <ac:picMkLst>
            <pc:docMk/>
            <pc:sldMk cId="229736806" sldId="1751"/>
            <ac:picMk id="2052" creationId="{1A9FAD54-8225-604F-A030-E1FA9B81B4D3}"/>
          </ac:picMkLst>
        </pc:picChg>
        <pc:picChg chg="add mod">
          <ac:chgData name="Emanuel Ferreira da Silva" userId="acbf61af-dd8a-4530-9862-14641210e4cb" providerId="ADAL" clId="{5E493C01-CBF6-4607-8452-C7FEB74909BF}" dt="2024-10-01T12:33:21.787" v="5898" actId="1076"/>
          <ac:picMkLst>
            <pc:docMk/>
            <pc:sldMk cId="229736806" sldId="1751"/>
            <ac:picMk id="2054" creationId="{62992696-DE37-1FAD-5604-542B8826D18D}"/>
          </ac:picMkLst>
        </pc:picChg>
        <pc:picChg chg="add mod">
          <ac:chgData name="Emanuel Ferreira da Silva" userId="acbf61af-dd8a-4530-9862-14641210e4cb" providerId="ADAL" clId="{5E493C01-CBF6-4607-8452-C7FEB74909BF}" dt="2024-10-01T11:43:17.640" v="5598" actId="164"/>
          <ac:picMkLst>
            <pc:docMk/>
            <pc:sldMk cId="229736806" sldId="1751"/>
            <ac:picMk id="2056" creationId="{8D14D966-EFB6-EAB2-B200-94913F386076}"/>
          </ac:picMkLst>
        </pc:picChg>
        <pc:picChg chg="add mod topLvl">
          <ac:chgData name="Emanuel Ferreira da Silva" userId="acbf61af-dd8a-4530-9862-14641210e4cb" providerId="ADAL" clId="{5E493C01-CBF6-4607-8452-C7FEB74909BF}" dt="2024-10-01T12:31:40.400" v="5879" actId="1076"/>
          <ac:picMkLst>
            <pc:docMk/>
            <pc:sldMk cId="229736806" sldId="1751"/>
            <ac:picMk id="2058" creationId="{94DB363E-B326-606B-E49D-6C35173F3C87}"/>
          </ac:picMkLst>
        </pc:picChg>
        <pc:picChg chg="add mod">
          <ac:chgData name="Emanuel Ferreira da Silva" userId="acbf61af-dd8a-4530-9862-14641210e4cb" providerId="ADAL" clId="{5E493C01-CBF6-4607-8452-C7FEB74909BF}" dt="2024-10-01T11:43:22.758" v="5599" actId="164"/>
          <ac:picMkLst>
            <pc:docMk/>
            <pc:sldMk cId="229736806" sldId="1751"/>
            <ac:picMk id="2060" creationId="{89D9AF5A-4641-97E6-A34A-29A957905762}"/>
          </ac:picMkLst>
        </pc:picChg>
        <pc:picChg chg="add mod topLvl">
          <ac:chgData name="Emanuel Ferreira da Silva" userId="acbf61af-dd8a-4530-9862-14641210e4cb" providerId="ADAL" clId="{5E493C01-CBF6-4607-8452-C7FEB74909BF}" dt="2024-10-01T12:18:58.596" v="5827" actId="164"/>
          <ac:picMkLst>
            <pc:docMk/>
            <pc:sldMk cId="229736806" sldId="1751"/>
            <ac:picMk id="2062" creationId="{6C446E2C-1F23-82ED-3F2D-091FAA4BB52C}"/>
          </ac:picMkLst>
        </pc:picChg>
        <pc:cxnChg chg="add del mod">
          <ac:chgData name="Emanuel Ferreira da Silva" userId="acbf61af-dd8a-4530-9862-14641210e4cb" providerId="ADAL" clId="{5E493C01-CBF6-4607-8452-C7FEB74909BF}" dt="2024-09-25T23:02:47.744" v="1247" actId="478"/>
          <ac:cxnSpMkLst>
            <pc:docMk/>
            <pc:sldMk cId="229736806" sldId="1751"/>
            <ac:cxnSpMk id="14" creationId="{06BB502D-DD62-5F93-994F-861CC527DC04}"/>
          </ac:cxnSpMkLst>
        </pc:cxnChg>
        <pc:cxnChg chg="del mod topLvl">
          <ac:chgData name="Emanuel Ferreira da Silva" userId="acbf61af-dd8a-4530-9862-14641210e4cb" providerId="ADAL" clId="{5E493C01-CBF6-4607-8452-C7FEB74909BF}" dt="2024-09-25T23:32:27.688" v="1559" actId="478"/>
          <ac:cxnSpMkLst>
            <pc:docMk/>
            <pc:sldMk cId="229736806" sldId="1751"/>
            <ac:cxnSpMk id="17" creationId="{6389692D-DFAD-B3EA-ABB5-4496EA1AA47B}"/>
          </ac:cxnSpMkLst>
        </pc:cxnChg>
        <pc:cxnChg chg="del mod topLvl">
          <ac:chgData name="Emanuel Ferreira da Silva" userId="acbf61af-dd8a-4530-9862-14641210e4cb" providerId="ADAL" clId="{5E493C01-CBF6-4607-8452-C7FEB74909BF}" dt="2024-09-25T23:32:30.307" v="1562" actId="478"/>
          <ac:cxnSpMkLst>
            <pc:docMk/>
            <pc:sldMk cId="229736806" sldId="1751"/>
            <ac:cxnSpMk id="33" creationId="{29973780-E3E5-7683-6373-62E53F1A520B}"/>
          </ac:cxnSpMkLst>
        </pc:cxnChg>
        <pc:cxnChg chg="del mod topLvl">
          <ac:chgData name="Emanuel Ferreira da Silva" userId="acbf61af-dd8a-4530-9862-14641210e4cb" providerId="ADAL" clId="{5E493C01-CBF6-4607-8452-C7FEB74909BF}" dt="2024-09-25T23:32:30.693" v="1563" actId="478"/>
          <ac:cxnSpMkLst>
            <pc:docMk/>
            <pc:sldMk cId="229736806" sldId="1751"/>
            <ac:cxnSpMk id="43" creationId="{AD704289-A9F5-9D0F-664A-48954433C421}"/>
          </ac:cxnSpMkLst>
        </pc:cxnChg>
        <pc:cxnChg chg="del mod topLvl">
          <ac:chgData name="Emanuel Ferreira da Silva" userId="acbf61af-dd8a-4530-9862-14641210e4cb" providerId="ADAL" clId="{5E493C01-CBF6-4607-8452-C7FEB74909BF}" dt="2024-09-25T23:32:28.689" v="1560" actId="478"/>
          <ac:cxnSpMkLst>
            <pc:docMk/>
            <pc:sldMk cId="229736806" sldId="1751"/>
            <ac:cxnSpMk id="51" creationId="{BB57F37B-66CD-BA6F-B586-400BB6EECD58}"/>
          </ac:cxnSpMkLst>
        </pc:cxnChg>
        <pc:cxnChg chg="add del mod">
          <ac:chgData name="Emanuel Ferreira da Silva" userId="acbf61af-dd8a-4530-9862-14641210e4cb" providerId="ADAL" clId="{5E493C01-CBF6-4607-8452-C7FEB74909BF}" dt="2024-09-25T23:32:29.521" v="1561" actId="478"/>
          <ac:cxnSpMkLst>
            <pc:docMk/>
            <pc:sldMk cId="229736806" sldId="1751"/>
            <ac:cxnSpMk id="64" creationId="{6561D5C4-642B-C841-B576-DEF484FAEEA7}"/>
          </ac:cxnSpMkLst>
        </pc:cxnChg>
      </pc:sldChg>
      <pc:sldChg chg="addSp delSp modSp add del mod modAnim modShow">
        <pc:chgData name="Emanuel Ferreira da Silva" userId="acbf61af-dd8a-4530-9862-14641210e4cb" providerId="ADAL" clId="{5E493C01-CBF6-4607-8452-C7FEB74909BF}" dt="2024-10-01T11:03:17.909" v="5224" actId="47"/>
        <pc:sldMkLst>
          <pc:docMk/>
          <pc:sldMk cId="362085567" sldId="1752"/>
        </pc:sldMkLst>
        <pc:spChg chg="del">
          <ac:chgData name="Emanuel Ferreira da Silva" userId="acbf61af-dd8a-4530-9862-14641210e4cb" providerId="ADAL" clId="{5E493C01-CBF6-4607-8452-C7FEB74909BF}" dt="2024-09-26T00:29:15.943" v="2493" actId="478"/>
          <ac:spMkLst>
            <pc:docMk/>
            <pc:sldMk cId="362085567" sldId="1752"/>
            <ac:spMk id="70" creationId="{22F77013-BD51-32D5-EC75-9187041725BE}"/>
          </ac:spMkLst>
        </pc:spChg>
        <pc:spChg chg="del">
          <ac:chgData name="Emanuel Ferreira da Silva" userId="acbf61af-dd8a-4530-9862-14641210e4cb" providerId="ADAL" clId="{5E493C01-CBF6-4607-8452-C7FEB74909BF}" dt="2024-09-26T00:29:15.943" v="2493" actId="478"/>
          <ac:spMkLst>
            <pc:docMk/>
            <pc:sldMk cId="362085567" sldId="1752"/>
            <ac:spMk id="71" creationId="{251B50AC-9237-0808-9EDE-244D777AB2DD}"/>
          </ac:spMkLst>
        </pc:spChg>
        <pc:spChg chg="del">
          <ac:chgData name="Emanuel Ferreira da Silva" userId="acbf61af-dd8a-4530-9862-14641210e4cb" providerId="ADAL" clId="{5E493C01-CBF6-4607-8452-C7FEB74909BF}" dt="2024-09-26T00:29:15.943" v="2493" actId="478"/>
          <ac:spMkLst>
            <pc:docMk/>
            <pc:sldMk cId="362085567" sldId="1752"/>
            <ac:spMk id="72" creationId="{D16FD451-7F42-4040-C046-E8681ECE94C1}"/>
          </ac:spMkLst>
        </pc:spChg>
        <pc:spChg chg="del">
          <ac:chgData name="Emanuel Ferreira da Silva" userId="acbf61af-dd8a-4530-9862-14641210e4cb" providerId="ADAL" clId="{5E493C01-CBF6-4607-8452-C7FEB74909BF}" dt="2024-09-26T00:29:15.943" v="2493" actId="478"/>
          <ac:spMkLst>
            <pc:docMk/>
            <pc:sldMk cId="362085567" sldId="1752"/>
            <ac:spMk id="73" creationId="{BD0C9591-828E-4F1C-940B-3FCA2D46934B}"/>
          </ac:spMkLst>
        </pc:spChg>
        <pc:picChg chg="add del mod">
          <ac:chgData name="Emanuel Ferreira da Silva" userId="acbf61af-dd8a-4530-9862-14641210e4cb" providerId="ADAL" clId="{5E493C01-CBF6-4607-8452-C7FEB74909BF}" dt="2024-09-26T00:31:49.174" v="2507" actId="478"/>
          <ac:picMkLst>
            <pc:docMk/>
            <pc:sldMk cId="362085567" sldId="1752"/>
            <ac:picMk id="2" creationId="{EFC6ACF8-F18A-E6CB-88F7-0B6C8E1101DA}"/>
          </ac:picMkLst>
        </pc:picChg>
        <pc:picChg chg="add mod">
          <ac:chgData name="Emanuel Ferreira da Silva" userId="acbf61af-dd8a-4530-9862-14641210e4cb" providerId="ADAL" clId="{5E493C01-CBF6-4607-8452-C7FEB74909BF}" dt="2024-09-26T00:29:37.954" v="2494"/>
          <ac:picMkLst>
            <pc:docMk/>
            <pc:sldMk cId="362085567" sldId="1752"/>
            <ac:picMk id="3" creationId="{51480E37-4E69-83C4-7AE8-5C3B88065BFA}"/>
          </ac:picMkLst>
        </pc:picChg>
        <pc:picChg chg="add mod">
          <ac:chgData name="Emanuel Ferreira da Silva" userId="acbf61af-dd8a-4530-9862-14641210e4cb" providerId="ADAL" clId="{5E493C01-CBF6-4607-8452-C7FEB74909BF}" dt="2024-09-26T00:29:37.954" v="2494"/>
          <ac:picMkLst>
            <pc:docMk/>
            <pc:sldMk cId="362085567" sldId="1752"/>
            <ac:picMk id="5" creationId="{B179A8EE-A0EC-1B44-EF0D-E342031B31D9}"/>
          </ac:picMkLst>
        </pc:picChg>
        <pc:picChg chg="add mod">
          <ac:chgData name="Emanuel Ferreira da Silva" userId="acbf61af-dd8a-4530-9862-14641210e4cb" providerId="ADAL" clId="{5E493C01-CBF6-4607-8452-C7FEB74909BF}" dt="2024-09-26T00:29:37.954" v="2494"/>
          <ac:picMkLst>
            <pc:docMk/>
            <pc:sldMk cId="362085567" sldId="1752"/>
            <ac:picMk id="9" creationId="{FE77A80B-C20A-BC9F-51B4-98137450DF44}"/>
          </ac:picMkLst>
        </pc:picChg>
        <pc:picChg chg="add mod">
          <ac:chgData name="Emanuel Ferreira da Silva" userId="acbf61af-dd8a-4530-9862-14641210e4cb" providerId="ADAL" clId="{5E493C01-CBF6-4607-8452-C7FEB74909BF}" dt="2024-09-26T00:29:37.954" v="2494"/>
          <ac:picMkLst>
            <pc:docMk/>
            <pc:sldMk cId="362085567" sldId="1752"/>
            <ac:picMk id="10" creationId="{1F51014C-D3DE-57C6-3B03-9F5A407255FE}"/>
          </ac:picMkLst>
        </pc:picChg>
        <pc:picChg chg="add mod">
          <ac:chgData name="Emanuel Ferreira da Silva" userId="acbf61af-dd8a-4530-9862-14641210e4cb" providerId="ADAL" clId="{5E493C01-CBF6-4607-8452-C7FEB74909BF}" dt="2024-09-26T00:29:37.954" v="2494"/>
          <ac:picMkLst>
            <pc:docMk/>
            <pc:sldMk cId="362085567" sldId="1752"/>
            <ac:picMk id="11" creationId="{7A7D8B7E-67E7-9ED9-438A-79E6F3BAF295}"/>
          </ac:picMkLst>
        </pc:picChg>
        <pc:picChg chg="del">
          <ac:chgData name="Emanuel Ferreira da Silva" userId="acbf61af-dd8a-4530-9862-14641210e4cb" providerId="ADAL" clId="{5E493C01-CBF6-4607-8452-C7FEB74909BF}" dt="2024-09-26T00:29:15.943" v="2493" actId="478"/>
          <ac:picMkLst>
            <pc:docMk/>
            <pc:sldMk cId="362085567" sldId="1752"/>
            <ac:picMk id="74" creationId="{8B070FFC-6264-5229-AB03-3097E243E7F8}"/>
          </ac:picMkLst>
        </pc:picChg>
        <pc:picChg chg="del">
          <ac:chgData name="Emanuel Ferreira da Silva" userId="acbf61af-dd8a-4530-9862-14641210e4cb" providerId="ADAL" clId="{5E493C01-CBF6-4607-8452-C7FEB74909BF}" dt="2024-09-26T00:29:15.943" v="2493" actId="478"/>
          <ac:picMkLst>
            <pc:docMk/>
            <pc:sldMk cId="362085567" sldId="1752"/>
            <ac:picMk id="75" creationId="{872CD5E8-C453-1C90-5D0F-E47145AF4367}"/>
          </ac:picMkLst>
        </pc:picChg>
        <pc:picChg chg="del">
          <ac:chgData name="Emanuel Ferreira da Silva" userId="acbf61af-dd8a-4530-9862-14641210e4cb" providerId="ADAL" clId="{5E493C01-CBF6-4607-8452-C7FEB74909BF}" dt="2024-09-26T00:29:15.943" v="2493" actId="478"/>
          <ac:picMkLst>
            <pc:docMk/>
            <pc:sldMk cId="362085567" sldId="1752"/>
            <ac:picMk id="2050" creationId="{89804531-B05F-9074-F5FD-8E502C0FBE47}"/>
          </ac:picMkLst>
        </pc:picChg>
        <pc:picChg chg="del">
          <ac:chgData name="Emanuel Ferreira da Silva" userId="acbf61af-dd8a-4530-9862-14641210e4cb" providerId="ADAL" clId="{5E493C01-CBF6-4607-8452-C7FEB74909BF}" dt="2024-09-26T00:29:15.943" v="2493" actId="478"/>
          <ac:picMkLst>
            <pc:docMk/>
            <pc:sldMk cId="362085567" sldId="1752"/>
            <ac:picMk id="2056" creationId="{CAE614D4-03ED-699D-BD76-38E308A86DC3}"/>
          </ac:picMkLst>
        </pc:picChg>
      </pc:sldChg>
      <pc:sldChg chg="modSp add del mod">
        <pc:chgData name="Emanuel Ferreira da Silva" userId="acbf61af-dd8a-4530-9862-14641210e4cb" providerId="ADAL" clId="{5E493C01-CBF6-4607-8452-C7FEB74909BF}" dt="2024-09-26T00:18:00.353" v="2075" actId="47"/>
        <pc:sldMkLst>
          <pc:docMk/>
          <pc:sldMk cId="3136344931" sldId="1752"/>
        </pc:sldMkLst>
        <pc:spChg chg="mod">
          <ac:chgData name="Emanuel Ferreira da Silva" userId="acbf61af-dd8a-4530-9862-14641210e4cb" providerId="ADAL" clId="{5E493C01-CBF6-4607-8452-C7FEB74909BF}" dt="2024-09-25T22:59:42.167" v="1236"/>
          <ac:spMkLst>
            <pc:docMk/>
            <pc:sldMk cId="3136344931" sldId="1752"/>
            <ac:spMk id="6" creationId="{9D95A739-1405-D669-6603-F677BAB24B2F}"/>
          </ac:spMkLst>
        </pc:spChg>
      </pc:sldChg>
      <pc:sldChg chg="add">
        <pc:chgData name="Emanuel Ferreira da Silva" userId="acbf61af-dd8a-4530-9862-14641210e4cb" providerId="ADAL" clId="{5E493C01-CBF6-4607-8452-C7FEB74909BF}" dt="2024-09-30T13:11:28.043" v="2556" actId="2890"/>
        <pc:sldMkLst>
          <pc:docMk/>
          <pc:sldMk cId="1085678485" sldId="1753"/>
        </pc:sldMkLst>
      </pc:sldChg>
      <pc:sldChg chg="new del">
        <pc:chgData name="Emanuel Ferreira da Silva" userId="acbf61af-dd8a-4530-9862-14641210e4cb" providerId="ADAL" clId="{5E493C01-CBF6-4607-8452-C7FEB74909BF}" dt="2024-09-30T13:11:25.787" v="2555" actId="680"/>
        <pc:sldMkLst>
          <pc:docMk/>
          <pc:sldMk cId="3853471228" sldId="1753"/>
        </pc:sldMkLst>
      </pc:sldChg>
      <pc:sldChg chg="addSp delSp modSp add del mod">
        <pc:chgData name="Emanuel Ferreira da Silva" userId="acbf61af-dd8a-4530-9862-14641210e4cb" providerId="ADAL" clId="{5E493C01-CBF6-4607-8452-C7FEB74909BF}" dt="2024-09-30T22:11:28.097" v="4055" actId="47"/>
        <pc:sldMkLst>
          <pc:docMk/>
          <pc:sldMk cId="3637595000" sldId="1754"/>
        </pc:sldMkLst>
        <pc:spChg chg="add del">
          <ac:chgData name="Emanuel Ferreira da Silva" userId="acbf61af-dd8a-4530-9862-14641210e4cb" providerId="ADAL" clId="{5E493C01-CBF6-4607-8452-C7FEB74909BF}" dt="2024-09-30T18:56:39.811" v="3108" actId="22"/>
          <ac:spMkLst>
            <pc:docMk/>
            <pc:sldMk cId="3637595000" sldId="1754"/>
            <ac:spMk id="9" creationId="{A4FE2A0D-C459-978E-7308-73925BE11E3D}"/>
          </ac:spMkLst>
        </pc:spChg>
        <pc:spChg chg="del">
          <ac:chgData name="Emanuel Ferreira da Silva" userId="acbf61af-dd8a-4530-9862-14641210e4cb" providerId="ADAL" clId="{5E493C01-CBF6-4607-8452-C7FEB74909BF}" dt="2024-09-30T18:52:09.318" v="3102" actId="478"/>
          <ac:spMkLst>
            <pc:docMk/>
            <pc:sldMk cId="3637595000" sldId="1754"/>
            <ac:spMk id="10" creationId="{986A93AD-BFAD-4D27-AB82-3C9E268FC421}"/>
          </ac:spMkLst>
        </pc:spChg>
        <pc:picChg chg="add del mod">
          <ac:chgData name="Emanuel Ferreira da Silva" userId="acbf61af-dd8a-4530-9862-14641210e4cb" providerId="ADAL" clId="{5E493C01-CBF6-4607-8452-C7FEB74909BF}" dt="2024-09-30T18:52:19.561" v="3106" actId="478"/>
          <ac:picMkLst>
            <pc:docMk/>
            <pc:sldMk cId="3637595000" sldId="1754"/>
            <ac:picMk id="3" creationId="{92073ADD-4F45-A715-70CE-1C3175885F3F}"/>
          </ac:picMkLst>
        </pc:picChg>
        <pc:picChg chg="add del mod">
          <ac:chgData name="Emanuel Ferreira da Silva" userId="acbf61af-dd8a-4530-9862-14641210e4cb" providerId="ADAL" clId="{5E493C01-CBF6-4607-8452-C7FEB74909BF}" dt="2024-09-30T21:21:29.635" v="3465" actId="478"/>
          <ac:picMkLst>
            <pc:docMk/>
            <pc:sldMk cId="3637595000" sldId="1754"/>
            <ac:picMk id="1026" creationId="{7C22403C-3B30-9A94-C6F6-C6C51DC22C39}"/>
          </ac:picMkLst>
        </pc:picChg>
        <pc:picChg chg="add del mod">
          <ac:chgData name="Emanuel Ferreira da Silva" userId="acbf61af-dd8a-4530-9862-14641210e4cb" providerId="ADAL" clId="{5E493C01-CBF6-4607-8452-C7FEB74909BF}" dt="2024-09-30T21:21:29.635" v="3465" actId="478"/>
          <ac:picMkLst>
            <pc:docMk/>
            <pc:sldMk cId="3637595000" sldId="1754"/>
            <ac:picMk id="1028" creationId="{402873EA-246E-2AF6-22F1-84ECD76365AC}"/>
          </ac:picMkLst>
        </pc:picChg>
        <pc:picChg chg="add del mod">
          <ac:chgData name="Emanuel Ferreira da Silva" userId="acbf61af-dd8a-4530-9862-14641210e4cb" providerId="ADAL" clId="{5E493C01-CBF6-4607-8452-C7FEB74909BF}" dt="2024-09-30T21:21:29.635" v="3465" actId="478"/>
          <ac:picMkLst>
            <pc:docMk/>
            <pc:sldMk cId="3637595000" sldId="1754"/>
            <ac:picMk id="1030" creationId="{8B02EC0D-2051-4084-4E33-B2ABA94DF08E}"/>
          </ac:picMkLst>
        </pc:picChg>
      </pc:sldChg>
      <pc:sldChg chg="addSp delSp modSp add mod delAnim modAnim">
        <pc:chgData name="Emanuel Ferreira da Silva" userId="acbf61af-dd8a-4530-9862-14641210e4cb" providerId="ADAL" clId="{5E493C01-CBF6-4607-8452-C7FEB74909BF}" dt="2024-10-01T11:15:57.646" v="5416"/>
        <pc:sldMkLst>
          <pc:docMk/>
          <pc:sldMk cId="3863538560" sldId="1755"/>
        </pc:sldMkLst>
        <pc:spChg chg="mod">
          <ac:chgData name="Emanuel Ferreira da Silva" userId="acbf61af-dd8a-4530-9862-14641210e4cb" providerId="ADAL" clId="{5E493C01-CBF6-4607-8452-C7FEB74909BF}" dt="2024-09-30T18:59:46.905" v="3118"/>
          <ac:spMkLst>
            <pc:docMk/>
            <pc:sldMk cId="3863538560" sldId="1755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5E493C01-CBF6-4607-8452-C7FEB74909BF}" dt="2024-10-01T11:15:04.870" v="5413" actId="1076"/>
          <ac:spMkLst>
            <pc:docMk/>
            <pc:sldMk cId="3863538560" sldId="1755"/>
            <ac:spMk id="11" creationId="{EF4B209E-0973-9FEA-903A-10C1F83BFCFE}"/>
          </ac:spMkLst>
        </pc:spChg>
        <pc:spChg chg="mod">
          <ac:chgData name="Emanuel Ferreira da Silva" userId="acbf61af-dd8a-4530-9862-14641210e4cb" providerId="ADAL" clId="{5E493C01-CBF6-4607-8452-C7FEB74909BF}" dt="2024-10-01T11:15:04.870" v="5413" actId="1076"/>
          <ac:spMkLst>
            <pc:docMk/>
            <pc:sldMk cId="3863538560" sldId="1755"/>
            <ac:spMk id="70" creationId="{22F77013-BD51-32D5-EC75-9187041725BE}"/>
          </ac:spMkLst>
        </pc:spChg>
        <pc:spChg chg="del mod">
          <ac:chgData name="Emanuel Ferreira da Silva" userId="acbf61af-dd8a-4530-9862-14641210e4cb" providerId="ADAL" clId="{5E493C01-CBF6-4607-8452-C7FEB74909BF}" dt="2024-09-30T22:51:12.170" v="4276" actId="478"/>
          <ac:spMkLst>
            <pc:docMk/>
            <pc:sldMk cId="3863538560" sldId="1755"/>
            <ac:spMk id="71" creationId="{251B50AC-9237-0808-9EDE-244D777AB2DD}"/>
          </ac:spMkLst>
        </pc:spChg>
        <pc:spChg chg="mod">
          <ac:chgData name="Emanuel Ferreira da Silva" userId="acbf61af-dd8a-4530-9862-14641210e4cb" providerId="ADAL" clId="{5E493C01-CBF6-4607-8452-C7FEB74909BF}" dt="2024-10-01T11:15:04.870" v="5413" actId="1076"/>
          <ac:spMkLst>
            <pc:docMk/>
            <pc:sldMk cId="3863538560" sldId="1755"/>
            <ac:spMk id="72" creationId="{D16FD451-7F42-4040-C046-E8681ECE94C1}"/>
          </ac:spMkLst>
        </pc:spChg>
        <pc:spChg chg="mod">
          <ac:chgData name="Emanuel Ferreira da Silva" userId="acbf61af-dd8a-4530-9862-14641210e4cb" providerId="ADAL" clId="{5E493C01-CBF6-4607-8452-C7FEB74909BF}" dt="2024-10-01T11:15:04.870" v="5413" actId="1076"/>
          <ac:spMkLst>
            <pc:docMk/>
            <pc:sldMk cId="3863538560" sldId="1755"/>
            <ac:spMk id="73" creationId="{BD0C9591-828E-4F1C-940B-3FCA2D46934B}"/>
          </ac:spMkLst>
        </pc:spChg>
        <pc:grpChg chg="add del mod">
          <ac:chgData name="Emanuel Ferreira da Silva" userId="acbf61af-dd8a-4530-9862-14641210e4cb" providerId="ADAL" clId="{5E493C01-CBF6-4607-8452-C7FEB74909BF}" dt="2024-10-01T10:59:07.921" v="5197" actId="478"/>
          <ac:grpSpMkLst>
            <pc:docMk/>
            <pc:sldMk cId="3863538560" sldId="1755"/>
            <ac:grpSpMk id="2" creationId="{72FE85FA-23D8-7380-528C-8301B5AC48AA}"/>
          </ac:grpSpMkLst>
        </pc:grpChg>
        <pc:grpChg chg="del">
          <ac:chgData name="Emanuel Ferreira da Silva" userId="acbf61af-dd8a-4530-9862-14641210e4cb" providerId="ADAL" clId="{5E493C01-CBF6-4607-8452-C7FEB74909BF}" dt="2024-09-30T18:59:53.507" v="3119" actId="478"/>
          <ac:grpSpMkLst>
            <pc:docMk/>
            <pc:sldMk cId="3863538560" sldId="1755"/>
            <ac:grpSpMk id="2" creationId="{F2887B32-A490-8BCE-CB17-17A288CAA423}"/>
          </ac:grpSpMkLst>
        </pc:grpChg>
        <pc:grpChg chg="add del mod">
          <ac:chgData name="Emanuel Ferreira da Silva" userId="acbf61af-dd8a-4530-9862-14641210e4cb" providerId="ADAL" clId="{5E493C01-CBF6-4607-8452-C7FEB74909BF}" dt="2024-10-01T10:57:52.142" v="5186" actId="478"/>
          <ac:grpSpMkLst>
            <pc:docMk/>
            <pc:sldMk cId="3863538560" sldId="1755"/>
            <ac:grpSpMk id="3" creationId="{41520347-D6BE-3ED0-676D-D997CC2E7AAF}"/>
          </ac:grpSpMkLst>
        </pc:grpChg>
        <pc:grpChg chg="add del mod">
          <ac:chgData name="Emanuel Ferreira da Silva" userId="acbf61af-dd8a-4530-9862-14641210e4cb" providerId="ADAL" clId="{5E493C01-CBF6-4607-8452-C7FEB74909BF}" dt="2024-10-01T11:02:02.278" v="5214" actId="478"/>
          <ac:grpSpMkLst>
            <pc:docMk/>
            <pc:sldMk cId="3863538560" sldId="1755"/>
            <ac:grpSpMk id="5" creationId="{BAFE1E1F-A888-9180-0CA1-54312CEF52F4}"/>
          </ac:grpSpMkLst>
        </pc:grpChg>
        <pc:grpChg chg="add del mod">
          <ac:chgData name="Emanuel Ferreira da Silva" userId="acbf61af-dd8a-4530-9862-14641210e4cb" providerId="ADAL" clId="{5E493C01-CBF6-4607-8452-C7FEB74909BF}" dt="2024-10-01T11:00:09.233" v="5204" actId="478"/>
          <ac:grpSpMkLst>
            <pc:docMk/>
            <pc:sldMk cId="3863538560" sldId="1755"/>
            <ac:grpSpMk id="9" creationId="{ACAA7ED6-7162-1604-86B9-A54AF6833783}"/>
          </ac:grpSpMkLst>
        </pc:grpChg>
        <pc:grpChg chg="add mod">
          <ac:chgData name="Emanuel Ferreira da Silva" userId="acbf61af-dd8a-4530-9862-14641210e4cb" providerId="ADAL" clId="{5E493C01-CBF6-4607-8452-C7FEB74909BF}" dt="2024-10-01T11:15:04.870" v="5413" actId="1076"/>
          <ac:grpSpMkLst>
            <pc:docMk/>
            <pc:sldMk cId="3863538560" sldId="1755"/>
            <ac:grpSpMk id="14" creationId="{4ABFEC6C-4841-EC05-4761-CFD7D8F82599}"/>
          </ac:grpSpMkLst>
        </pc:grpChg>
        <pc:grpChg chg="add mod">
          <ac:chgData name="Emanuel Ferreira da Silva" userId="acbf61af-dd8a-4530-9862-14641210e4cb" providerId="ADAL" clId="{5E493C01-CBF6-4607-8452-C7FEB74909BF}" dt="2024-10-01T11:15:04.870" v="5413" actId="1076"/>
          <ac:grpSpMkLst>
            <pc:docMk/>
            <pc:sldMk cId="3863538560" sldId="1755"/>
            <ac:grpSpMk id="15" creationId="{100CE713-B623-C63E-2A33-4C155B393DBC}"/>
          </ac:grpSpMkLst>
        </pc:grpChg>
        <pc:grpChg chg="add mod">
          <ac:chgData name="Emanuel Ferreira da Silva" userId="acbf61af-dd8a-4530-9862-14641210e4cb" providerId="ADAL" clId="{5E493C01-CBF6-4607-8452-C7FEB74909BF}" dt="2024-10-01T11:15:04.870" v="5413" actId="1076"/>
          <ac:grpSpMkLst>
            <pc:docMk/>
            <pc:sldMk cId="3863538560" sldId="1755"/>
            <ac:grpSpMk id="16" creationId="{76093580-CCA4-EF79-EBCF-8C4A2C462686}"/>
          </ac:grpSpMkLst>
        </pc:grpChg>
        <pc:grpChg chg="add mod">
          <ac:chgData name="Emanuel Ferreira da Silva" userId="acbf61af-dd8a-4530-9862-14641210e4cb" providerId="ADAL" clId="{5E493C01-CBF6-4607-8452-C7FEB74909BF}" dt="2024-10-01T11:15:04.870" v="5413" actId="1076"/>
          <ac:grpSpMkLst>
            <pc:docMk/>
            <pc:sldMk cId="3863538560" sldId="1755"/>
            <ac:grpSpMk id="19" creationId="{E625C9FD-BE89-832E-1657-79EAB7C2222B}"/>
          </ac:grpSpMkLst>
        </pc:grpChg>
        <pc:picChg chg="del mod">
          <ac:chgData name="Emanuel Ferreira da Silva" userId="acbf61af-dd8a-4530-9862-14641210e4cb" providerId="ADAL" clId="{5E493C01-CBF6-4607-8452-C7FEB74909BF}" dt="2024-10-01T11:00:09.233" v="5204" actId="478"/>
          <ac:picMkLst>
            <pc:docMk/>
            <pc:sldMk cId="3863538560" sldId="1755"/>
            <ac:picMk id="10" creationId="{C1E7E3A9-DB0C-9AC6-AF66-1C05A5C0A905}"/>
          </ac:picMkLst>
        </pc:picChg>
        <pc:picChg chg="add del mod ord">
          <ac:chgData name="Emanuel Ferreira da Silva" userId="acbf61af-dd8a-4530-9862-14641210e4cb" providerId="ADAL" clId="{5E493C01-CBF6-4607-8452-C7FEB74909BF}" dt="2024-10-01T11:06:37.031" v="5251" actId="21"/>
          <ac:picMkLst>
            <pc:docMk/>
            <pc:sldMk cId="3863538560" sldId="1755"/>
            <ac:picMk id="13" creationId="{B5EBA907-5976-1481-B400-4B392355839E}"/>
          </ac:picMkLst>
        </pc:picChg>
        <pc:picChg chg="add del mod ord">
          <ac:chgData name="Emanuel Ferreira da Silva" userId="acbf61af-dd8a-4530-9862-14641210e4cb" providerId="ADAL" clId="{5E493C01-CBF6-4607-8452-C7FEB74909BF}" dt="2024-10-01T11:13:10.035" v="5392" actId="478"/>
          <ac:picMkLst>
            <pc:docMk/>
            <pc:sldMk cId="3863538560" sldId="1755"/>
            <ac:picMk id="18" creationId="{6ECD02FF-4BC8-7FC3-3B3E-AB587D381BED}"/>
          </ac:picMkLst>
        </pc:picChg>
        <pc:picChg chg="add del mod ord">
          <ac:chgData name="Emanuel Ferreira da Silva" userId="acbf61af-dd8a-4530-9862-14641210e4cb" providerId="ADAL" clId="{5E493C01-CBF6-4607-8452-C7FEB74909BF}" dt="2024-10-01T11:13:03.502" v="5382" actId="22"/>
          <ac:picMkLst>
            <pc:docMk/>
            <pc:sldMk cId="3863538560" sldId="1755"/>
            <ac:picMk id="21" creationId="{8F153C5E-57CD-4576-AEC2-C389FE30B130}"/>
          </ac:picMkLst>
        </pc:picChg>
        <pc:picChg chg="del">
          <ac:chgData name="Emanuel Ferreira da Silva" userId="acbf61af-dd8a-4530-9862-14641210e4cb" providerId="ADAL" clId="{5E493C01-CBF6-4607-8452-C7FEB74909BF}" dt="2024-09-30T22:51:11.193" v="4275" actId="478"/>
          <ac:picMkLst>
            <pc:docMk/>
            <pc:sldMk cId="3863538560" sldId="1755"/>
            <ac:picMk id="74" creationId="{8B070FFC-6264-5229-AB03-3097E243E7F8}"/>
          </ac:picMkLst>
        </pc:picChg>
        <pc:picChg chg="del mod">
          <ac:chgData name="Emanuel Ferreira da Silva" userId="acbf61af-dd8a-4530-9862-14641210e4cb" providerId="ADAL" clId="{5E493C01-CBF6-4607-8452-C7FEB74909BF}" dt="2024-10-01T10:59:07.921" v="5197" actId="478"/>
          <ac:picMkLst>
            <pc:docMk/>
            <pc:sldMk cId="3863538560" sldId="1755"/>
            <ac:picMk id="75" creationId="{872CD5E8-C453-1C90-5D0F-E47145AF4367}"/>
          </ac:picMkLst>
        </pc:picChg>
        <pc:picChg chg="add del mod">
          <ac:chgData name="Emanuel Ferreira da Silva" userId="acbf61af-dd8a-4530-9862-14641210e4cb" providerId="ADAL" clId="{5E493C01-CBF6-4607-8452-C7FEB74909BF}" dt="2024-10-01T10:58:21.842" v="5190" actId="478"/>
          <ac:picMkLst>
            <pc:docMk/>
            <pc:sldMk cId="3863538560" sldId="1755"/>
            <ac:picMk id="1026" creationId="{1E9EE1FF-DDCF-845A-B20C-A0BB574C6461}"/>
          </ac:picMkLst>
        </pc:picChg>
        <pc:picChg chg="add del mod">
          <ac:chgData name="Emanuel Ferreira da Silva" userId="acbf61af-dd8a-4530-9862-14641210e4cb" providerId="ADAL" clId="{5E493C01-CBF6-4607-8452-C7FEB74909BF}" dt="2024-10-01T10:58:31.341" v="5193" actId="478"/>
          <ac:picMkLst>
            <pc:docMk/>
            <pc:sldMk cId="3863538560" sldId="1755"/>
            <ac:picMk id="1028" creationId="{A8D98A4C-A0E7-16C9-5B85-3BDD04A8B512}"/>
          </ac:picMkLst>
        </pc:picChg>
        <pc:picChg chg="add mod">
          <ac:chgData name="Emanuel Ferreira da Silva" userId="acbf61af-dd8a-4530-9862-14641210e4cb" providerId="ADAL" clId="{5E493C01-CBF6-4607-8452-C7FEB74909BF}" dt="2024-10-01T11:15:04.870" v="5413" actId="1076"/>
          <ac:picMkLst>
            <pc:docMk/>
            <pc:sldMk cId="3863538560" sldId="1755"/>
            <ac:picMk id="1030" creationId="{0DC0C599-7313-7A00-4305-2369612D7862}"/>
          </ac:picMkLst>
        </pc:picChg>
        <pc:picChg chg="add mod">
          <ac:chgData name="Emanuel Ferreira da Silva" userId="acbf61af-dd8a-4530-9862-14641210e4cb" providerId="ADAL" clId="{5E493C01-CBF6-4607-8452-C7FEB74909BF}" dt="2024-10-01T11:15:04.870" v="5413" actId="1076"/>
          <ac:picMkLst>
            <pc:docMk/>
            <pc:sldMk cId="3863538560" sldId="1755"/>
            <ac:picMk id="1032" creationId="{5F1AA931-A3CE-DD2D-54BA-71873E5A9755}"/>
          </ac:picMkLst>
        </pc:picChg>
        <pc:picChg chg="add mod">
          <ac:chgData name="Emanuel Ferreira da Silva" userId="acbf61af-dd8a-4530-9862-14641210e4cb" providerId="ADAL" clId="{5E493C01-CBF6-4607-8452-C7FEB74909BF}" dt="2024-10-01T11:15:04.870" v="5413" actId="1076"/>
          <ac:picMkLst>
            <pc:docMk/>
            <pc:sldMk cId="3863538560" sldId="1755"/>
            <ac:picMk id="1034" creationId="{62C3AE7C-68D5-548E-C731-846ACECE5AC6}"/>
          </ac:picMkLst>
        </pc:picChg>
        <pc:picChg chg="add mod">
          <ac:chgData name="Emanuel Ferreira da Silva" userId="acbf61af-dd8a-4530-9862-14641210e4cb" providerId="ADAL" clId="{5E493C01-CBF6-4607-8452-C7FEB74909BF}" dt="2024-10-01T11:15:04.870" v="5413" actId="1076"/>
          <ac:picMkLst>
            <pc:docMk/>
            <pc:sldMk cId="3863538560" sldId="1755"/>
            <ac:picMk id="1036" creationId="{AB6F3986-3D50-3E06-B21D-A9D9751C2855}"/>
          </ac:picMkLst>
        </pc:picChg>
        <pc:picChg chg="del mod">
          <ac:chgData name="Emanuel Ferreira da Silva" userId="acbf61af-dd8a-4530-9862-14641210e4cb" providerId="ADAL" clId="{5E493C01-CBF6-4607-8452-C7FEB74909BF}" dt="2024-10-01T10:57:52.142" v="5186" actId="478"/>
          <ac:picMkLst>
            <pc:docMk/>
            <pc:sldMk cId="3863538560" sldId="1755"/>
            <ac:picMk id="2050" creationId="{89804531-B05F-9074-F5FD-8E502C0FBE47}"/>
          </ac:picMkLst>
        </pc:picChg>
        <pc:picChg chg="del mod">
          <ac:chgData name="Emanuel Ferreira da Silva" userId="acbf61af-dd8a-4530-9862-14641210e4cb" providerId="ADAL" clId="{5E493C01-CBF6-4607-8452-C7FEB74909BF}" dt="2024-10-01T11:02:02.278" v="5214" actId="478"/>
          <ac:picMkLst>
            <pc:docMk/>
            <pc:sldMk cId="3863538560" sldId="1755"/>
            <ac:picMk id="2056" creationId="{CAE614D4-03ED-699D-BD76-38E308A86DC3}"/>
          </ac:picMkLst>
        </pc:picChg>
      </pc:sldChg>
      <pc:sldChg chg="add del">
        <pc:chgData name="Emanuel Ferreira da Silva" userId="acbf61af-dd8a-4530-9862-14641210e4cb" providerId="ADAL" clId="{5E493C01-CBF6-4607-8452-C7FEB74909BF}" dt="2024-09-30T22:08:29.749" v="4049" actId="2696"/>
        <pc:sldMkLst>
          <pc:docMk/>
          <pc:sldMk cId="675695827" sldId="1756"/>
        </pc:sldMkLst>
      </pc:sldChg>
      <pc:sldChg chg="addSp delSp modSp add del mod delAnim">
        <pc:chgData name="Emanuel Ferreira da Silva" userId="acbf61af-dd8a-4530-9862-14641210e4cb" providerId="ADAL" clId="{5E493C01-CBF6-4607-8452-C7FEB74909BF}" dt="2024-09-30T22:22:08.483" v="4067" actId="2696"/>
        <pc:sldMkLst>
          <pc:docMk/>
          <pc:sldMk cId="3068332025" sldId="1757"/>
        </pc:sldMkLst>
        <pc:spChg chg="del">
          <ac:chgData name="Emanuel Ferreira da Silva" userId="acbf61af-dd8a-4530-9862-14641210e4cb" providerId="ADAL" clId="{5E493C01-CBF6-4607-8452-C7FEB74909BF}" dt="2024-09-30T22:12:18.327" v="4057" actId="478"/>
          <ac:spMkLst>
            <pc:docMk/>
            <pc:sldMk cId="3068332025" sldId="1757"/>
            <ac:spMk id="2" creationId="{F6BCBB3A-5F54-37E2-51F8-D1FAD2EB05FB}"/>
          </ac:spMkLst>
        </pc:spChg>
        <pc:spChg chg="add del mod">
          <ac:chgData name="Emanuel Ferreira da Silva" userId="acbf61af-dd8a-4530-9862-14641210e4cb" providerId="ADAL" clId="{5E493C01-CBF6-4607-8452-C7FEB74909BF}" dt="2024-09-30T22:21:52.667" v="4065" actId="478"/>
          <ac:spMkLst>
            <pc:docMk/>
            <pc:sldMk cId="3068332025" sldId="1757"/>
            <ac:spMk id="3" creationId="{D516F5FD-0FA0-A143-3FEF-883C002BE0B6}"/>
          </ac:spMkLst>
        </pc:spChg>
        <pc:spChg chg="add del mod">
          <ac:chgData name="Emanuel Ferreira da Silva" userId="acbf61af-dd8a-4530-9862-14641210e4cb" providerId="ADAL" clId="{5E493C01-CBF6-4607-8452-C7FEB74909BF}" dt="2024-09-30T22:21:54.004" v="4066" actId="478"/>
          <ac:spMkLst>
            <pc:docMk/>
            <pc:sldMk cId="3068332025" sldId="1757"/>
            <ac:spMk id="4" creationId="{6854608C-D5CC-8247-BFCB-82B49F04DCF5}"/>
          </ac:spMkLst>
        </pc:spChg>
        <pc:spChg chg="del">
          <ac:chgData name="Emanuel Ferreira da Silva" userId="acbf61af-dd8a-4530-9862-14641210e4cb" providerId="ADAL" clId="{5E493C01-CBF6-4607-8452-C7FEB74909BF}" dt="2024-09-30T22:12:18.327" v="4057" actId="478"/>
          <ac:spMkLst>
            <pc:docMk/>
            <pc:sldMk cId="3068332025" sldId="1757"/>
            <ac:spMk id="5" creationId="{E90DB28D-9399-0A0F-CC5C-E13F950199AA}"/>
          </ac:spMkLst>
        </pc:spChg>
        <pc:spChg chg="del">
          <ac:chgData name="Emanuel Ferreira da Silva" userId="acbf61af-dd8a-4530-9862-14641210e4cb" providerId="ADAL" clId="{5E493C01-CBF6-4607-8452-C7FEB74909BF}" dt="2024-09-30T22:12:18.327" v="4057" actId="478"/>
          <ac:spMkLst>
            <pc:docMk/>
            <pc:sldMk cId="3068332025" sldId="1757"/>
            <ac:spMk id="6" creationId="{9FD318A6-63DE-5906-A50E-8BDF197DB3F5}"/>
          </ac:spMkLst>
        </pc:spChg>
        <pc:spChg chg="del">
          <ac:chgData name="Emanuel Ferreira da Silva" userId="acbf61af-dd8a-4530-9862-14641210e4cb" providerId="ADAL" clId="{5E493C01-CBF6-4607-8452-C7FEB74909BF}" dt="2024-09-30T22:12:18.327" v="4057" actId="478"/>
          <ac:spMkLst>
            <pc:docMk/>
            <pc:sldMk cId="3068332025" sldId="1757"/>
            <ac:spMk id="9" creationId="{526508AA-00C4-1B3C-B448-2FF3D1A14A82}"/>
          </ac:spMkLst>
        </pc:spChg>
        <pc:spChg chg="del">
          <ac:chgData name="Emanuel Ferreira da Silva" userId="acbf61af-dd8a-4530-9862-14641210e4cb" providerId="ADAL" clId="{5E493C01-CBF6-4607-8452-C7FEB74909BF}" dt="2024-09-30T22:12:18.327" v="4057" actId="478"/>
          <ac:spMkLst>
            <pc:docMk/>
            <pc:sldMk cId="3068332025" sldId="1757"/>
            <ac:spMk id="10" creationId="{B8681F05-4897-8508-35BC-4E868EC50F26}"/>
          </ac:spMkLst>
        </pc:spChg>
        <pc:spChg chg="del">
          <ac:chgData name="Emanuel Ferreira da Silva" userId="acbf61af-dd8a-4530-9862-14641210e4cb" providerId="ADAL" clId="{5E493C01-CBF6-4607-8452-C7FEB74909BF}" dt="2024-09-30T22:12:18.327" v="4057" actId="478"/>
          <ac:spMkLst>
            <pc:docMk/>
            <pc:sldMk cId="3068332025" sldId="1757"/>
            <ac:spMk id="11" creationId="{E24C14AE-631A-18BE-48F1-13DEA0F2EC54}"/>
          </ac:spMkLst>
        </pc:spChg>
        <pc:picChg chg="del">
          <ac:chgData name="Emanuel Ferreira da Silva" userId="acbf61af-dd8a-4530-9862-14641210e4cb" providerId="ADAL" clId="{5E493C01-CBF6-4607-8452-C7FEB74909BF}" dt="2024-09-30T22:12:18.327" v="4057" actId="478"/>
          <ac:picMkLst>
            <pc:docMk/>
            <pc:sldMk cId="3068332025" sldId="1757"/>
            <ac:picMk id="7" creationId="{E852CBAB-1E90-0897-49FC-194B87EF1189}"/>
          </ac:picMkLst>
        </pc:picChg>
      </pc:sldChg>
      <pc:sldChg chg="addSp delSp modSp add mod modTransition delAnim modAnim">
        <pc:chgData name="Emanuel Ferreira da Silva" userId="acbf61af-dd8a-4530-9862-14641210e4cb" providerId="ADAL" clId="{5E493C01-CBF6-4607-8452-C7FEB74909BF}" dt="2024-10-01T11:19:06.416" v="5424"/>
        <pc:sldMkLst>
          <pc:docMk/>
          <pc:sldMk cId="1719842399" sldId="1758"/>
        </pc:sldMkLst>
        <pc:spChg chg="del">
          <ac:chgData name="Emanuel Ferreira da Silva" userId="acbf61af-dd8a-4530-9862-14641210e4cb" providerId="ADAL" clId="{5E493C01-CBF6-4607-8452-C7FEB74909BF}" dt="2024-09-30T21:30:32.275" v="3469" actId="478"/>
          <ac:spMkLst>
            <pc:docMk/>
            <pc:sldMk cId="1719842399" sldId="1758"/>
            <ac:spMk id="6" creationId="{9D95A739-1405-D669-6603-F677BAB24B2F}"/>
          </ac:spMkLst>
        </pc:spChg>
        <pc:spChg chg="del mod">
          <ac:chgData name="Emanuel Ferreira da Silva" userId="acbf61af-dd8a-4530-9862-14641210e4cb" providerId="ADAL" clId="{5E493C01-CBF6-4607-8452-C7FEB74909BF}" dt="2024-09-30T22:07:41.394" v="4046" actId="478"/>
          <ac:spMkLst>
            <pc:docMk/>
            <pc:sldMk cId="1719842399" sldId="1758"/>
            <ac:spMk id="8" creationId="{BF792E44-6C57-F0F5-F26A-DD34BC2294F9}"/>
          </ac:spMkLst>
        </pc:spChg>
        <pc:spChg chg="add del mod">
          <ac:chgData name="Emanuel Ferreira da Silva" userId="acbf61af-dd8a-4530-9862-14641210e4cb" providerId="ADAL" clId="{5E493C01-CBF6-4607-8452-C7FEB74909BF}" dt="2024-09-30T21:48:08.386" v="3751" actId="21"/>
          <ac:spMkLst>
            <pc:docMk/>
            <pc:sldMk cId="1719842399" sldId="1758"/>
            <ac:spMk id="17" creationId="{1C08A8F3-A406-B685-1260-3B49CA4CA069}"/>
          </ac:spMkLst>
        </pc:spChg>
        <pc:spChg chg="add mod topLvl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18" creationId="{4D2D6616-C986-5DCF-CD1E-8B3A85D204CD}"/>
          </ac:spMkLst>
        </pc:spChg>
        <pc:spChg chg="add mod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20" creationId="{E67D4876-0AA6-BDD8-E3FA-712E5F170943}"/>
          </ac:spMkLst>
        </pc:spChg>
        <pc:spChg chg="add mod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25" creationId="{A16D62F9-608A-F734-4695-56E2A9E35BFD}"/>
          </ac:spMkLst>
        </pc:spChg>
        <pc:spChg chg="add mod topLvl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26" creationId="{E778DB19-081B-99F3-2D71-497B9D02FC91}"/>
          </ac:spMkLst>
        </pc:spChg>
        <pc:spChg chg="add del mod">
          <ac:chgData name="Emanuel Ferreira da Silva" userId="acbf61af-dd8a-4530-9862-14641210e4cb" providerId="ADAL" clId="{5E493C01-CBF6-4607-8452-C7FEB74909BF}" dt="2024-09-30T22:00:09.660" v="3930" actId="478"/>
          <ac:spMkLst>
            <pc:docMk/>
            <pc:sldMk cId="1719842399" sldId="1758"/>
            <ac:spMk id="27" creationId="{F7CEFBF9-B163-4C21-F4F6-1651902E7511}"/>
          </ac:spMkLst>
        </pc:spChg>
        <pc:spChg chg="add mod topLvl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28" creationId="{F38933D1-0C79-DC61-FBB9-9AD67F66F571}"/>
          </ac:spMkLst>
        </pc:spChg>
        <pc:spChg chg="add mod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29" creationId="{1AA29398-F80B-0B72-28B5-F523183BA803}"/>
          </ac:spMkLst>
        </pc:spChg>
        <pc:spChg chg="add mod topLvl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30" creationId="{512A23AB-2ED8-A527-7C47-1FD91BF57857}"/>
          </ac:spMkLst>
        </pc:spChg>
        <pc:spChg chg="add mod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37" creationId="{F7AB39E3-3A4F-1CA4-5652-8C9061F05B37}"/>
          </ac:spMkLst>
        </pc:spChg>
        <pc:spChg chg="add mod">
          <ac:chgData name="Emanuel Ferreira da Silva" userId="acbf61af-dd8a-4530-9862-14641210e4cb" providerId="ADAL" clId="{5E493C01-CBF6-4607-8452-C7FEB74909BF}" dt="2024-09-30T22:07:26.664" v="4045" actId="1076"/>
          <ac:spMkLst>
            <pc:docMk/>
            <pc:sldMk cId="1719842399" sldId="1758"/>
            <ac:spMk id="38" creationId="{DA067FA9-8AC9-CF45-5874-ACBAE2CB2AB2}"/>
          </ac:spMkLst>
        </pc:spChg>
        <pc:spChg chg="add mod">
          <ac:chgData name="Emanuel Ferreira da Silva" userId="acbf61af-dd8a-4530-9862-14641210e4cb" providerId="ADAL" clId="{5E493C01-CBF6-4607-8452-C7FEB74909BF}" dt="2024-09-30T22:06:04.712" v="4016" actId="1076"/>
          <ac:spMkLst>
            <pc:docMk/>
            <pc:sldMk cId="1719842399" sldId="1758"/>
            <ac:spMk id="1035" creationId="{8480F22F-7B1D-D086-C288-B9FAD53F6540}"/>
          </ac:spMkLst>
        </pc:spChg>
        <pc:spChg chg="add mod">
          <ac:chgData name="Emanuel Ferreira da Silva" userId="acbf61af-dd8a-4530-9862-14641210e4cb" providerId="ADAL" clId="{5E493C01-CBF6-4607-8452-C7FEB74909BF}" dt="2024-09-30T22:07:00.668" v="4043" actId="164"/>
          <ac:spMkLst>
            <pc:docMk/>
            <pc:sldMk cId="1719842399" sldId="1758"/>
            <ac:spMk id="1039" creationId="{A998A099-EF29-08B3-5208-A5DDE2AD5343}"/>
          </ac:spMkLst>
        </pc:spChg>
        <pc:spChg chg="add mod">
          <ac:chgData name="Emanuel Ferreira da Silva" userId="acbf61af-dd8a-4530-9862-14641210e4cb" providerId="ADAL" clId="{5E493C01-CBF6-4607-8452-C7FEB74909BF}" dt="2024-09-30T22:07:00.668" v="4043" actId="164"/>
          <ac:spMkLst>
            <pc:docMk/>
            <pc:sldMk cId="1719842399" sldId="1758"/>
            <ac:spMk id="1040" creationId="{418375AC-CFE0-B8F7-14DC-B8F96590592C}"/>
          </ac:spMkLst>
        </pc:spChg>
        <pc:spChg chg="add mod">
          <ac:chgData name="Emanuel Ferreira da Silva" userId="acbf61af-dd8a-4530-9862-14641210e4cb" providerId="ADAL" clId="{5E493C01-CBF6-4607-8452-C7FEB74909BF}" dt="2024-09-30T22:08:16.095" v="4048"/>
          <ac:spMkLst>
            <pc:docMk/>
            <pc:sldMk cId="1719842399" sldId="1758"/>
            <ac:spMk id="1042" creationId="{8F9805C9-CC2F-377E-59F7-61AFE8E4CCA2}"/>
          </ac:spMkLst>
        </pc:spChg>
        <pc:spChg chg="add mod">
          <ac:chgData name="Emanuel Ferreira da Silva" userId="acbf61af-dd8a-4530-9862-14641210e4cb" providerId="ADAL" clId="{5E493C01-CBF6-4607-8452-C7FEB74909BF}" dt="2024-09-30T22:07:48.490" v="4047"/>
          <ac:spMkLst>
            <pc:docMk/>
            <pc:sldMk cId="1719842399" sldId="1758"/>
            <ac:spMk id="1043" creationId="{EF146D1E-5768-55A1-7F06-70C9065C472B}"/>
          </ac:spMkLst>
        </pc:s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23" creationId="{B937A957-1BD3-D198-BB4D-6C25522AA90E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24" creationId="{1C6A1EC4-97C1-AE6A-93F3-17E1013F6785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31" creationId="{E6AEADC9-92B6-198D-6325-3178A7A889AE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34" creationId="{27F4B775-BB30-81EC-00F4-454F0CAE9ECF}"/>
          </ac:grpSpMkLst>
        </pc:grpChg>
        <pc:grpChg chg="add del mod">
          <ac:chgData name="Emanuel Ferreira da Silva" userId="acbf61af-dd8a-4530-9862-14641210e4cb" providerId="ADAL" clId="{5E493C01-CBF6-4607-8452-C7FEB74909BF}" dt="2024-09-30T21:55:35.437" v="3859" actId="165"/>
          <ac:grpSpMkLst>
            <pc:docMk/>
            <pc:sldMk cId="1719842399" sldId="1758"/>
            <ac:grpSpMk id="39" creationId="{F7ABF5C0-0840-9792-507E-DB95422217F2}"/>
          </ac:grpSpMkLst>
        </pc:grpChg>
        <pc:grpChg chg="add del mod">
          <ac:chgData name="Emanuel Ferreira da Silva" userId="acbf61af-dd8a-4530-9862-14641210e4cb" providerId="ADAL" clId="{5E493C01-CBF6-4607-8452-C7FEB74909BF}" dt="2024-09-30T21:55:40.274" v="3860" actId="165"/>
          <ac:grpSpMkLst>
            <pc:docMk/>
            <pc:sldMk cId="1719842399" sldId="1758"/>
            <ac:grpSpMk id="40" creationId="{39944C97-4869-3784-9C5A-1F3876E41E42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41" creationId="{A553CA52-3522-BC14-D93C-9EBFBF5F1E27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44" creationId="{5FF4AEF2-BF55-406F-9BF9-E3BABD389D82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47" creationId="{F38089BD-D4F1-4040-D4E8-2C9B48B79551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50" creationId="{D547B76F-C43F-5883-49B9-2A2756635948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53" creationId="{3AE0B963-EF8F-B412-038C-BA6CC5202CAE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54" creationId="{1F945C60-AC18-A010-9B6D-0280944BCEAA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55" creationId="{9CAA9026-7B3E-CD7A-3192-0C0D92C1F886}"/>
          </ac:grpSpMkLst>
        </pc:grpChg>
        <pc:grpChg chg="del">
          <ac:chgData name="Emanuel Ferreira da Silva" userId="acbf61af-dd8a-4530-9862-14641210e4cb" providerId="ADAL" clId="{5E493C01-CBF6-4607-8452-C7FEB74909BF}" dt="2024-09-30T21:30:30.689" v="3468" actId="478"/>
          <ac:grpSpMkLst>
            <pc:docMk/>
            <pc:sldMk cId="1719842399" sldId="1758"/>
            <ac:grpSpMk id="62" creationId="{5A533E99-40F3-985C-BF52-3E03581241C8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63" creationId="{4C58A1A5-7CAE-9327-7D04-4420BA638A7F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1027" creationId="{CBA392C3-EF0C-C32D-521E-4D4FC1BD950D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1029" creationId="{EDA371A4-D772-7B3C-5AAD-A27305DBE0AF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1033" creationId="{80C2A34A-03A5-7E41-E386-76227990B6B7}"/>
          </ac:grpSpMkLst>
        </pc:grpChg>
        <pc:grpChg chg="add mod">
          <ac:chgData name="Emanuel Ferreira da Silva" userId="acbf61af-dd8a-4530-9862-14641210e4cb" providerId="ADAL" clId="{5E493C01-CBF6-4607-8452-C7FEB74909BF}" dt="2024-09-30T22:06:04.712" v="4016" actId="1076"/>
          <ac:grpSpMkLst>
            <pc:docMk/>
            <pc:sldMk cId="1719842399" sldId="1758"/>
            <ac:grpSpMk id="1038" creationId="{C6546B48-FEBE-ECB3-B9C8-96FFACD53150}"/>
          </ac:grpSpMkLst>
        </pc:grpChg>
        <pc:grpChg chg="add mod">
          <ac:chgData name="Emanuel Ferreira da Silva" userId="acbf61af-dd8a-4530-9862-14641210e4cb" providerId="ADAL" clId="{5E493C01-CBF6-4607-8452-C7FEB74909BF}" dt="2024-09-30T22:07:00.668" v="4043" actId="164"/>
          <ac:grpSpMkLst>
            <pc:docMk/>
            <pc:sldMk cId="1719842399" sldId="1758"/>
            <ac:grpSpMk id="1041" creationId="{A8F93CE7-7B40-00CD-7DDF-117FC34EA574}"/>
          </ac:grpSpMkLst>
        </pc:grpChg>
        <pc:picChg chg="add mod topLvl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2" creationId="{3C30C0A4-262E-0685-1077-0F5D031CDDA2}"/>
          </ac:picMkLst>
        </pc:picChg>
        <pc:picChg chg="add mod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3" creationId="{66C8D272-454D-E45C-1F17-A45BCBAAF200}"/>
          </ac:picMkLst>
        </pc:picChg>
        <pc:picChg chg="add mod">
          <ac:chgData name="Emanuel Ferreira da Silva" userId="acbf61af-dd8a-4530-9862-14641210e4cb" providerId="ADAL" clId="{5E493C01-CBF6-4607-8452-C7FEB74909BF}" dt="2024-09-30T22:07:00.668" v="4043" actId="164"/>
          <ac:picMkLst>
            <pc:docMk/>
            <pc:sldMk cId="1719842399" sldId="1758"/>
            <ac:picMk id="9" creationId="{603CBE05-0230-A83B-1F3A-F47C2D006996}"/>
          </ac:picMkLst>
        </pc:picChg>
        <pc:picChg chg="add del mod">
          <ac:chgData name="Emanuel Ferreira da Silva" userId="acbf61af-dd8a-4530-9862-14641210e4cb" providerId="ADAL" clId="{5E493C01-CBF6-4607-8452-C7FEB74909BF}" dt="2024-09-30T21:57:58.608" v="3898" actId="478"/>
          <ac:picMkLst>
            <pc:docMk/>
            <pc:sldMk cId="1719842399" sldId="1758"/>
            <ac:picMk id="10" creationId="{C0780C1A-11FB-D8DC-D6A3-39FE2D37FB8B}"/>
          </ac:picMkLst>
        </pc:picChg>
        <pc:picChg chg="add del mod">
          <ac:chgData name="Emanuel Ferreira da Silva" userId="acbf61af-dd8a-4530-9862-14641210e4cb" providerId="ADAL" clId="{5E493C01-CBF6-4607-8452-C7FEB74909BF}" dt="2024-09-30T21:59:24.185" v="3923" actId="478"/>
          <ac:picMkLst>
            <pc:docMk/>
            <pc:sldMk cId="1719842399" sldId="1758"/>
            <ac:picMk id="11" creationId="{344818A1-E0BC-3DFA-48E8-3B30AAC7F0BF}"/>
          </ac:picMkLst>
        </pc:picChg>
        <pc:picChg chg="add mod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3" creationId="{F4BC13F7-B283-2561-4E9D-D4E6A84807B4}"/>
          </ac:picMkLst>
        </pc:picChg>
        <pc:picChg chg="add mod topLvl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4" creationId="{B4917CD4-D9ED-6BC8-45EA-AE4ABE5CBF2B}"/>
          </ac:picMkLst>
        </pc:picChg>
        <pc:picChg chg="add del mod">
          <ac:chgData name="Emanuel Ferreira da Silva" userId="acbf61af-dd8a-4530-9862-14641210e4cb" providerId="ADAL" clId="{5E493C01-CBF6-4607-8452-C7FEB74909BF}" dt="2024-09-30T21:58:21.724" v="3905" actId="478"/>
          <ac:picMkLst>
            <pc:docMk/>
            <pc:sldMk cId="1719842399" sldId="1758"/>
            <ac:picMk id="15" creationId="{991B823E-C221-A5C9-D74D-FB1C1D6919DD}"/>
          </ac:picMkLst>
        </pc:picChg>
        <pc:picChg chg="add del mod">
          <ac:chgData name="Emanuel Ferreira da Silva" userId="acbf61af-dd8a-4530-9862-14641210e4cb" providerId="ADAL" clId="{5E493C01-CBF6-4607-8452-C7FEB74909BF}" dt="2024-09-30T21:59:23.325" v="3922" actId="478"/>
          <ac:picMkLst>
            <pc:docMk/>
            <pc:sldMk cId="1719842399" sldId="1758"/>
            <ac:picMk id="16" creationId="{4EBE8BF1-8043-801F-9BCF-1E1858D7475B}"/>
          </ac:picMkLst>
        </pc:picChg>
        <pc:picChg chg="add mod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024" creationId="{2C3C589D-7E51-59F9-D43F-38D3DCA21961}"/>
          </ac:picMkLst>
        </pc:picChg>
        <pc:picChg chg="add mod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025" creationId="{F4BC4249-BF6C-5326-2B99-9D5CB2A4D522}"/>
          </ac:picMkLst>
        </pc:picChg>
        <pc:picChg chg="add del mod">
          <ac:chgData name="Emanuel Ferreira da Silva" userId="acbf61af-dd8a-4530-9862-14641210e4cb" providerId="ADAL" clId="{5E493C01-CBF6-4607-8452-C7FEB74909BF}" dt="2024-09-30T21:32:54.080" v="3478" actId="478"/>
          <ac:picMkLst>
            <pc:docMk/>
            <pc:sldMk cId="1719842399" sldId="1758"/>
            <ac:picMk id="1026" creationId="{259598B4-1DC8-8558-08F6-42B9092DB663}"/>
          </ac:picMkLst>
        </pc:picChg>
        <pc:picChg chg="add del mod">
          <ac:chgData name="Emanuel Ferreira da Silva" userId="acbf61af-dd8a-4530-9862-14641210e4cb" providerId="ADAL" clId="{5E493C01-CBF6-4607-8452-C7FEB74909BF}" dt="2024-09-30T21:33:33.442" v="3484"/>
          <ac:picMkLst>
            <pc:docMk/>
            <pc:sldMk cId="1719842399" sldId="1758"/>
            <ac:picMk id="1028" creationId="{3DB5D1C9-169B-D200-FE96-1FB728AE8DBF}"/>
          </ac:picMkLst>
        </pc:picChg>
        <pc:picChg chg="add del mod">
          <ac:chgData name="Emanuel Ferreira da Silva" userId="acbf61af-dd8a-4530-9862-14641210e4cb" providerId="ADAL" clId="{5E493C01-CBF6-4607-8452-C7FEB74909BF}" dt="2024-09-30T21:34:03.688" v="3495" actId="478"/>
          <ac:picMkLst>
            <pc:docMk/>
            <pc:sldMk cId="1719842399" sldId="1758"/>
            <ac:picMk id="1030" creationId="{3E71C3C5-3B6E-DFB1-037D-FBE9457E2CA0}"/>
          </ac:picMkLst>
        </pc:picChg>
        <pc:picChg chg="add mod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031" creationId="{5754C6B8-E3E6-235E-EA57-B586E8B6BC6C}"/>
          </ac:picMkLst>
        </pc:picChg>
        <pc:picChg chg="add del mod">
          <ac:chgData name="Emanuel Ferreira da Silva" userId="acbf61af-dd8a-4530-9862-14641210e4cb" providerId="ADAL" clId="{5E493C01-CBF6-4607-8452-C7FEB74909BF}" dt="2024-09-30T21:34:32.741" v="3499" actId="478"/>
          <ac:picMkLst>
            <pc:docMk/>
            <pc:sldMk cId="1719842399" sldId="1758"/>
            <ac:picMk id="1032" creationId="{D99A206A-FF93-6314-EFE3-7AB9B7D25495}"/>
          </ac:picMkLst>
        </pc:picChg>
        <pc:picChg chg="add mod topLvl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034" creationId="{104C3953-1F45-D24E-E218-FA3D7320EF81}"/>
          </ac:picMkLst>
        </pc:picChg>
        <pc:picChg chg="add mod topLvl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036" creationId="{9480C049-06A5-855E-8F4E-7D235198D1C3}"/>
          </ac:picMkLst>
        </pc:picChg>
        <pc:picChg chg="add mod">
          <ac:chgData name="Emanuel Ferreira da Silva" userId="acbf61af-dd8a-4530-9862-14641210e4cb" providerId="ADAL" clId="{5E493C01-CBF6-4607-8452-C7FEB74909BF}" dt="2024-09-30T22:06:04.712" v="4016" actId="1076"/>
          <ac:picMkLst>
            <pc:docMk/>
            <pc:sldMk cId="1719842399" sldId="1758"/>
            <ac:picMk id="1037" creationId="{61448F08-0D3B-1A88-6F88-9AC4678BC689}"/>
          </ac:picMkLst>
        </pc:picChg>
      </pc:sldChg>
      <pc:sldChg chg="add del">
        <pc:chgData name="Emanuel Ferreira da Silva" userId="acbf61af-dd8a-4530-9862-14641210e4cb" providerId="ADAL" clId="{5E493C01-CBF6-4607-8452-C7FEB74909BF}" dt="2024-09-30T22:34:47.551" v="4163" actId="2696"/>
        <pc:sldMkLst>
          <pc:docMk/>
          <pc:sldMk cId="1485203105" sldId="1759"/>
        </pc:sldMkLst>
      </pc:sldChg>
      <pc:sldChg chg="addSp delSp modSp add mod modTransition setBg delAnim modAnim">
        <pc:chgData name="Emanuel Ferreira da Silva" userId="acbf61af-dd8a-4530-9862-14641210e4cb" providerId="ADAL" clId="{5E493C01-CBF6-4607-8452-C7FEB74909BF}" dt="2024-10-01T11:50:10.926" v="5604"/>
        <pc:sldMkLst>
          <pc:docMk/>
          <pc:sldMk cId="1913677643" sldId="1760"/>
        </pc:sldMkLst>
        <pc:spChg chg="mod">
          <ac:chgData name="Emanuel Ferreira da Silva" userId="acbf61af-dd8a-4530-9862-14641210e4cb" providerId="ADAL" clId="{5E493C01-CBF6-4607-8452-C7FEB74909BF}" dt="2024-10-01T10:46:28.066" v="5134" actId="108"/>
          <ac:spMkLst>
            <pc:docMk/>
            <pc:sldMk cId="1913677643" sldId="1760"/>
            <ac:spMk id="8" creationId="{3CC2B76D-B65C-F4CB-6B44-1A7F8094AC4E}"/>
          </ac:spMkLst>
        </pc:spChg>
        <pc:spChg chg="mod">
          <ac:chgData name="Emanuel Ferreira da Silva" userId="acbf61af-dd8a-4530-9862-14641210e4cb" providerId="ADAL" clId="{5E493C01-CBF6-4607-8452-C7FEB74909BF}" dt="2024-10-01T10:46:33.011" v="5136" actId="108"/>
          <ac:spMkLst>
            <pc:docMk/>
            <pc:sldMk cId="1913677643" sldId="1760"/>
            <ac:spMk id="9" creationId="{3DCDFB6B-84BB-8AFA-A78B-4ABB91313031}"/>
          </ac:spMkLst>
        </pc:spChg>
        <pc:spChg chg="mod">
          <ac:chgData name="Emanuel Ferreira da Silva" userId="acbf61af-dd8a-4530-9862-14641210e4cb" providerId="ADAL" clId="{5E493C01-CBF6-4607-8452-C7FEB74909BF}" dt="2024-10-01T10:46:35.312" v="5137" actId="108"/>
          <ac:spMkLst>
            <pc:docMk/>
            <pc:sldMk cId="1913677643" sldId="1760"/>
            <ac:spMk id="10" creationId="{E2AB76DF-C181-E828-6DAD-771563E19956}"/>
          </ac:spMkLst>
        </pc:spChg>
        <pc:spChg chg="mod">
          <ac:chgData name="Emanuel Ferreira da Silva" userId="acbf61af-dd8a-4530-9862-14641210e4cb" providerId="ADAL" clId="{5E493C01-CBF6-4607-8452-C7FEB74909BF}" dt="2024-10-01T10:46:25.120" v="5133" actId="108"/>
          <ac:spMkLst>
            <pc:docMk/>
            <pc:sldMk cId="1913677643" sldId="1760"/>
            <ac:spMk id="11" creationId="{3265EA53-1795-3552-DF51-0E03D56ED75E}"/>
          </ac:spMkLst>
        </pc:spChg>
        <pc:spChg chg="add del">
          <ac:chgData name="Emanuel Ferreira da Silva" userId="acbf61af-dd8a-4530-9862-14641210e4cb" providerId="ADAL" clId="{5E493C01-CBF6-4607-8452-C7FEB74909BF}" dt="2024-09-30T22:44:58.800" v="4166" actId="22"/>
          <ac:spMkLst>
            <pc:docMk/>
            <pc:sldMk cId="1913677643" sldId="1760"/>
            <ac:spMk id="16" creationId="{6E821627-5603-791A-C531-EF9C76D168C0}"/>
          </ac:spMkLst>
        </pc:spChg>
        <pc:spChg chg="mod">
          <ac:chgData name="Emanuel Ferreira da Silva" userId="acbf61af-dd8a-4530-9862-14641210e4cb" providerId="ADAL" clId="{5E493C01-CBF6-4607-8452-C7FEB74909BF}" dt="2024-10-01T10:46:22.390" v="5132" actId="108"/>
          <ac:spMkLst>
            <pc:docMk/>
            <pc:sldMk cId="1913677643" sldId="1760"/>
            <ac:spMk id="20" creationId="{90B4D5F2-E975-6AE5-290B-7DEBED535D2D}"/>
          </ac:spMkLst>
        </pc:spChg>
        <pc:spChg chg="mod">
          <ac:chgData name="Emanuel Ferreira da Silva" userId="acbf61af-dd8a-4530-9862-14641210e4cb" providerId="ADAL" clId="{5E493C01-CBF6-4607-8452-C7FEB74909BF}" dt="2024-10-01T10:46:14.194" v="5131" actId="207"/>
          <ac:spMkLst>
            <pc:docMk/>
            <pc:sldMk cId="1913677643" sldId="1760"/>
            <ac:spMk id="21" creationId="{4DE020E9-64D1-9082-56CE-BA081CA8C04F}"/>
          </ac:spMkLst>
        </pc:spChg>
        <pc:spChg chg="mod">
          <ac:chgData name="Emanuel Ferreira da Silva" userId="acbf61af-dd8a-4530-9862-14641210e4cb" providerId="ADAL" clId="{5E493C01-CBF6-4607-8452-C7FEB74909BF}" dt="2024-10-01T10:46:30.407" v="5135" actId="108"/>
          <ac:spMkLst>
            <pc:docMk/>
            <pc:sldMk cId="1913677643" sldId="1760"/>
            <ac:spMk id="22" creationId="{B74697BF-CCA8-0799-A74E-1735CB5E3454}"/>
          </ac:spMkLst>
        </pc:spChg>
        <pc:spChg chg="del mod">
          <ac:chgData name="Emanuel Ferreira da Silva" userId="acbf61af-dd8a-4530-9862-14641210e4cb" providerId="ADAL" clId="{5E493C01-CBF6-4607-8452-C7FEB74909BF}" dt="2024-09-30T22:22:22.386" v="4077" actId="478"/>
          <ac:spMkLst>
            <pc:docMk/>
            <pc:sldMk cId="1913677643" sldId="1760"/>
            <ac:spMk id="26" creationId="{E778DB19-081B-99F3-2D71-497B9D02FC91}"/>
          </ac:spMkLst>
        </pc:spChg>
        <pc:spChg chg="mod">
          <ac:chgData name="Emanuel Ferreira da Silva" userId="acbf61af-dd8a-4530-9862-14641210e4cb" providerId="ADAL" clId="{5E493C01-CBF6-4607-8452-C7FEB74909BF}" dt="2024-10-01T10:46:37.920" v="5138" actId="108"/>
          <ac:spMkLst>
            <pc:docMk/>
            <pc:sldMk cId="1913677643" sldId="1760"/>
            <ac:spMk id="27" creationId="{32C41FFC-D589-CCE7-5EF0-942E74BD3E43}"/>
          </ac:spMkLst>
        </pc:spChg>
        <pc:spChg chg="del mod">
          <ac:chgData name="Emanuel Ferreira da Silva" userId="acbf61af-dd8a-4530-9862-14641210e4cb" providerId="ADAL" clId="{5E493C01-CBF6-4607-8452-C7FEB74909BF}" dt="2024-09-30T22:22:21.511" v="4076" actId="478"/>
          <ac:spMkLst>
            <pc:docMk/>
            <pc:sldMk cId="1913677643" sldId="1760"/>
            <ac:spMk id="28" creationId="{F38933D1-0C79-DC61-FBB9-9AD67F66F571}"/>
          </ac:spMkLst>
        </pc:spChg>
        <pc:grpChg chg="del">
          <ac:chgData name="Emanuel Ferreira da Silva" userId="acbf61af-dd8a-4530-9862-14641210e4cb" providerId="ADAL" clId="{5E493C01-CBF6-4607-8452-C7FEB74909BF}" dt="2024-09-30T22:22:14.035" v="4070" actId="478"/>
          <ac:grpSpMkLst>
            <pc:docMk/>
            <pc:sldMk cId="1913677643" sldId="1760"/>
            <ac:grpSpMk id="53" creationId="{3AE0B963-EF8F-B412-038C-BA6CC5202CAE}"/>
          </ac:grpSpMkLst>
        </pc:grpChg>
        <pc:grpChg chg="del">
          <ac:chgData name="Emanuel Ferreira da Silva" userId="acbf61af-dd8a-4530-9862-14641210e4cb" providerId="ADAL" clId="{5E493C01-CBF6-4607-8452-C7FEB74909BF}" dt="2024-09-30T22:22:13.494" v="4069" actId="478"/>
          <ac:grpSpMkLst>
            <pc:docMk/>
            <pc:sldMk cId="1913677643" sldId="1760"/>
            <ac:grpSpMk id="54" creationId="{1F945C60-AC18-A010-9B6D-0280944BCEAA}"/>
          </ac:grpSpMkLst>
        </pc:grpChg>
        <pc:grpChg chg="del">
          <ac:chgData name="Emanuel Ferreira da Silva" userId="acbf61af-dd8a-4530-9862-14641210e4cb" providerId="ADAL" clId="{5E493C01-CBF6-4607-8452-C7FEB74909BF}" dt="2024-09-30T22:22:13.494" v="4069" actId="478"/>
          <ac:grpSpMkLst>
            <pc:docMk/>
            <pc:sldMk cId="1913677643" sldId="1760"/>
            <ac:grpSpMk id="55" creationId="{9CAA9026-7B3E-CD7A-3192-0C0D92C1F886}"/>
          </ac:grpSpMkLst>
        </pc:grpChg>
        <pc:grpChg chg="del">
          <ac:chgData name="Emanuel Ferreira da Silva" userId="acbf61af-dd8a-4530-9862-14641210e4cb" providerId="ADAL" clId="{5E493C01-CBF6-4607-8452-C7FEB74909BF}" dt="2024-09-30T22:22:18.747" v="4071" actId="478"/>
          <ac:grpSpMkLst>
            <pc:docMk/>
            <pc:sldMk cId="1913677643" sldId="1760"/>
            <ac:grpSpMk id="63" creationId="{4C58A1A5-7CAE-9327-7D04-4420BA638A7F}"/>
          </ac:grpSpMkLst>
        </pc:grpChg>
        <pc:grpChg chg="del">
          <ac:chgData name="Emanuel Ferreira da Silva" userId="acbf61af-dd8a-4530-9862-14641210e4cb" providerId="ADAL" clId="{5E493C01-CBF6-4607-8452-C7FEB74909BF}" dt="2024-09-30T22:22:18.747" v="4071" actId="478"/>
          <ac:grpSpMkLst>
            <pc:docMk/>
            <pc:sldMk cId="1913677643" sldId="1760"/>
            <ac:grpSpMk id="1027" creationId="{CBA392C3-EF0C-C32D-521E-4D4FC1BD950D}"/>
          </ac:grpSpMkLst>
        </pc:grpChg>
        <pc:grpChg chg="del">
          <ac:chgData name="Emanuel Ferreira da Silva" userId="acbf61af-dd8a-4530-9862-14641210e4cb" providerId="ADAL" clId="{5E493C01-CBF6-4607-8452-C7FEB74909BF}" dt="2024-09-30T22:22:13.494" v="4069" actId="478"/>
          <ac:grpSpMkLst>
            <pc:docMk/>
            <pc:sldMk cId="1913677643" sldId="1760"/>
            <ac:grpSpMk id="1029" creationId="{EDA371A4-D772-7B3C-5AAD-A27305DBE0AF}"/>
          </ac:grpSpMkLst>
        </pc:grpChg>
        <pc:grpChg chg="del">
          <ac:chgData name="Emanuel Ferreira da Silva" userId="acbf61af-dd8a-4530-9862-14641210e4cb" providerId="ADAL" clId="{5E493C01-CBF6-4607-8452-C7FEB74909BF}" dt="2024-09-30T22:22:13.494" v="4069" actId="478"/>
          <ac:grpSpMkLst>
            <pc:docMk/>
            <pc:sldMk cId="1913677643" sldId="1760"/>
            <ac:grpSpMk id="1033" creationId="{80C2A34A-03A5-7E41-E386-76227990B6B7}"/>
          </ac:grpSpMkLst>
        </pc:grpChg>
        <pc:grpChg chg="del">
          <ac:chgData name="Emanuel Ferreira da Silva" userId="acbf61af-dd8a-4530-9862-14641210e4cb" providerId="ADAL" clId="{5E493C01-CBF6-4607-8452-C7FEB74909BF}" dt="2024-09-30T22:22:18.747" v="4071" actId="478"/>
          <ac:grpSpMkLst>
            <pc:docMk/>
            <pc:sldMk cId="1913677643" sldId="1760"/>
            <ac:grpSpMk id="1038" creationId="{C6546B48-FEBE-ECB3-B9C8-96FFACD53150}"/>
          </ac:grpSpMkLst>
        </pc:grpChg>
        <pc:grpChg chg="del">
          <ac:chgData name="Emanuel Ferreira da Silva" userId="acbf61af-dd8a-4530-9862-14641210e4cb" providerId="ADAL" clId="{5E493C01-CBF6-4607-8452-C7FEB74909BF}" dt="2024-09-30T22:22:23.679" v="4078" actId="478"/>
          <ac:grpSpMkLst>
            <pc:docMk/>
            <pc:sldMk cId="1913677643" sldId="1760"/>
            <ac:grpSpMk id="1041" creationId="{A8F93CE7-7B40-00CD-7DDF-117FC34EA574}"/>
          </ac:grpSpMkLst>
        </pc:grpChg>
        <pc:picChg chg="add del mod ord">
          <ac:chgData name="Emanuel Ferreira da Silva" userId="acbf61af-dd8a-4530-9862-14641210e4cb" providerId="ADAL" clId="{5E493C01-CBF6-4607-8452-C7FEB74909BF}" dt="2024-09-30T22:28:29.569" v="4115" actId="478"/>
          <ac:picMkLst>
            <pc:docMk/>
            <pc:sldMk cId="1913677643" sldId="1760"/>
            <ac:picMk id="6" creationId="{7A6E6277-AF83-DBE1-D58F-E2C019B0B8DD}"/>
          </ac:picMkLst>
        </pc:picChg>
        <pc:picChg chg="add del mod">
          <ac:chgData name="Emanuel Ferreira da Silva" userId="acbf61af-dd8a-4530-9862-14641210e4cb" providerId="ADAL" clId="{5E493C01-CBF6-4607-8452-C7FEB74909BF}" dt="2024-09-30T22:29:36.248" v="4133" actId="478"/>
          <ac:picMkLst>
            <pc:docMk/>
            <pc:sldMk cId="1913677643" sldId="1760"/>
            <ac:picMk id="10" creationId="{32450D46-684E-303A-F4B2-EBC859D9E7A3}"/>
          </ac:picMkLst>
        </pc:picChg>
        <pc:picChg chg="add mod">
          <ac:chgData name="Emanuel Ferreira da Silva" userId="acbf61af-dd8a-4530-9862-14641210e4cb" providerId="ADAL" clId="{5E493C01-CBF6-4607-8452-C7FEB74909BF}" dt="2024-09-30T22:34:33.682" v="4162" actId="1076"/>
          <ac:picMkLst>
            <pc:docMk/>
            <pc:sldMk cId="1913677643" sldId="1760"/>
            <ac:picMk id="12" creationId="{B2FD19A2-DC15-F4F6-A58C-633C79815F86}"/>
          </ac:picMkLst>
        </pc:picChg>
        <pc:picChg chg="del">
          <ac:chgData name="Emanuel Ferreira da Silva" userId="acbf61af-dd8a-4530-9862-14641210e4cb" providerId="ADAL" clId="{5E493C01-CBF6-4607-8452-C7FEB74909BF}" dt="2024-09-30T22:22:20.200" v="4073" actId="478"/>
          <ac:picMkLst>
            <pc:docMk/>
            <pc:sldMk cId="1913677643" sldId="1760"/>
            <ac:picMk id="1034" creationId="{104C3953-1F45-D24E-E218-FA3D7320EF81}"/>
          </ac:picMkLst>
        </pc:picChg>
        <pc:picChg chg="del">
          <ac:chgData name="Emanuel Ferreira da Silva" userId="acbf61af-dd8a-4530-9862-14641210e4cb" providerId="ADAL" clId="{5E493C01-CBF6-4607-8452-C7FEB74909BF}" dt="2024-09-30T22:22:20.547" v="4074" actId="478"/>
          <ac:picMkLst>
            <pc:docMk/>
            <pc:sldMk cId="1913677643" sldId="1760"/>
            <ac:picMk id="1036" creationId="{9480C049-06A5-855E-8F4E-7D235198D1C3}"/>
          </ac:picMkLst>
        </pc:picChg>
      </pc:sldChg>
      <pc:sldChg chg="delSp add del">
        <pc:chgData name="Emanuel Ferreira da Silva" userId="acbf61af-dd8a-4530-9862-14641210e4cb" providerId="ADAL" clId="{5E493C01-CBF6-4607-8452-C7FEB74909BF}" dt="2024-10-01T11:58:46.332" v="5610" actId="2696"/>
        <pc:sldMkLst>
          <pc:docMk/>
          <pc:sldMk cId="393774120" sldId="1761"/>
        </pc:sldMkLst>
        <pc:spChg chg="del">
          <ac:chgData name="Emanuel Ferreira da Silva" userId="acbf61af-dd8a-4530-9862-14641210e4cb" providerId="ADAL" clId="{5E493C01-CBF6-4607-8452-C7FEB74909BF}" dt="2024-10-01T11:57:51.075" v="5606" actId="478"/>
          <ac:spMkLst>
            <pc:docMk/>
            <pc:sldMk cId="393774120" sldId="1761"/>
            <ac:spMk id="11" creationId="{12F13581-9578-D3C2-8C56-610F54E031EB}"/>
          </ac:spMkLst>
        </pc:spChg>
        <pc:spChg chg="del">
          <ac:chgData name="Emanuel Ferreira da Silva" userId="acbf61af-dd8a-4530-9862-14641210e4cb" providerId="ADAL" clId="{5E493C01-CBF6-4607-8452-C7FEB74909BF}" dt="2024-10-01T11:57:51.075" v="5606" actId="478"/>
          <ac:spMkLst>
            <pc:docMk/>
            <pc:sldMk cId="393774120" sldId="1761"/>
            <ac:spMk id="21" creationId="{798DD566-BA81-C761-F63C-99874544CEDA}"/>
          </ac:spMkLst>
        </pc:spChg>
        <pc:grpChg chg="del">
          <ac:chgData name="Emanuel Ferreira da Silva" userId="acbf61af-dd8a-4530-9862-14641210e4cb" providerId="ADAL" clId="{5E493C01-CBF6-4607-8452-C7FEB74909BF}" dt="2024-10-01T11:57:51.075" v="5606" actId="478"/>
          <ac:grpSpMkLst>
            <pc:docMk/>
            <pc:sldMk cId="393774120" sldId="1761"/>
            <ac:grpSpMk id="30" creationId="{C7214844-D400-AD62-0397-92544E235BBE}"/>
          </ac:grpSpMkLst>
        </pc:grpChg>
        <pc:grpChg chg="del">
          <ac:chgData name="Emanuel Ferreira da Silva" userId="acbf61af-dd8a-4530-9862-14641210e4cb" providerId="ADAL" clId="{5E493C01-CBF6-4607-8452-C7FEB74909BF}" dt="2024-10-01T11:57:51.075" v="5606" actId="478"/>
          <ac:grpSpMkLst>
            <pc:docMk/>
            <pc:sldMk cId="393774120" sldId="1761"/>
            <ac:grpSpMk id="31" creationId="{27AE5D58-BFE7-5654-A0D2-492835156EDD}"/>
          </ac:grpSpMkLst>
        </pc:grpChg>
        <pc:grpChg chg="del">
          <ac:chgData name="Emanuel Ferreira da Silva" userId="acbf61af-dd8a-4530-9862-14641210e4cb" providerId="ADAL" clId="{5E493C01-CBF6-4607-8452-C7FEB74909BF}" dt="2024-10-01T11:57:51.075" v="5606" actId="478"/>
          <ac:grpSpMkLst>
            <pc:docMk/>
            <pc:sldMk cId="393774120" sldId="1761"/>
            <ac:grpSpMk id="32" creationId="{E70A9FAA-614F-E2A7-8C73-7670C6E72C02}"/>
          </ac:grpSpMkLst>
        </pc:grpChg>
        <pc:grpChg chg="del">
          <ac:chgData name="Emanuel Ferreira da Silva" userId="acbf61af-dd8a-4530-9862-14641210e4cb" providerId="ADAL" clId="{5E493C01-CBF6-4607-8452-C7FEB74909BF}" dt="2024-10-01T11:57:51.075" v="5606" actId="478"/>
          <ac:grpSpMkLst>
            <pc:docMk/>
            <pc:sldMk cId="393774120" sldId="1761"/>
            <ac:grpSpMk id="33" creationId="{EB6692C7-0C2F-A3CB-D5F1-B92E1F3E4891}"/>
          </ac:grpSpMkLst>
        </pc:grpChg>
        <pc:grpChg chg="del">
          <ac:chgData name="Emanuel Ferreira da Silva" userId="acbf61af-dd8a-4530-9862-14641210e4cb" providerId="ADAL" clId="{5E493C01-CBF6-4607-8452-C7FEB74909BF}" dt="2024-10-01T11:57:51.075" v="5606" actId="478"/>
          <ac:grpSpMkLst>
            <pc:docMk/>
            <pc:sldMk cId="393774120" sldId="1761"/>
            <ac:grpSpMk id="34" creationId="{22998A85-8000-F0F3-38D8-A525B6B30CF3}"/>
          </ac:grpSpMkLst>
        </pc:grpChg>
        <pc:grpChg chg="del">
          <ac:chgData name="Emanuel Ferreira da Silva" userId="acbf61af-dd8a-4530-9862-14641210e4cb" providerId="ADAL" clId="{5E493C01-CBF6-4607-8452-C7FEB74909BF}" dt="2024-10-01T11:57:51.075" v="5606" actId="478"/>
          <ac:grpSpMkLst>
            <pc:docMk/>
            <pc:sldMk cId="393774120" sldId="1761"/>
            <ac:grpSpMk id="93" creationId="{3A028120-53D1-DF7E-72B4-0F36B4406BCD}"/>
          </ac:grpSpMkLst>
        </pc:grpChg>
        <pc:picChg chg="del">
          <ac:chgData name="Emanuel Ferreira da Silva" userId="acbf61af-dd8a-4530-9862-14641210e4cb" providerId="ADAL" clId="{5E493C01-CBF6-4607-8452-C7FEB74909BF}" dt="2024-10-01T11:57:51.075" v="5606" actId="478"/>
          <ac:picMkLst>
            <pc:docMk/>
            <pc:sldMk cId="393774120" sldId="1761"/>
            <ac:picMk id="2050" creationId="{0F0D66A7-3A81-A3F0-1F96-DEA4145DF7F4}"/>
          </ac:picMkLst>
        </pc:picChg>
      </pc:sldChg>
      <pc:sldChg chg="addSp delSp modSp add del mod modAnim">
        <pc:chgData name="Emanuel Ferreira da Silva" userId="acbf61af-dd8a-4530-9862-14641210e4cb" providerId="ADAL" clId="{5E493C01-CBF6-4607-8452-C7FEB74909BF}" dt="2024-10-01T11:13:11.953" v="5393" actId="2696"/>
        <pc:sldMkLst>
          <pc:docMk/>
          <pc:sldMk cId="1896146598" sldId="1761"/>
        </pc:sldMkLst>
        <pc:spChg chg="del">
          <ac:chgData name="Emanuel Ferreira da Silva" userId="acbf61af-dd8a-4530-9862-14641210e4cb" providerId="ADAL" clId="{5E493C01-CBF6-4607-8452-C7FEB74909BF}" dt="2024-10-01T11:05:47.815" v="5227" actId="478"/>
          <ac:spMkLst>
            <pc:docMk/>
            <pc:sldMk cId="1896146598" sldId="1761"/>
            <ac:spMk id="4" creationId="{D09DDD2B-16E4-BF0F-3B0A-07A52D03443A}"/>
          </ac:spMkLst>
        </pc:spChg>
        <pc:spChg chg="del">
          <ac:chgData name="Emanuel Ferreira da Silva" userId="acbf61af-dd8a-4530-9862-14641210e4cb" providerId="ADAL" clId="{5E493C01-CBF6-4607-8452-C7FEB74909BF}" dt="2024-10-01T11:05:46.750" v="5226" actId="478"/>
          <ac:spMkLst>
            <pc:docMk/>
            <pc:sldMk cId="1896146598" sldId="1761"/>
            <ac:spMk id="6" creationId="{9D95A739-1405-D669-6603-F677BAB24B2F}"/>
          </ac:spMkLst>
        </pc:spChg>
        <pc:spChg chg="del">
          <ac:chgData name="Emanuel Ferreira da Silva" userId="acbf61af-dd8a-4530-9862-14641210e4cb" providerId="ADAL" clId="{5E493C01-CBF6-4607-8452-C7FEB74909BF}" dt="2024-10-01T11:05:48.762" v="5228" actId="478"/>
          <ac:spMkLst>
            <pc:docMk/>
            <pc:sldMk cId="1896146598" sldId="1761"/>
            <ac:spMk id="8" creationId="{BF792E44-6C57-F0F5-F26A-DD34BC2294F9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9" creationId="{16E92291-CEBB-A84A-3711-4850D964A189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10" creationId="{D570CEAF-68F0-5A02-6CF1-CDBC4BFC9F89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4" creationId="{D9A19BE7-020E-DD60-D126-7EC3B217F6E3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6" creationId="{0B5EADA0-920E-74E4-86AC-65137F83B52D}"/>
          </ac:spMkLst>
        </pc:spChg>
        <pc:spChg chg="add del mod topLvl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28" creationId="{42E65810-8090-47DF-63E9-E98D823E0939}"/>
          </ac:spMkLst>
        </pc:spChg>
        <pc:spChg chg="add del mod topLvl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29" creationId="{BEC39EBC-0D9C-C84A-C8A3-DEF826470425}"/>
          </ac:spMkLst>
        </pc:spChg>
        <pc:spChg chg="add del mod topLvl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30" creationId="{5045A0E4-65C0-6A6A-D0EC-68EFC9B25534}"/>
          </ac:spMkLst>
        </pc:spChg>
        <pc:spChg chg="add del mod topLvl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31" creationId="{F546740A-A05C-8AF1-9A51-EC6F446547E3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37" creationId="{82EE9CC7-2594-E3CF-6E4A-7A7CCBF31378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38" creationId="{680396CD-1772-05D7-FBEC-DF709224A8C6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57" creationId="{5450BA5B-FF69-0944-0B0C-079BBFFA7C5D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58" creationId="{05B32353-FFC6-1F53-3140-87D5BBBF7627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63" creationId="{4C3A29AE-02EA-7D75-88D5-94CEE404B6A8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129" creationId="{A7193196-E57A-E4EF-001F-2B870EC5DD9E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130" creationId="{D52452EC-3A40-7205-DC5F-E6AA88758422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133" creationId="{BE9F4516-25C2-F810-FF99-69440898EEF2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134" creationId="{B5FB78DE-A521-2E4E-3045-EE91399DB9A6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41" creationId="{CF51F7E7-D54A-2029-A138-39EE4C697B6F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42" creationId="{544C74D3-ABB5-59F9-33CF-E2750C5A71A7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158" creationId="{1B434D15-D0D0-D01B-18D7-25BB9D10AC18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160" creationId="{D62D1502-1BF5-B456-1A50-ACADB0AEAAF0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88" creationId="{DAF44210-938F-B195-80C2-5EE798B7803F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90" creationId="{03DB6FA0-B59F-5D16-691F-7168A6B4502F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91" creationId="{337EAC29-8C93-DB6E-8568-46ACCE3D1F9F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08" creationId="{8DFF6E14-9916-DC99-221D-6D84FC36D07E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09" creationId="{4E646737-4402-610E-E318-D73A4F3701B0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210" creationId="{0F8F7932-344A-2A72-8E03-A3639520BCC1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40" creationId="{30CFB419-1596-7B60-BE92-BB4C4270B56A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41" creationId="{7945156E-DEE8-D765-D312-B44DB0E65C6D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42" creationId="{25DE1D60-629C-9CA9-763E-FC2D6ABA0602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43" creationId="{02009293-6ECA-2EDF-1F23-E4E3535AB9E8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44" creationId="{46289714-9190-FA08-57CD-B7D24CC59CDD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245" creationId="{C5872A0F-59C4-226E-8DC5-71FE9B242F17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263" creationId="{FC7FA9F9-C06E-D617-41B3-965A3D28FDC5}"/>
          </ac:spMkLst>
        </pc:spChg>
        <pc:spChg chg="mod">
          <ac:chgData name="Emanuel Ferreira da Silva" userId="acbf61af-dd8a-4530-9862-14641210e4cb" providerId="ADAL" clId="{5E493C01-CBF6-4607-8452-C7FEB74909BF}" dt="2024-10-01T11:13:04.421" v="5384" actId="1035"/>
          <ac:spMkLst>
            <pc:docMk/>
            <pc:sldMk cId="1896146598" sldId="1761"/>
            <ac:spMk id="272" creationId="{C6811735-DE0F-AD27-A31A-A0CE2E908733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81" creationId="{FE1D1F72-A419-4038-A435-699F34D25481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289" creationId="{246F2164-FF0C-C767-E59D-85208888400C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292" creationId="{1DA090D6-6359-EE8A-2FCA-3F1EDCDB1609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1029" creationId="{73605C6C-D56E-7844-60B0-F875FEF85E1A}"/>
          </ac:spMkLst>
        </pc:spChg>
        <pc:spChg chg="mod">
          <ac:chgData name="Emanuel Ferreira da Silva" userId="acbf61af-dd8a-4530-9862-14641210e4cb" providerId="ADAL" clId="{5E493C01-CBF6-4607-8452-C7FEB74909BF}" dt="2024-10-01T11:13:05.345" v="5386" actId="165"/>
          <ac:spMkLst>
            <pc:docMk/>
            <pc:sldMk cId="1896146598" sldId="1761"/>
            <ac:spMk id="1031" creationId="{C1C0AA3D-F2B4-1392-3419-AB733A057698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32" creationId="{70A9E9BE-18DC-0496-0941-FE18B71EFFB6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34" creationId="{8A9FCFCE-1C1F-32B4-5625-7CF623637A03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35" creationId="{4AF3BFA9-9D69-C8F4-529E-6CC69455160D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45" creationId="{BE7FC902-C894-E6AD-D33A-5E754FEB87E4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46" creationId="{887552A3-83D3-64C2-FC07-712B6DFB3B43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49" creationId="{52689AA4-53E4-51B8-4A7F-507B8C8CD88D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52" creationId="{6DC19B10-D11C-D82D-DE42-ED53547717C3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53" creationId="{216E2736-0AC6-2343-5A34-9368E39CA5C4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57" creationId="{9F4780E3-6C94-0AF9-03BD-268496BBAD6A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59" creationId="{2A57EED2-050D-48D1-C799-773364907E45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61" creationId="{61E94948-E01A-1373-83B1-4DAC0A4A716E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71" creationId="{E063E070-A3B5-845A-121F-DDDC48E58EFA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74" creationId="{DB132ABC-5263-4D29-138E-B184FD281847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76" creationId="{62BF6CBC-AFB9-2B1E-C80E-2E512EEE0E1F}"/>
          </ac:spMkLst>
        </pc:spChg>
        <pc:spChg chg="add del">
          <ac:chgData name="Emanuel Ferreira da Silva" userId="acbf61af-dd8a-4530-9862-14641210e4cb" providerId="ADAL" clId="{5E493C01-CBF6-4607-8452-C7FEB74909BF}" dt="2024-10-01T11:13:06.290" v="5389" actId="478"/>
          <ac:spMkLst>
            <pc:docMk/>
            <pc:sldMk cId="1896146598" sldId="1761"/>
            <ac:spMk id="1088" creationId="{8FD8439D-05F7-5FB6-FE82-3DC4F7C2A8EB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89" creationId="{56410570-AF6F-3BD6-A11E-9C9645793BFF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90" creationId="{908EE615-CD88-59F6-3009-B6A9235872C0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091" creationId="{647B518B-7AF5-9979-05FF-9F9B9CEC8EAD}"/>
          </ac:spMkLst>
        </pc:spChg>
        <pc:spChg chg="add del">
          <ac:chgData name="Emanuel Ferreira da Silva" userId="acbf61af-dd8a-4530-9862-14641210e4cb" providerId="ADAL" clId="{5E493C01-CBF6-4607-8452-C7FEB74909BF}" dt="2024-10-01T11:13:06.290" v="5389" actId="478"/>
          <ac:spMkLst>
            <pc:docMk/>
            <pc:sldMk cId="1896146598" sldId="1761"/>
            <ac:spMk id="1095" creationId="{38BB3506-DE5B-22D9-A526-75410264ECE9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101" creationId="{5613FA41-1C93-FEFD-478C-16EED789A4BF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105" creationId="{6C853A4C-E7C4-79CC-6D7A-C839F7C41181}"/>
          </ac:spMkLst>
        </pc:spChg>
        <pc:spChg chg="mod">
          <ac:chgData name="Emanuel Ferreira da Silva" userId="acbf61af-dd8a-4530-9862-14641210e4cb" providerId="ADAL" clId="{5E493C01-CBF6-4607-8452-C7FEB74909BF}" dt="2024-10-01T11:13:05.989" v="5388" actId="165"/>
          <ac:spMkLst>
            <pc:docMk/>
            <pc:sldMk cId="1896146598" sldId="1761"/>
            <ac:spMk id="1106" creationId="{95143385-033C-F281-7F98-652F27CCC7E3}"/>
          </ac:spMkLst>
        </pc:s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2" creationId="{B7476582-6659-4807-0D39-CBA65AEBE8EB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12" creationId="{18BB6123-187F-C6F6-8A63-49340C694D33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13" creationId="{C1DB34D4-CB60-971C-9C54-3965898776A9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15" creationId="{082720C4-1D47-CC13-BF05-E33D228919F3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18" creationId="{78C59E16-8624-21C0-06CB-0999F7FA4BC2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20" creationId="{00DEB985-DB2F-C135-612B-33C78BBF8DCB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33" creationId="{36E75068-CFAD-5E0B-E824-C6C314427A13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85" creationId="{EE6A0610-FEE7-6061-8C2A-5585057405FD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87" creationId="{3B6CD56A-8FD9-E8F6-6AD0-7AF8815329C5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197" creationId="{A4C7D1D4-0F78-44FC-359F-6F835B56DB86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198" creationId="{D62AC483-F84D-2E74-DA2A-B80F6F14554D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99" creationId="{D9659342-3D17-D30C-02ED-A014A2265824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200" creationId="{4B415EA3-266F-349F-782D-8230B20B3089}"/>
          </ac:grpSpMkLst>
        </pc:grpChg>
        <pc:grpChg chg="mod">
          <ac:chgData name="Emanuel Ferreira da Silva" userId="acbf61af-dd8a-4530-9862-14641210e4cb" providerId="ADAL" clId="{5E493C01-CBF6-4607-8452-C7FEB74909BF}" dt="2024-10-01T11:13:04.421" v="5384" actId="1035"/>
          <ac:grpSpMkLst>
            <pc:docMk/>
            <pc:sldMk cId="1896146598" sldId="1761"/>
            <ac:grpSpMk id="203" creationId="{2F71C6AE-596C-B5C0-34A7-908CC1C74BC5}"/>
          </ac:grpSpMkLst>
        </pc:grpChg>
        <pc:grpChg chg="mod">
          <ac:chgData name="Emanuel Ferreira da Silva" userId="acbf61af-dd8a-4530-9862-14641210e4cb" providerId="ADAL" clId="{5E493C01-CBF6-4607-8452-C7FEB74909BF}" dt="2024-10-01T11:13:04.421" v="5384" actId="1035"/>
          <ac:grpSpMkLst>
            <pc:docMk/>
            <pc:sldMk cId="1896146598" sldId="1761"/>
            <ac:grpSpMk id="227" creationId="{5985117A-B113-B20E-5FEC-A6EB1643CDA0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229" creationId="{7FBE2E94-AED7-B495-88F4-EF5ACF946028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230" creationId="{16006981-665D-79E0-76FF-17FE9A86D11A}"/>
          </ac:grpSpMkLst>
        </pc:grpChg>
        <pc:grpChg chg="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239" creationId="{E1A4C6C9-A50E-E271-D3DB-F5EAC1A27DB1}"/>
          </ac:grpSpMkLst>
        </pc:grpChg>
        <pc:grpChg chg="mod topLvl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246" creationId="{62032E3B-8637-40CC-EFDB-4ACEFF14F687}"/>
          </ac:grpSpMkLst>
        </pc:grpChg>
        <pc:grpChg chg="mod topLvl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247" creationId="{53291458-4919-C5EF-547A-E608F62D1AC5}"/>
          </ac:grpSpMkLst>
        </pc:grpChg>
        <pc:grpChg chg="add del mod topLvl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248" creationId="{4E8D42DB-78EE-8470-3F5A-29080D8BEA36}"/>
          </ac:grpSpMkLst>
        </pc:grpChg>
        <pc:grpChg chg="add del mod">
          <ac:chgData name="Emanuel Ferreira da Silva" userId="acbf61af-dd8a-4530-9862-14641210e4cb" providerId="ADAL" clId="{5E493C01-CBF6-4607-8452-C7FEB74909BF}" dt="2024-10-01T11:13:05.345" v="5386" actId="165"/>
          <ac:grpSpMkLst>
            <pc:docMk/>
            <pc:sldMk cId="1896146598" sldId="1761"/>
            <ac:grpSpMk id="249" creationId="{70B6DC1E-FBDC-94D8-35B5-8F65789B23FA}"/>
          </ac:grpSpMkLst>
        </pc:grpChg>
        <pc:grpChg chg="add del 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250" creationId="{54FFB150-DC0F-8CED-95B9-FC193DC2C1FD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25" creationId="{FC3589A1-E538-5D79-4628-1A2D6D8B3D11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27" creationId="{D0A2A5DB-F531-ECEF-D341-E6D4FCAED905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43" creationId="{75B96EAD-E79B-8755-2CCE-D1EE38EF819E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47" creationId="{19DD6C8E-2E42-7FFA-C63D-3CE055494D44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48" creationId="{968F975D-F4C1-8790-DDD4-87DA2CAB46E2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54" creationId="{D32928C6-26DD-5933-A6E7-727D7106ED42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55" creationId="{C06B9576-9D78-F1FA-2638-1E70FEB6EF34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68" creationId="{7D786556-8E5C-05B7-9E30-52C1302CE413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69" creationId="{3E1FA39C-70F7-115C-2389-337E68FA64F1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80" creationId="{EFD0D823-2BA9-43FA-5164-6B07E10354C1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83" creationId="{0FF03E2A-2EC6-A31A-5630-DEFD08D4A4B6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87" creationId="{749A3481-D669-415B-F607-0C75AA7F16FA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099" creationId="{D5837911-0710-9C9F-9A21-B9E01C06E880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100" creationId="{856DEAFF-E5C1-D4A2-29CD-A1A06D78293F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144" creationId="{20B9E8B3-04EE-A262-8B68-2158F3014253}"/>
          </ac:grpSpMkLst>
        </pc:grpChg>
        <pc:grpChg chg="mod">
          <ac:chgData name="Emanuel Ferreira da Silva" userId="acbf61af-dd8a-4530-9862-14641210e4cb" providerId="ADAL" clId="{5E493C01-CBF6-4607-8452-C7FEB74909BF}" dt="2024-10-01T11:13:05.989" v="5388" actId="165"/>
          <ac:grpSpMkLst>
            <pc:docMk/>
            <pc:sldMk cId="1896146598" sldId="1761"/>
            <ac:grpSpMk id="1150" creationId="{B7F34233-416A-CB2C-B896-0A0C606FDC93}"/>
          </ac:grpSpMkLst>
        </pc:grpChg>
        <pc:picChg chg="del">
          <ac:chgData name="Emanuel Ferreira da Silva" userId="acbf61af-dd8a-4530-9862-14641210e4cb" providerId="ADAL" clId="{5E493C01-CBF6-4607-8452-C7FEB74909BF}" dt="2024-10-01T11:05:50.567" v="5229" actId="478"/>
          <ac:picMkLst>
            <pc:docMk/>
            <pc:sldMk cId="1896146598" sldId="1761"/>
            <ac:picMk id="7" creationId="{E852CBAB-1E90-0897-49FC-194B87EF1189}"/>
          </ac:picMkLst>
        </pc:picChg>
        <pc:picChg chg="mod">
          <ac:chgData name="Emanuel Ferreira da Silva" userId="acbf61af-dd8a-4530-9862-14641210e4cb" providerId="ADAL" clId="{5E493C01-CBF6-4607-8452-C7FEB74909BF}" dt="2024-10-01T11:13:05.345" v="5386" actId="165"/>
          <ac:picMkLst>
            <pc:docMk/>
            <pc:sldMk cId="1896146598" sldId="1761"/>
            <ac:picMk id="21" creationId="{3CCA035A-281B-7CA2-1BAB-1EAEEA0D62F1}"/>
          </ac:picMkLst>
        </pc:picChg>
        <pc:picChg chg="mod">
          <ac:chgData name="Emanuel Ferreira da Silva" userId="acbf61af-dd8a-4530-9862-14641210e4cb" providerId="ADAL" clId="{5E493C01-CBF6-4607-8452-C7FEB74909BF}" dt="2024-10-01T11:13:05.345" v="5386" actId="165"/>
          <ac:picMkLst>
            <pc:docMk/>
            <pc:sldMk cId="1896146598" sldId="1761"/>
            <ac:picMk id="161" creationId="{FF3D82F6-3F9E-73CA-9D40-8D360A0FAE87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189" creationId="{B1EEF892-009D-116E-26DF-5E9A634793E6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194" creationId="{F1E1E62F-9010-3AEB-B03F-B707C57ED59D}"/>
          </ac:picMkLst>
        </pc:picChg>
        <pc:picChg chg="mod">
          <ac:chgData name="Emanuel Ferreira da Silva" userId="acbf61af-dd8a-4530-9862-14641210e4cb" providerId="ADAL" clId="{5E493C01-CBF6-4607-8452-C7FEB74909BF}" dt="2024-10-01T11:13:05.345" v="5386" actId="165"/>
          <ac:picMkLst>
            <pc:docMk/>
            <pc:sldMk cId="1896146598" sldId="1761"/>
            <ac:picMk id="196" creationId="{F99FE209-2A3B-62AA-BEB0-1E98E69C5BDF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223" creationId="{30CCBEB9-E271-3A3F-22B2-014679DD9E1D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228" creationId="{D1DD2343-6497-7ED9-8A1B-DB33EFF586DF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232" creationId="{DB5E13A6-AFD3-DCD6-11AB-7D8AA9D461A7}"/>
          </ac:picMkLst>
        </pc:picChg>
        <pc:picChg chg="mod">
          <ac:chgData name="Emanuel Ferreira da Silva" userId="acbf61af-dd8a-4530-9862-14641210e4cb" providerId="ADAL" clId="{5E493C01-CBF6-4607-8452-C7FEB74909BF}" dt="2024-10-01T11:13:05.345" v="5386" actId="165"/>
          <ac:picMkLst>
            <pc:docMk/>
            <pc:sldMk cId="1896146598" sldId="1761"/>
            <ac:picMk id="233" creationId="{4769D000-47F5-4383-09CF-22FECE24BFBC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1033" creationId="{CB05FE4B-F76C-2514-1C8E-1DE0E7167DE9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1102" creationId="{9A2C5EB5-E571-4D11-BCFD-D3ECBF3E921F}"/>
          </ac:picMkLst>
        </pc:picChg>
        <pc:picChg chg="mod">
          <ac:chgData name="Emanuel Ferreira da Silva" userId="acbf61af-dd8a-4530-9862-14641210e4cb" providerId="ADAL" clId="{5E493C01-CBF6-4607-8452-C7FEB74909BF}" dt="2024-10-01T11:13:04.421" v="5384" actId="1035"/>
          <ac:picMkLst>
            <pc:docMk/>
            <pc:sldMk cId="1896146598" sldId="1761"/>
            <ac:picMk id="1103" creationId="{5F722103-C9D9-012C-E8C0-BEFD3117D5EB}"/>
          </ac:picMkLst>
        </pc:picChg>
        <pc:picChg chg="mod">
          <ac:chgData name="Emanuel Ferreira da Silva" userId="acbf61af-dd8a-4530-9862-14641210e4cb" providerId="ADAL" clId="{5E493C01-CBF6-4607-8452-C7FEB74909BF}" dt="2024-10-01T11:13:04.421" v="5384" actId="1035"/>
          <ac:picMkLst>
            <pc:docMk/>
            <pc:sldMk cId="1896146598" sldId="1761"/>
            <ac:picMk id="1104" creationId="{A7A0527F-189E-A136-2A8A-B4A7CDBD736F}"/>
          </ac:picMkLst>
        </pc:picChg>
        <pc:picChg chg="mod">
          <ac:chgData name="Emanuel Ferreira da Silva" userId="acbf61af-dd8a-4530-9862-14641210e4cb" providerId="ADAL" clId="{5E493C01-CBF6-4607-8452-C7FEB74909BF}" dt="2024-10-01T11:13:05.345" v="5386" actId="165"/>
          <ac:picMkLst>
            <pc:docMk/>
            <pc:sldMk cId="1896146598" sldId="1761"/>
            <ac:picMk id="1107" creationId="{F61FD489-0466-7B51-15F1-99A5E739D150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1143" creationId="{56470208-3B22-28F5-5CA5-1EE86D0F3BD3}"/>
          </ac:picMkLst>
        </pc:picChg>
        <pc:picChg chg="mod">
          <ac:chgData name="Emanuel Ferreira da Silva" userId="acbf61af-dd8a-4530-9862-14641210e4cb" providerId="ADAL" clId="{5E493C01-CBF6-4607-8452-C7FEB74909BF}" dt="2024-10-01T11:13:05.989" v="5388" actId="165"/>
          <ac:picMkLst>
            <pc:docMk/>
            <pc:sldMk cId="1896146598" sldId="1761"/>
            <ac:picMk id="1149" creationId="{C9AE636D-8177-C5CB-2C07-19D855C42CFF}"/>
          </ac:picMkLst>
        </pc:picChg>
        <pc:cxnChg chg="mod">
          <ac:chgData name="Emanuel Ferreira da Silva" userId="acbf61af-dd8a-4530-9862-14641210e4cb" providerId="ADAL" clId="{5E493C01-CBF6-4607-8452-C7FEB74909BF}" dt="2024-10-01T11:13:04.421" v="5384" actId="1035"/>
          <ac:cxnSpMkLst>
            <pc:docMk/>
            <pc:sldMk cId="1896146598" sldId="1761"/>
            <ac:cxnSpMk id="132" creationId="{35D4ABC4-B6F3-1E34-F570-C6F83A932FE2}"/>
          </ac:cxnSpMkLst>
        </pc:cxnChg>
        <pc:cxnChg chg="mod">
          <ac:chgData name="Emanuel Ferreira da Silva" userId="acbf61af-dd8a-4530-9862-14641210e4cb" providerId="ADAL" clId="{5E493C01-CBF6-4607-8452-C7FEB74909BF}" dt="2024-10-01T11:13:05.345" v="5386" actId="165"/>
          <ac:cxnSpMkLst>
            <pc:docMk/>
            <pc:sldMk cId="1896146598" sldId="1761"/>
            <ac:cxnSpMk id="143" creationId="{0752116F-ECB1-3F58-ED5C-9D60F81F8DD6}"/>
          </ac:cxnSpMkLst>
        </pc:cxnChg>
        <pc:cxnChg chg="mod">
          <ac:chgData name="Emanuel Ferreira da Silva" userId="acbf61af-dd8a-4530-9862-14641210e4cb" providerId="ADAL" clId="{5E493C01-CBF6-4607-8452-C7FEB74909BF}" dt="2024-10-01T11:13:05.345" v="5386" actId="165"/>
          <ac:cxnSpMkLst>
            <pc:docMk/>
            <pc:sldMk cId="1896146598" sldId="1761"/>
            <ac:cxnSpMk id="153" creationId="{2B911F45-B69B-C3E0-806F-03254D54A32F}"/>
          </ac:cxnSpMkLst>
        </pc:cxnChg>
        <pc:cxnChg chg="mod">
          <ac:chgData name="Emanuel Ferreira da Silva" userId="acbf61af-dd8a-4530-9862-14641210e4cb" providerId="ADAL" clId="{5E493C01-CBF6-4607-8452-C7FEB74909BF}" dt="2024-10-01T11:13:05.345" v="5386" actId="165"/>
          <ac:cxnSpMkLst>
            <pc:docMk/>
            <pc:sldMk cId="1896146598" sldId="1761"/>
            <ac:cxnSpMk id="159" creationId="{681034F1-C83D-DB69-F2BD-CA456DC1B07E}"/>
          </ac:cxnSpMkLst>
        </pc:cxnChg>
        <pc:cxnChg chg="mod">
          <ac:chgData name="Emanuel Ferreira da Silva" userId="acbf61af-dd8a-4530-9862-14641210e4cb" providerId="ADAL" clId="{5E493C01-CBF6-4607-8452-C7FEB74909BF}" dt="2024-10-01T11:13:05.345" v="5386" actId="165"/>
          <ac:cxnSpMkLst>
            <pc:docMk/>
            <pc:sldMk cId="1896146598" sldId="1761"/>
            <ac:cxnSpMk id="166" creationId="{61AFC545-B1E3-2916-244F-6F3136568411}"/>
          </ac:cxnSpMkLst>
        </pc:cxnChg>
        <pc:cxnChg chg="mod">
          <ac:chgData name="Emanuel Ferreira da Silva" userId="acbf61af-dd8a-4530-9862-14641210e4cb" providerId="ADAL" clId="{5E493C01-CBF6-4607-8452-C7FEB74909BF}" dt="2024-10-01T11:13:05.345" v="5386" actId="165"/>
          <ac:cxnSpMkLst>
            <pc:docMk/>
            <pc:sldMk cId="1896146598" sldId="1761"/>
            <ac:cxnSpMk id="170" creationId="{6EF8D414-C7A9-B50F-2F4A-12526E3031B8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08" creationId="{F6848B44-1BF5-46E5-A067-18E2636414B9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12" creationId="{2E8D4EB9-FC6D-EC5C-0796-013EEDEEA054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15" creationId="{C676CD27-533C-4F94-20E0-E62DB1136B6E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21" creationId="{61B9E65A-1CA8-FB5C-4DDB-F06BB3A532D0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26" creationId="{2A4EC9E5-E9DC-6598-0674-ED43E29A93A1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29" creationId="{BB83A7F0-5D50-8788-A528-AB74DA52300D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36" creationId="{E4800D68-93F1-1A4F-F25C-CF7F71D8D283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39" creationId="{A0E9411D-4910-24B5-D0EA-9AF5C1CABFE4}"/>
          </ac:cxnSpMkLst>
        </pc:cxnChg>
        <pc:cxnChg chg="mod">
          <ac:chgData name="Emanuel Ferreira da Silva" userId="acbf61af-dd8a-4530-9862-14641210e4cb" providerId="ADAL" clId="{5E493C01-CBF6-4607-8452-C7FEB74909BF}" dt="2024-10-01T11:13:05.989" v="5388" actId="165"/>
          <ac:cxnSpMkLst>
            <pc:docMk/>
            <pc:sldMk cId="1896146598" sldId="1761"/>
            <ac:cxnSpMk id="1145" creationId="{020ADB07-8642-8368-5C97-D8859002C91D}"/>
          </ac:cxnSpMkLst>
        </pc:cxnChg>
      </pc:sldChg>
      <pc:sldChg chg="add del">
        <pc:chgData name="Emanuel Ferreira da Silva" userId="acbf61af-dd8a-4530-9862-14641210e4cb" providerId="ADAL" clId="{5E493C01-CBF6-4607-8452-C7FEB74909BF}" dt="2024-10-01T11:49:20.250" v="5603" actId="2696"/>
        <pc:sldMkLst>
          <pc:docMk/>
          <pc:sldMk cId="2818947683" sldId="1761"/>
        </pc:sldMkLst>
      </pc:sldChg>
    </pc:docChg>
  </pc:docChgLst>
  <pc:docChgLst>
    <pc:chgData name="Eduardo Luis Piccoli" userId="37c1d19e-cf21-46c6-b125-d370f0073a86" providerId="ADAL" clId="{AAC592A2-F35C-4183-8E2E-C107EAEA2893}"/>
    <pc:docChg chg="undo custSel modSld">
      <pc:chgData name="Eduardo Luis Piccoli" userId="37c1d19e-cf21-46c6-b125-d370f0073a86" providerId="ADAL" clId="{AAC592A2-F35C-4183-8E2E-C107EAEA2893}" dt="2024-10-01T11:42:55.515" v="864"/>
      <pc:docMkLst>
        <pc:docMk/>
      </pc:docMkLst>
      <pc:sldChg chg="addSp delSp modSp mod">
        <pc:chgData name="Eduardo Luis Piccoli" userId="37c1d19e-cf21-46c6-b125-d370f0073a86" providerId="ADAL" clId="{AAC592A2-F35C-4183-8E2E-C107EAEA2893}" dt="2024-10-01T11:38:38.117" v="856" actId="478"/>
        <pc:sldMkLst>
          <pc:docMk/>
          <pc:sldMk cId="1719842399" sldId="1758"/>
        </pc:sldMkLst>
        <pc:spChg chg="mod">
          <ac:chgData name="Eduardo Luis Piccoli" userId="37c1d19e-cf21-46c6-b125-d370f0073a86" providerId="ADAL" clId="{AAC592A2-F35C-4183-8E2E-C107EAEA2893}" dt="2024-10-01T11:37:53.784" v="838" actId="1038"/>
          <ac:spMkLst>
            <pc:docMk/>
            <pc:sldMk cId="1719842399" sldId="1758"/>
            <ac:spMk id="18" creationId="{4D2D6616-C986-5DCF-CD1E-8B3A85D204CD}"/>
          </ac:spMkLst>
        </pc:spChg>
        <pc:spChg chg="mod">
          <ac:chgData name="Eduardo Luis Piccoli" userId="37c1d19e-cf21-46c6-b125-d370f0073a86" providerId="ADAL" clId="{AAC592A2-F35C-4183-8E2E-C107EAEA2893}" dt="2024-10-01T11:37:50.820" v="832" actId="1038"/>
          <ac:spMkLst>
            <pc:docMk/>
            <pc:sldMk cId="1719842399" sldId="1758"/>
            <ac:spMk id="20" creationId="{E67D4876-0AA6-BDD8-E3FA-712E5F170943}"/>
          </ac:spMkLst>
        </pc:spChg>
        <pc:spChg chg="mod">
          <ac:chgData name="Eduardo Luis Piccoli" userId="37c1d19e-cf21-46c6-b125-d370f0073a86" providerId="ADAL" clId="{AAC592A2-F35C-4183-8E2E-C107EAEA2893}" dt="2024-10-01T11:37:46.579" v="822" actId="1038"/>
          <ac:spMkLst>
            <pc:docMk/>
            <pc:sldMk cId="1719842399" sldId="1758"/>
            <ac:spMk id="25" creationId="{A16D62F9-608A-F734-4695-56E2A9E35BFD}"/>
          </ac:spMkLst>
        </pc:spChg>
        <pc:spChg chg="mod">
          <ac:chgData name="Eduardo Luis Piccoli" userId="37c1d19e-cf21-46c6-b125-d370f0073a86" providerId="ADAL" clId="{AAC592A2-F35C-4183-8E2E-C107EAEA2893}" dt="2024-10-01T11:36:31.572" v="762" actId="1037"/>
          <ac:spMkLst>
            <pc:docMk/>
            <pc:sldMk cId="1719842399" sldId="1758"/>
            <ac:spMk id="29" creationId="{1AA29398-F80B-0B72-28B5-F523183BA803}"/>
          </ac:spMkLst>
        </pc:spChg>
        <pc:spChg chg="mod">
          <ac:chgData name="Eduardo Luis Piccoli" userId="37c1d19e-cf21-46c6-b125-d370f0073a86" providerId="ADAL" clId="{AAC592A2-F35C-4183-8E2E-C107EAEA2893}" dt="2024-10-01T11:36:55.467" v="782" actId="1038"/>
          <ac:spMkLst>
            <pc:docMk/>
            <pc:sldMk cId="1719842399" sldId="1758"/>
            <ac:spMk id="30" creationId="{512A23AB-2ED8-A527-7C47-1FD91BF57857}"/>
          </ac:spMkLst>
        </pc:spChg>
        <pc:spChg chg="mod">
          <ac:chgData name="Eduardo Luis Piccoli" userId="37c1d19e-cf21-46c6-b125-d370f0073a86" providerId="ADAL" clId="{AAC592A2-F35C-4183-8E2E-C107EAEA2893}" dt="2024-10-01T11:37:06.618" v="795" actId="1038"/>
          <ac:spMkLst>
            <pc:docMk/>
            <pc:sldMk cId="1719842399" sldId="1758"/>
            <ac:spMk id="38" creationId="{DA067FA9-8AC9-CF45-5874-ACBAE2CB2AB2}"/>
          </ac:spMkLst>
        </pc:spChg>
        <pc:spChg chg="mod">
          <ac:chgData name="Eduardo Luis Piccoli" userId="37c1d19e-cf21-46c6-b125-d370f0073a86" providerId="ADAL" clId="{AAC592A2-F35C-4183-8E2E-C107EAEA2893}" dt="2024-10-01T11:37:40.209" v="808" actId="1038"/>
          <ac:spMkLst>
            <pc:docMk/>
            <pc:sldMk cId="1719842399" sldId="1758"/>
            <ac:spMk id="1035" creationId="{8480F22F-7B1D-D086-C288-B9FAD53F6540}"/>
          </ac:spMkLst>
        </pc:spChg>
        <pc:grpChg chg="mod">
          <ac:chgData name="Eduardo Luis Piccoli" userId="37c1d19e-cf21-46c6-b125-d370f0073a86" providerId="ADAL" clId="{AAC592A2-F35C-4183-8E2E-C107EAEA2893}" dt="2024-10-01T11:37:53.784" v="838" actId="1038"/>
          <ac:grpSpMkLst>
            <pc:docMk/>
            <pc:sldMk cId="1719842399" sldId="1758"/>
            <ac:grpSpMk id="53" creationId="{3AE0B963-EF8F-B412-038C-BA6CC5202CAE}"/>
          </ac:grpSpMkLst>
        </pc:grpChg>
        <pc:grpChg chg="mod">
          <ac:chgData name="Eduardo Luis Piccoli" userId="37c1d19e-cf21-46c6-b125-d370f0073a86" providerId="ADAL" clId="{AAC592A2-F35C-4183-8E2E-C107EAEA2893}" dt="2024-10-01T11:36:55.467" v="782" actId="1038"/>
          <ac:grpSpMkLst>
            <pc:docMk/>
            <pc:sldMk cId="1719842399" sldId="1758"/>
            <ac:grpSpMk id="54" creationId="{1F945C60-AC18-A010-9B6D-0280944BCEAA}"/>
          </ac:grpSpMkLst>
        </pc:grpChg>
        <pc:grpChg chg="mod">
          <ac:chgData name="Eduardo Luis Piccoli" userId="37c1d19e-cf21-46c6-b125-d370f0073a86" providerId="ADAL" clId="{AAC592A2-F35C-4183-8E2E-C107EAEA2893}" dt="2024-10-01T11:36:31.572" v="762" actId="1037"/>
          <ac:grpSpMkLst>
            <pc:docMk/>
            <pc:sldMk cId="1719842399" sldId="1758"/>
            <ac:grpSpMk id="55" creationId="{9CAA9026-7B3E-CD7A-3192-0C0D92C1F886}"/>
          </ac:grpSpMkLst>
        </pc:grpChg>
        <pc:grpChg chg="mod">
          <ac:chgData name="Eduardo Luis Piccoli" userId="37c1d19e-cf21-46c6-b125-d370f0073a86" providerId="ADAL" clId="{AAC592A2-F35C-4183-8E2E-C107EAEA2893}" dt="2024-10-01T11:37:50.820" v="832" actId="1038"/>
          <ac:grpSpMkLst>
            <pc:docMk/>
            <pc:sldMk cId="1719842399" sldId="1758"/>
            <ac:grpSpMk id="63" creationId="{4C58A1A5-7CAE-9327-7D04-4420BA638A7F}"/>
          </ac:grpSpMkLst>
        </pc:grpChg>
        <pc:grpChg chg="mod">
          <ac:chgData name="Eduardo Luis Piccoli" userId="37c1d19e-cf21-46c6-b125-d370f0073a86" providerId="ADAL" clId="{AAC592A2-F35C-4183-8E2E-C107EAEA2893}" dt="2024-10-01T11:37:46.579" v="822" actId="1038"/>
          <ac:grpSpMkLst>
            <pc:docMk/>
            <pc:sldMk cId="1719842399" sldId="1758"/>
            <ac:grpSpMk id="1027" creationId="{CBA392C3-EF0C-C32D-521E-4D4FC1BD950D}"/>
          </ac:grpSpMkLst>
        </pc:grpChg>
        <pc:grpChg chg="mod">
          <ac:chgData name="Eduardo Luis Piccoli" userId="37c1d19e-cf21-46c6-b125-d370f0073a86" providerId="ADAL" clId="{AAC592A2-F35C-4183-8E2E-C107EAEA2893}" dt="2024-10-01T11:37:06.618" v="795" actId="1038"/>
          <ac:grpSpMkLst>
            <pc:docMk/>
            <pc:sldMk cId="1719842399" sldId="1758"/>
            <ac:grpSpMk id="1033" creationId="{80C2A34A-03A5-7E41-E386-76227990B6B7}"/>
          </ac:grpSpMkLst>
        </pc:grpChg>
        <pc:grpChg chg="mod">
          <ac:chgData name="Eduardo Luis Piccoli" userId="37c1d19e-cf21-46c6-b125-d370f0073a86" providerId="ADAL" clId="{AAC592A2-F35C-4183-8E2E-C107EAEA2893}" dt="2024-10-01T11:37:40.209" v="808" actId="1038"/>
          <ac:grpSpMkLst>
            <pc:docMk/>
            <pc:sldMk cId="1719842399" sldId="1758"/>
            <ac:grpSpMk id="1038" creationId="{C6546B48-FEBE-ECB3-B9C8-96FFACD53150}"/>
          </ac:grpSpMkLst>
        </pc:grpChg>
        <pc:grpChg chg="mod">
          <ac:chgData name="Eduardo Luis Piccoli" userId="37c1d19e-cf21-46c6-b125-d370f0073a86" providerId="ADAL" clId="{AAC592A2-F35C-4183-8E2E-C107EAEA2893}" dt="2024-10-01T11:38:02.259" v="855" actId="1037"/>
          <ac:grpSpMkLst>
            <pc:docMk/>
            <pc:sldMk cId="1719842399" sldId="1758"/>
            <ac:grpSpMk id="1041" creationId="{A8F93CE7-7B40-00CD-7DDF-117FC34EA574}"/>
          </ac:grpSpMkLst>
        </pc:grpChg>
        <pc:picChg chg="mod">
          <ac:chgData name="Eduardo Luis Piccoli" userId="37c1d19e-cf21-46c6-b125-d370f0073a86" providerId="ADAL" clId="{AAC592A2-F35C-4183-8E2E-C107EAEA2893}" dt="2024-10-01T11:37:53.784" v="838" actId="1038"/>
          <ac:picMkLst>
            <pc:docMk/>
            <pc:sldMk cId="1719842399" sldId="1758"/>
            <ac:picMk id="2" creationId="{3C30C0A4-262E-0685-1077-0F5D031CDDA2}"/>
          </ac:picMkLst>
        </pc:picChg>
        <pc:picChg chg="mod">
          <ac:chgData name="Eduardo Luis Piccoli" userId="37c1d19e-cf21-46c6-b125-d370f0073a86" providerId="ADAL" clId="{AAC592A2-F35C-4183-8E2E-C107EAEA2893}" dt="2024-10-01T11:37:50.820" v="832" actId="1038"/>
          <ac:picMkLst>
            <pc:docMk/>
            <pc:sldMk cId="1719842399" sldId="1758"/>
            <ac:picMk id="3" creationId="{66C8D272-454D-E45C-1F17-A45BCBAAF200}"/>
          </ac:picMkLst>
        </pc:picChg>
        <pc:picChg chg="mod">
          <ac:chgData name="Eduardo Luis Piccoli" userId="37c1d19e-cf21-46c6-b125-d370f0073a86" providerId="ADAL" clId="{AAC592A2-F35C-4183-8E2E-C107EAEA2893}" dt="2024-10-01T11:36:31.572" v="762" actId="1037"/>
          <ac:picMkLst>
            <pc:docMk/>
            <pc:sldMk cId="1719842399" sldId="1758"/>
            <ac:picMk id="13" creationId="{F4BC13F7-B283-2561-4E9D-D4E6A84807B4}"/>
          </ac:picMkLst>
        </pc:picChg>
        <pc:picChg chg="mod">
          <ac:chgData name="Eduardo Luis Piccoli" userId="37c1d19e-cf21-46c6-b125-d370f0073a86" providerId="ADAL" clId="{AAC592A2-F35C-4183-8E2E-C107EAEA2893}" dt="2024-10-01T11:36:55.467" v="782" actId="1038"/>
          <ac:picMkLst>
            <pc:docMk/>
            <pc:sldMk cId="1719842399" sldId="1758"/>
            <ac:picMk id="14" creationId="{B4917CD4-D9ED-6BC8-45EA-AE4ABE5CBF2B}"/>
          </ac:picMkLst>
        </pc:picChg>
        <pc:picChg chg="mod">
          <ac:chgData name="Eduardo Luis Piccoli" userId="37c1d19e-cf21-46c6-b125-d370f0073a86" providerId="ADAL" clId="{AAC592A2-F35C-4183-8E2E-C107EAEA2893}" dt="2024-10-01T11:37:46.579" v="822" actId="1038"/>
          <ac:picMkLst>
            <pc:docMk/>
            <pc:sldMk cId="1719842399" sldId="1758"/>
            <ac:picMk id="1024" creationId="{2C3C589D-7E51-59F9-D43F-38D3DCA21961}"/>
          </ac:picMkLst>
        </pc:picChg>
        <pc:picChg chg="mod">
          <ac:chgData name="Eduardo Luis Piccoli" userId="37c1d19e-cf21-46c6-b125-d370f0073a86" providerId="ADAL" clId="{AAC592A2-F35C-4183-8E2E-C107EAEA2893}" dt="2024-10-01T11:37:06.618" v="795" actId="1038"/>
          <ac:picMkLst>
            <pc:docMk/>
            <pc:sldMk cId="1719842399" sldId="1758"/>
            <ac:picMk id="1031" creationId="{5754C6B8-E3E6-235E-EA57-B586E8B6BC6C}"/>
          </ac:picMkLst>
        </pc:picChg>
        <pc:picChg chg="mod">
          <ac:chgData name="Eduardo Luis Piccoli" userId="37c1d19e-cf21-46c6-b125-d370f0073a86" providerId="ADAL" clId="{AAC592A2-F35C-4183-8E2E-C107EAEA2893}" dt="2024-10-01T11:37:56.861" v="841" actId="1038"/>
          <ac:picMkLst>
            <pc:docMk/>
            <pc:sldMk cId="1719842399" sldId="1758"/>
            <ac:picMk id="1034" creationId="{104C3953-1F45-D24E-E218-FA3D7320EF81}"/>
          </ac:picMkLst>
        </pc:picChg>
        <pc:picChg chg="mod">
          <ac:chgData name="Eduardo Luis Piccoli" userId="37c1d19e-cf21-46c6-b125-d370f0073a86" providerId="ADAL" clId="{AAC592A2-F35C-4183-8E2E-C107EAEA2893}" dt="2024-10-01T11:36:51.126" v="777" actId="1037"/>
          <ac:picMkLst>
            <pc:docMk/>
            <pc:sldMk cId="1719842399" sldId="1758"/>
            <ac:picMk id="1036" creationId="{9480C049-06A5-855E-8F4E-7D235198D1C3}"/>
          </ac:picMkLst>
        </pc:picChg>
        <pc:picChg chg="mod">
          <ac:chgData name="Eduardo Luis Piccoli" userId="37c1d19e-cf21-46c6-b125-d370f0073a86" providerId="ADAL" clId="{AAC592A2-F35C-4183-8E2E-C107EAEA2893}" dt="2024-10-01T11:37:40.209" v="808" actId="1038"/>
          <ac:picMkLst>
            <pc:docMk/>
            <pc:sldMk cId="1719842399" sldId="1758"/>
            <ac:picMk id="1037" creationId="{61448F08-0D3B-1A88-6F88-9AC4678BC689}"/>
          </ac:picMkLst>
        </pc:picChg>
        <pc:cxnChg chg="add del mod">
          <ac:chgData name="Eduardo Luis Piccoli" userId="37c1d19e-cf21-46c6-b125-d370f0073a86" providerId="ADAL" clId="{AAC592A2-F35C-4183-8E2E-C107EAEA2893}" dt="2024-10-01T11:38:38.117" v="856" actId="478"/>
          <ac:cxnSpMkLst>
            <pc:docMk/>
            <pc:sldMk cId="1719842399" sldId="1758"/>
            <ac:cxnSpMk id="6" creationId="{3802753B-BC9D-381F-C4FF-0B5BAC52D142}"/>
          </ac:cxnSpMkLst>
        </pc:cxnChg>
      </pc:sldChg>
      <pc:sldChg chg="addSp delSp modSp mod modAnim">
        <pc:chgData name="Eduardo Luis Piccoli" userId="37c1d19e-cf21-46c6-b125-d370f0073a86" providerId="ADAL" clId="{AAC592A2-F35C-4183-8E2E-C107EAEA2893}" dt="2024-10-01T11:42:55.515" v="864"/>
        <pc:sldMkLst>
          <pc:docMk/>
          <pc:sldMk cId="1913677643" sldId="1760"/>
        </pc:sldMkLst>
        <pc:spChg chg="del mod">
          <ac:chgData name="Eduardo Luis Piccoli" userId="37c1d19e-cf21-46c6-b125-d370f0073a86" providerId="ADAL" clId="{AAC592A2-F35C-4183-8E2E-C107EAEA2893}" dt="2024-09-30T22:48:21.838" v="2" actId="478"/>
          <ac:spMkLst>
            <pc:docMk/>
            <pc:sldMk cId="1913677643" sldId="1760"/>
            <ac:spMk id="2" creationId="{D5FD9B79-2C5E-170C-2E2B-F62AEB7924B1}"/>
          </ac:spMkLst>
        </pc:spChg>
        <pc:spChg chg="add del mod">
          <ac:chgData name="Eduardo Luis Piccoli" userId="37c1d19e-cf21-46c6-b125-d370f0073a86" providerId="ADAL" clId="{AAC592A2-F35C-4183-8E2E-C107EAEA2893}" dt="2024-09-30T23:02:41.848" v="737" actId="478"/>
          <ac:spMkLst>
            <pc:docMk/>
            <pc:sldMk cId="1913677643" sldId="1760"/>
            <ac:spMk id="3" creationId="{1182C001-7202-2D70-42BF-BDB8BA5623F2}"/>
          </ac:spMkLst>
        </pc:spChg>
        <pc:spChg chg="add del mod">
          <ac:chgData name="Eduardo Luis Piccoli" userId="37c1d19e-cf21-46c6-b125-d370f0073a86" providerId="ADAL" clId="{AAC592A2-F35C-4183-8E2E-C107EAEA2893}" dt="2024-09-30T23:01:22.990" v="706" actId="478"/>
          <ac:spMkLst>
            <pc:docMk/>
            <pc:sldMk cId="1913677643" sldId="1760"/>
            <ac:spMk id="5" creationId="{22A70267-B8CC-86DA-F465-94F08CE96060}"/>
          </ac:spMkLst>
        </pc:spChg>
        <pc:spChg chg="add del mod">
          <ac:chgData name="Eduardo Luis Piccoli" userId="37c1d19e-cf21-46c6-b125-d370f0073a86" providerId="ADAL" clId="{AAC592A2-F35C-4183-8E2E-C107EAEA2893}" dt="2024-09-30T23:02:50.698" v="742" actId="478"/>
          <ac:spMkLst>
            <pc:docMk/>
            <pc:sldMk cId="1913677643" sldId="1760"/>
            <ac:spMk id="6" creationId="{B076FE91-7961-AD8C-3FF4-0EEF23D13B64}"/>
          </ac:spMkLst>
        </pc:spChg>
        <pc:spChg chg="add del mod">
          <ac:chgData name="Eduardo Luis Piccoli" userId="37c1d19e-cf21-46c6-b125-d370f0073a86" providerId="ADAL" clId="{AAC592A2-F35C-4183-8E2E-C107EAEA2893}" dt="2024-09-30T23:03:53.293" v="745" actId="1076"/>
          <ac:spMkLst>
            <pc:docMk/>
            <pc:sldMk cId="1913677643" sldId="1760"/>
            <ac:spMk id="8" creationId="{3CC2B76D-B65C-F4CB-6B44-1A7F8094AC4E}"/>
          </ac:spMkLst>
        </pc:spChg>
        <pc:spChg chg="add mod">
          <ac:chgData name="Eduardo Luis Piccoli" userId="37c1d19e-cf21-46c6-b125-d370f0073a86" providerId="ADAL" clId="{AAC592A2-F35C-4183-8E2E-C107EAEA2893}" dt="2024-09-30T22:57:38.219" v="553" actId="20577"/>
          <ac:spMkLst>
            <pc:docMk/>
            <pc:sldMk cId="1913677643" sldId="1760"/>
            <ac:spMk id="9" creationId="{3DCDFB6B-84BB-8AFA-A78B-4ABB91313031}"/>
          </ac:spMkLst>
        </pc:spChg>
        <pc:spChg chg="add del mod">
          <ac:chgData name="Eduardo Luis Piccoli" userId="37c1d19e-cf21-46c6-b125-d370f0073a86" providerId="ADAL" clId="{AAC592A2-F35C-4183-8E2E-C107EAEA2893}" dt="2024-09-30T23:02:13.105" v="724" actId="478"/>
          <ac:spMkLst>
            <pc:docMk/>
            <pc:sldMk cId="1913677643" sldId="1760"/>
            <ac:spMk id="10" creationId="{E2AB76DF-C181-E828-6DAD-771563E19956}"/>
          </ac:spMkLst>
        </pc:spChg>
        <pc:spChg chg="add mod">
          <ac:chgData name="Eduardo Luis Piccoli" userId="37c1d19e-cf21-46c6-b125-d370f0073a86" providerId="ADAL" clId="{AAC592A2-F35C-4183-8E2E-C107EAEA2893}" dt="2024-09-30T23:02:54.630" v="744" actId="1076"/>
          <ac:spMkLst>
            <pc:docMk/>
            <pc:sldMk cId="1913677643" sldId="1760"/>
            <ac:spMk id="11" creationId="{3265EA53-1795-3552-DF51-0E03D56ED75E}"/>
          </ac:spMkLst>
        </pc:spChg>
        <pc:spChg chg="add del mod">
          <ac:chgData name="Eduardo Luis Piccoli" userId="37c1d19e-cf21-46c6-b125-d370f0073a86" providerId="ADAL" clId="{AAC592A2-F35C-4183-8E2E-C107EAEA2893}" dt="2024-09-30T23:02:19.647" v="727" actId="478"/>
          <ac:spMkLst>
            <pc:docMk/>
            <pc:sldMk cId="1913677643" sldId="1760"/>
            <ac:spMk id="13" creationId="{D49279F3-4CDD-B63C-18AC-8C74DB7FFD67}"/>
          </ac:spMkLst>
        </pc:spChg>
        <pc:spChg chg="add del mod">
          <ac:chgData name="Eduardo Luis Piccoli" userId="37c1d19e-cf21-46c6-b125-d370f0073a86" providerId="ADAL" clId="{AAC592A2-F35C-4183-8E2E-C107EAEA2893}" dt="2024-09-30T23:02:41.170" v="736" actId="478"/>
          <ac:spMkLst>
            <pc:docMk/>
            <pc:sldMk cId="1913677643" sldId="1760"/>
            <ac:spMk id="14" creationId="{55480773-7AB7-CC6D-1C1E-3C2811CCFA95}"/>
          </ac:spMkLst>
        </pc:spChg>
        <pc:spChg chg="add del mod">
          <ac:chgData name="Eduardo Luis Piccoli" userId="37c1d19e-cf21-46c6-b125-d370f0073a86" providerId="ADAL" clId="{AAC592A2-F35C-4183-8E2E-C107EAEA2893}" dt="2024-09-30T23:01:21.050" v="705" actId="478"/>
          <ac:spMkLst>
            <pc:docMk/>
            <pc:sldMk cId="1913677643" sldId="1760"/>
            <ac:spMk id="15" creationId="{F7C82965-7463-D23D-D8F3-C23B8FE62341}"/>
          </ac:spMkLst>
        </pc:spChg>
        <pc:spChg chg="add del mod">
          <ac:chgData name="Eduardo Luis Piccoli" userId="37c1d19e-cf21-46c6-b125-d370f0073a86" providerId="ADAL" clId="{AAC592A2-F35C-4183-8E2E-C107EAEA2893}" dt="2024-09-30T23:02:32.419" v="732" actId="478"/>
          <ac:spMkLst>
            <pc:docMk/>
            <pc:sldMk cId="1913677643" sldId="1760"/>
            <ac:spMk id="16" creationId="{10DFD22F-05E3-6F8A-E4CF-614C201D6EB8}"/>
          </ac:spMkLst>
        </pc:spChg>
        <pc:spChg chg="add del mod">
          <ac:chgData name="Eduardo Luis Piccoli" userId="37c1d19e-cf21-46c6-b125-d370f0073a86" providerId="ADAL" clId="{AAC592A2-F35C-4183-8E2E-C107EAEA2893}" dt="2024-09-30T23:01:45.399" v="711" actId="478"/>
          <ac:spMkLst>
            <pc:docMk/>
            <pc:sldMk cId="1913677643" sldId="1760"/>
            <ac:spMk id="17" creationId="{6C71F0C3-A2D9-A60C-E323-46708E4F5CD0}"/>
          </ac:spMkLst>
        </pc:spChg>
        <pc:spChg chg="add del mod">
          <ac:chgData name="Eduardo Luis Piccoli" userId="37c1d19e-cf21-46c6-b125-d370f0073a86" providerId="ADAL" clId="{AAC592A2-F35C-4183-8E2E-C107EAEA2893}" dt="2024-09-30T23:02:10.345" v="722" actId="478"/>
          <ac:spMkLst>
            <pc:docMk/>
            <pc:sldMk cId="1913677643" sldId="1760"/>
            <ac:spMk id="18" creationId="{CC3E4E1F-B72C-129D-D23C-C561834477CD}"/>
          </ac:spMkLst>
        </pc:spChg>
        <pc:spChg chg="add del mod">
          <ac:chgData name="Eduardo Luis Piccoli" userId="37c1d19e-cf21-46c6-b125-d370f0073a86" providerId="ADAL" clId="{AAC592A2-F35C-4183-8E2E-C107EAEA2893}" dt="2024-09-30T23:02:18.653" v="726" actId="478"/>
          <ac:spMkLst>
            <pc:docMk/>
            <pc:sldMk cId="1913677643" sldId="1760"/>
            <ac:spMk id="19" creationId="{F7601CC2-1A3E-68F5-7CD2-D2DA001F5B91}"/>
          </ac:spMkLst>
        </pc:spChg>
        <pc:spChg chg="add del mod">
          <ac:chgData name="Eduardo Luis Piccoli" userId="37c1d19e-cf21-46c6-b125-d370f0073a86" providerId="ADAL" clId="{AAC592A2-F35C-4183-8E2E-C107EAEA2893}" dt="2024-09-30T23:02:52.741" v="743" actId="1076"/>
          <ac:spMkLst>
            <pc:docMk/>
            <pc:sldMk cId="1913677643" sldId="1760"/>
            <ac:spMk id="20" creationId="{90B4D5F2-E975-6AE5-290B-7DEBED535D2D}"/>
          </ac:spMkLst>
        </pc:spChg>
        <pc:spChg chg="add mod">
          <ac:chgData name="Eduardo Luis Piccoli" userId="37c1d19e-cf21-46c6-b125-d370f0073a86" providerId="ADAL" clId="{AAC592A2-F35C-4183-8E2E-C107EAEA2893}" dt="2024-09-30T23:02:44.377" v="738" actId="1076"/>
          <ac:spMkLst>
            <pc:docMk/>
            <pc:sldMk cId="1913677643" sldId="1760"/>
            <ac:spMk id="21" creationId="{4DE020E9-64D1-9082-56CE-BA081CA8C04F}"/>
          </ac:spMkLst>
        </pc:spChg>
        <pc:spChg chg="add mod">
          <ac:chgData name="Eduardo Luis Piccoli" userId="37c1d19e-cf21-46c6-b125-d370f0073a86" providerId="ADAL" clId="{AAC592A2-F35C-4183-8E2E-C107EAEA2893}" dt="2024-09-30T23:02:28.371" v="729" actId="1076"/>
          <ac:spMkLst>
            <pc:docMk/>
            <pc:sldMk cId="1913677643" sldId="1760"/>
            <ac:spMk id="22" creationId="{B74697BF-CCA8-0799-A74E-1735CB5E3454}"/>
          </ac:spMkLst>
        </pc:spChg>
        <pc:spChg chg="add del mod">
          <ac:chgData name="Eduardo Luis Piccoli" userId="37c1d19e-cf21-46c6-b125-d370f0073a86" providerId="ADAL" clId="{AAC592A2-F35C-4183-8E2E-C107EAEA2893}" dt="2024-09-30T23:02:31.126" v="731" actId="478"/>
          <ac:spMkLst>
            <pc:docMk/>
            <pc:sldMk cId="1913677643" sldId="1760"/>
            <ac:spMk id="23" creationId="{161AE774-6747-BADE-28EA-22B51316DE84}"/>
          </ac:spMkLst>
        </pc:spChg>
        <pc:spChg chg="add del mod">
          <ac:chgData name="Eduardo Luis Piccoli" userId="37c1d19e-cf21-46c6-b125-d370f0073a86" providerId="ADAL" clId="{AAC592A2-F35C-4183-8E2E-C107EAEA2893}" dt="2024-09-30T23:01:30.463" v="708" actId="478"/>
          <ac:spMkLst>
            <pc:docMk/>
            <pc:sldMk cId="1913677643" sldId="1760"/>
            <ac:spMk id="24" creationId="{2EB81CCF-B809-6FA1-E095-9D7F3EE3DD8C}"/>
          </ac:spMkLst>
        </pc:spChg>
        <pc:spChg chg="add del mod">
          <ac:chgData name="Eduardo Luis Piccoli" userId="37c1d19e-cf21-46c6-b125-d370f0073a86" providerId="ADAL" clId="{AAC592A2-F35C-4183-8E2E-C107EAEA2893}" dt="2024-09-30T23:01:50.761" v="712" actId="478"/>
          <ac:spMkLst>
            <pc:docMk/>
            <pc:sldMk cId="1913677643" sldId="1760"/>
            <ac:spMk id="25" creationId="{C96B8906-DFAC-588F-2719-A88C8897A971}"/>
          </ac:spMkLst>
        </pc:spChg>
        <pc:spChg chg="add del mod">
          <ac:chgData name="Eduardo Luis Piccoli" userId="37c1d19e-cf21-46c6-b125-d370f0073a86" providerId="ADAL" clId="{AAC592A2-F35C-4183-8E2E-C107EAEA2893}" dt="2024-09-30T23:01:58.428" v="714" actId="478"/>
          <ac:spMkLst>
            <pc:docMk/>
            <pc:sldMk cId="1913677643" sldId="1760"/>
            <ac:spMk id="26" creationId="{31C4DAB0-F46D-FD38-212B-73E3CC4E79C7}"/>
          </ac:spMkLst>
        </pc:spChg>
        <pc:spChg chg="add mod">
          <ac:chgData name="Eduardo Luis Piccoli" userId="37c1d19e-cf21-46c6-b125-d370f0073a86" providerId="ADAL" clId="{AAC592A2-F35C-4183-8E2E-C107EAEA2893}" dt="2024-09-30T23:02:22.688" v="728" actId="1076"/>
          <ac:spMkLst>
            <pc:docMk/>
            <pc:sldMk cId="1913677643" sldId="1760"/>
            <ac:spMk id="27" creationId="{32C41FFC-D589-CCE7-5EF0-942E74BD3E43}"/>
          </ac:spMkLst>
        </pc:spChg>
        <pc:picChg chg="mod">
          <ac:chgData name="Eduardo Luis Piccoli" userId="37c1d19e-cf21-46c6-b125-d370f0073a86" providerId="ADAL" clId="{AAC592A2-F35C-4183-8E2E-C107EAEA2893}" dt="2024-09-30T22:48:08.348" v="0" actId="1076"/>
          <ac:picMkLst>
            <pc:docMk/>
            <pc:sldMk cId="1913677643" sldId="1760"/>
            <ac:picMk id="12" creationId="{B2FD19A2-DC15-F4F6-A58C-633C79815F86}"/>
          </ac:picMkLst>
        </pc:picChg>
      </pc:sldChg>
    </pc:docChg>
  </pc:docChgLst>
  <pc:docChgLst>
    <pc:chgData name="Emanuel Ferreira da Silva" userId="acbf61af-dd8a-4530-9862-14641210e4cb" providerId="ADAL" clId="{F6FADA70-273D-4A9B-9953-2858C2CAA677}"/>
    <pc:docChg chg="undo redo custSel addSld delSld modSld sldOrd">
      <pc:chgData name="Emanuel Ferreira da Silva" userId="acbf61af-dd8a-4530-9862-14641210e4cb" providerId="ADAL" clId="{F6FADA70-273D-4A9B-9953-2858C2CAA677}" dt="2024-11-18T18:59:40.211" v="4905" actId="20577"/>
      <pc:docMkLst>
        <pc:docMk/>
      </pc:docMkLst>
      <pc:sldChg chg="modSp mod">
        <pc:chgData name="Emanuel Ferreira da Silva" userId="acbf61af-dd8a-4530-9862-14641210e4cb" providerId="ADAL" clId="{F6FADA70-273D-4A9B-9953-2858C2CAA677}" dt="2024-11-02T11:59:18.265" v="0"/>
        <pc:sldMkLst>
          <pc:docMk/>
          <pc:sldMk cId="863765108" sldId="1683"/>
        </pc:sldMkLst>
        <pc:spChg chg="mod">
          <ac:chgData name="Emanuel Ferreira da Silva" userId="acbf61af-dd8a-4530-9862-14641210e4cb" providerId="ADAL" clId="{F6FADA70-273D-4A9B-9953-2858C2CAA677}" dt="2024-11-02T11:59:18.265" v="0"/>
          <ac:spMkLst>
            <pc:docMk/>
            <pc:sldMk cId="863765108" sldId="1683"/>
            <ac:spMk id="2" creationId="{746684F1-5742-E929-AD8A-A8049F273811}"/>
          </ac:spMkLst>
        </pc:spChg>
      </pc:sldChg>
      <pc:sldChg chg="addSp delSp modSp del mod ord modAnim">
        <pc:chgData name="Emanuel Ferreira da Silva" userId="acbf61af-dd8a-4530-9862-14641210e4cb" providerId="ADAL" clId="{F6FADA70-273D-4A9B-9953-2858C2CAA677}" dt="2024-11-06T19:43:55.878" v="4179" actId="47"/>
        <pc:sldMkLst>
          <pc:docMk/>
          <pc:sldMk cId="3835702466" sldId="1752"/>
        </pc:sldMkLst>
        <pc:spChg chg="add mod topLvl">
          <ac:chgData name="Emanuel Ferreira da Silva" userId="acbf61af-dd8a-4530-9862-14641210e4cb" providerId="ADAL" clId="{F6FADA70-273D-4A9B-9953-2858C2CAA677}" dt="2024-11-06T19:25:49.015" v="3258" actId="1076"/>
          <ac:spMkLst>
            <pc:docMk/>
            <pc:sldMk cId="3835702466" sldId="1752"/>
            <ac:spMk id="2" creationId="{4AEFD400-7A21-F133-0442-3E1993EA7B55}"/>
          </ac:spMkLst>
        </pc:spChg>
        <pc:spChg chg="mod">
          <ac:chgData name="Emanuel Ferreira da Silva" userId="acbf61af-dd8a-4530-9862-14641210e4cb" providerId="ADAL" clId="{F6FADA70-273D-4A9B-9953-2858C2CAA677}" dt="2024-11-02T11:59:37.528" v="3"/>
          <ac:spMkLst>
            <pc:docMk/>
            <pc:sldMk cId="3835702466" sldId="1752"/>
            <ac:spMk id="4" creationId="{D09DDD2B-16E4-BF0F-3B0A-07A52D03443A}"/>
          </ac:spMkLst>
        </pc:spChg>
        <pc:spChg chg="add mod">
          <ac:chgData name="Emanuel Ferreira da Silva" userId="acbf61af-dd8a-4530-9862-14641210e4cb" providerId="ADAL" clId="{F6FADA70-273D-4A9B-9953-2858C2CAA677}" dt="2024-11-06T19:23:22.766" v="3217"/>
          <ac:spMkLst>
            <pc:docMk/>
            <pc:sldMk cId="3835702466" sldId="1752"/>
            <ac:spMk id="5" creationId="{77616AFE-4B26-0E6E-09B9-BE238AAA93A9}"/>
          </ac:spMkLst>
        </pc:spChg>
        <pc:spChg chg="add del mod">
          <ac:chgData name="Emanuel Ferreira da Silva" userId="acbf61af-dd8a-4530-9862-14641210e4cb" providerId="ADAL" clId="{F6FADA70-273D-4A9B-9953-2858C2CAA677}" dt="2024-11-04T12:26:23.420" v="242" actId="21"/>
          <ac:spMkLst>
            <pc:docMk/>
            <pc:sldMk cId="3835702466" sldId="1752"/>
            <ac:spMk id="5" creationId="{C48BFC79-ECDD-285C-2B6F-42E5314000AA}"/>
          </ac:spMkLst>
        </pc:spChg>
        <pc:spChg chg="mod">
          <ac:chgData name="Emanuel Ferreira da Silva" userId="acbf61af-dd8a-4530-9862-14641210e4cb" providerId="ADAL" clId="{F6FADA70-273D-4A9B-9953-2858C2CAA677}" dt="2024-11-02T11:59:50.755" v="4" actId="14100"/>
          <ac:spMkLst>
            <pc:docMk/>
            <pc:sldMk cId="3835702466" sldId="1752"/>
            <ac:spMk id="8" creationId="{BF792E44-6C57-F0F5-F26A-DD34BC2294F9}"/>
          </ac:spMkLst>
        </pc:spChg>
        <pc:spChg chg="add del mod">
          <ac:chgData name="Emanuel Ferreira da Silva" userId="acbf61af-dd8a-4530-9862-14641210e4cb" providerId="ADAL" clId="{F6FADA70-273D-4A9B-9953-2858C2CAA677}" dt="2024-11-04T12:26:23.420" v="242" actId="21"/>
          <ac:spMkLst>
            <pc:docMk/>
            <pc:sldMk cId="3835702466" sldId="1752"/>
            <ac:spMk id="9" creationId="{B0FC513D-9681-4014-C0F5-D7BDB49B4077}"/>
          </ac:spMkLst>
        </pc:spChg>
        <pc:spChg chg="add del mod">
          <ac:chgData name="Emanuel Ferreira da Silva" userId="acbf61af-dd8a-4530-9862-14641210e4cb" providerId="ADAL" clId="{F6FADA70-273D-4A9B-9953-2858C2CAA677}" dt="2024-11-04T12:26:23.420" v="242" actId="21"/>
          <ac:spMkLst>
            <pc:docMk/>
            <pc:sldMk cId="3835702466" sldId="1752"/>
            <ac:spMk id="10" creationId="{96AA4255-328B-2423-D8BF-BCEE499F6AF1}"/>
          </ac:spMkLst>
        </pc:spChg>
        <pc:spChg chg="add mod topLvl">
          <ac:chgData name="Emanuel Ferreira da Silva" userId="acbf61af-dd8a-4530-9862-14641210e4cb" providerId="ADAL" clId="{F6FADA70-273D-4A9B-9953-2858C2CAA677}" dt="2024-11-06T19:25:49.015" v="3258" actId="1076"/>
          <ac:spMkLst>
            <pc:docMk/>
            <pc:sldMk cId="3835702466" sldId="1752"/>
            <ac:spMk id="14" creationId="{0FBD4A3E-3502-4F40-3649-306EDC9E3737}"/>
          </ac:spMkLst>
        </pc:spChg>
        <pc:spChg chg="del">
          <ac:chgData name="Emanuel Ferreira da Silva" userId="acbf61af-dd8a-4530-9862-14641210e4cb" providerId="ADAL" clId="{F6FADA70-273D-4A9B-9953-2858C2CAA677}" dt="2024-11-02T12:05:25.012" v="118" actId="478"/>
          <ac:spMkLst>
            <pc:docMk/>
            <pc:sldMk cId="3835702466" sldId="1752"/>
            <ac:spMk id="14" creationId="{FFCE6B41-0F1C-B785-4C79-EA1111AAB646}"/>
          </ac:spMkLst>
        </pc:spChg>
        <pc:spChg chg="add mod topLvl">
          <ac:chgData name="Emanuel Ferreira da Silva" userId="acbf61af-dd8a-4530-9862-14641210e4cb" providerId="ADAL" clId="{F6FADA70-273D-4A9B-9953-2858C2CAA677}" dt="2024-11-06T19:25:49.015" v="3258" actId="1076"/>
          <ac:spMkLst>
            <pc:docMk/>
            <pc:sldMk cId="3835702466" sldId="1752"/>
            <ac:spMk id="15" creationId="{2534D800-986D-80EA-53A1-4611A320594C}"/>
          </ac:spMkLst>
        </pc:spChg>
        <pc:spChg chg="del">
          <ac:chgData name="Emanuel Ferreira da Silva" userId="acbf61af-dd8a-4530-9862-14641210e4cb" providerId="ADAL" clId="{F6FADA70-273D-4A9B-9953-2858C2CAA677}" dt="2024-11-02T12:05:25.012" v="118" actId="478"/>
          <ac:spMkLst>
            <pc:docMk/>
            <pc:sldMk cId="3835702466" sldId="1752"/>
            <ac:spMk id="15" creationId="{B5DA5058-21BB-0560-D87C-D77BDB17FB61}"/>
          </ac:spMkLst>
        </pc:spChg>
        <pc:spChg chg="add mod topLvl">
          <ac:chgData name="Emanuel Ferreira da Silva" userId="acbf61af-dd8a-4530-9862-14641210e4cb" providerId="ADAL" clId="{F6FADA70-273D-4A9B-9953-2858C2CAA677}" dt="2024-11-06T19:25:49.015" v="3258" actId="1076"/>
          <ac:spMkLst>
            <pc:docMk/>
            <pc:sldMk cId="3835702466" sldId="1752"/>
            <ac:spMk id="16" creationId="{99178DFF-210F-F7E8-B319-3596699E1E4E}"/>
          </ac:spMkLst>
        </pc:spChg>
        <pc:spChg chg="del">
          <ac:chgData name="Emanuel Ferreira da Silva" userId="acbf61af-dd8a-4530-9862-14641210e4cb" providerId="ADAL" clId="{F6FADA70-273D-4A9B-9953-2858C2CAA677}" dt="2024-11-02T12:05:25.012" v="118" actId="478"/>
          <ac:spMkLst>
            <pc:docMk/>
            <pc:sldMk cId="3835702466" sldId="1752"/>
            <ac:spMk id="18" creationId="{B7C2D6D8-EA53-5BCB-C997-BDFE954344B5}"/>
          </ac:spMkLst>
        </pc:spChg>
        <pc:spChg chg="del">
          <ac:chgData name="Emanuel Ferreira da Silva" userId="acbf61af-dd8a-4530-9862-14641210e4cb" providerId="ADAL" clId="{F6FADA70-273D-4A9B-9953-2858C2CAA677}" dt="2024-11-02T12:05:25.012" v="118" actId="478"/>
          <ac:spMkLst>
            <pc:docMk/>
            <pc:sldMk cId="3835702466" sldId="1752"/>
            <ac:spMk id="22" creationId="{F54F8BE6-8664-8C85-4A72-D00382D0CBF8}"/>
          </ac:spMkLst>
        </pc:spChg>
        <pc:grpChg chg="add del mod">
          <ac:chgData name="Emanuel Ferreira da Silva" userId="acbf61af-dd8a-4530-9862-14641210e4cb" providerId="ADAL" clId="{F6FADA70-273D-4A9B-9953-2858C2CAA677}" dt="2024-11-06T12:03:40.139" v="2181" actId="165"/>
          <ac:grpSpMkLst>
            <pc:docMk/>
            <pc:sldMk cId="3835702466" sldId="1752"/>
            <ac:grpSpMk id="3" creationId="{E1CA505F-C653-48E8-4D0B-C1D9716EA2D6}"/>
          </ac:grpSpMkLst>
        </pc:grpChg>
        <pc:grpChg chg="add mod">
          <ac:chgData name="Emanuel Ferreira da Silva" userId="acbf61af-dd8a-4530-9862-14641210e4cb" providerId="ADAL" clId="{F6FADA70-273D-4A9B-9953-2858C2CAA677}" dt="2024-11-06T19:25:49.015" v="3258" actId="1076"/>
          <ac:grpSpMkLst>
            <pc:docMk/>
            <pc:sldMk cId="3835702466" sldId="1752"/>
            <ac:grpSpMk id="9" creationId="{9BD20EE7-C849-2817-EE6D-86EF3B28EC3E}"/>
          </ac:grpSpMkLst>
        </pc:grpChg>
        <pc:picChg chg="add del mod">
          <ac:chgData name="Emanuel Ferreira da Silva" userId="acbf61af-dd8a-4530-9862-14641210e4cb" providerId="ADAL" clId="{F6FADA70-273D-4A9B-9953-2858C2CAA677}" dt="2024-11-06T19:13:50.186" v="2946" actId="478"/>
          <ac:picMkLst>
            <pc:docMk/>
            <pc:sldMk cId="3835702466" sldId="1752"/>
            <ac:picMk id="3" creationId="{45590B9D-80DA-826C-5F06-BC6FEFFAB78F}"/>
          </ac:picMkLst>
        </pc:picChg>
        <pc:picChg chg="add del mod">
          <ac:chgData name="Emanuel Ferreira da Silva" userId="acbf61af-dd8a-4530-9862-14641210e4cb" providerId="ADAL" clId="{F6FADA70-273D-4A9B-9953-2858C2CAA677}" dt="2024-11-04T12:04:51.043" v="147" actId="478"/>
          <ac:picMkLst>
            <pc:docMk/>
            <pc:sldMk cId="3835702466" sldId="1752"/>
            <ac:picMk id="3" creationId="{96408943-A31A-AAFC-0FF7-3BD7C56E9ADD}"/>
          </ac:picMkLst>
        </pc:picChg>
        <pc:picChg chg="add del mod topLvl">
          <ac:chgData name="Emanuel Ferreira da Silva" userId="acbf61af-dd8a-4530-9862-14641210e4cb" providerId="ADAL" clId="{F6FADA70-273D-4A9B-9953-2858C2CAA677}" dt="2024-11-06T18:56:48.925" v="2933" actId="478"/>
          <ac:picMkLst>
            <pc:docMk/>
            <pc:sldMk cId="3835702466" sldId="1752"/>
            <ac:picMk id="11" creationId="{E3007C46-079F-E0FF-D4E6-2CC42C34DBEB}"/>
          </ac:picMkLst>
        </pc:picChg>
        <pc:picChg chg="add del mod topLvl">
          <ac:chgData name="Emanuel Ferreira da Silva" userId="acbf61af-dd8a-4530-9862-14641210e4cb" providerId="ADAL" clId="{F6FADA70-273D-4A9B-9953-2858C2CAA677}" dt="2024-11-06T18:59:01.430" v="2938" actId="478"/>
          <ac:picMkLst>
            <pc:docMk/>
            <pc:sldMk cId="3835702466" sldId="1752"/>
            <ac:picMk id="12" creationId="{C1355A31-1A13-950E-9216-6D0C1EDE67EF}"/>
          </ac:picMkLst>
        </pc:picChg>
        <pc:picChg chg="add del mod topLvl">
          <ac:chgData name="Emanuel Ferreira da Silva" userId="acbf61af-dd8a-4530-9862-14641210e4cb" providerId="ADAL" clId="{F6FADA70-273D-4A9B-9953-2858C2CAA677}" dt="2024-11-06T18:59:39.207" v="2944" actId="478"/>
          <ac:picMkLst>
            <pc:docMk/>
            <pc:sldMk cId="3835702466" sldId="1752"/>
            <ac:picMk id="13" creationId="{3BAAA16C-DE95-DDB5-8254-86982769BEB3}"/>
          </ac:picMkLst>
        </pc:picChg>
        <pc:picChg chg="del">
          <ac:chgData name="Emanuel Ferreira da Silva" userId="acbf61af-dd8a-4530-9862-14641210e4cb" providerId="ADAL" clId="{F6FADA70-273D-4A9B-9953-2858C2CAA677}" dt="2024-11-02T12:05:25.012" v="118" actId="478"/>
          <ac:picMkLst>
            <pc:docMk/>
            <pc:sldMk cId="3835702466" sldId="1752"/>
            <ac:picMk id="17" creationId="{4C89996A-F810-847F-4965-6BCB8FBF2A66}"/>
          </ac:picMkLst>
        </pc:picChg>
        <pc:picChg chg="del">
          <ac:chgData name="Emanuel Ferreira da Silva" userId="acbf61af-dd8a-4530-9862-14641210e4cb" providerId="ADAL" clId="{F6FADA70-273D-4A9B-9953-2858C2CAA677}" dt="2024-11-02T12:05:25.012" v="118" actId="478"/>
          <ac:picMkLst>
            <pc:docMk/>
            <pc:sldMk cId="3835702466" sldId="1752"/>
            <ac:picMk id="19" creationId="{8C3337B2-58CD-D7F8-1A32-0403677C911A}"/>
          </ac:picMkLst>
        </pc:picChg>
        <pc:picChg chg="del">
          <ac:chgData name="Emanuel Ferreira da Silva" userId="acbf61af-dd8a-4530-9862-14641210e4cb" providerId="ADAL" clId="{F6FADA70-273D-4A9B-9953-2858C2CAA677}" dt="2024-11-02T12:05:25.012" v="118" actId="478"/>
          <ac:picMkLst>
            <pc:docMk/>
            <pc:sldMk cId="3835702466" sldId="1752"/>
            <ac:picMk id="20" creationId="{D9E56D7C-90D0-59D6-0E61-5B0E08B5F7ED}"/>
          </ac:picMkLst>
        </pc:picChg>
        <pc:picChg chg="add del mod">
          <ac:chgData name="Emanuel Ferreira da Silva" userId="acbf61af-dd8a-4530-9862-14641210e4cb" providerId="ADAL" clId="{F6FADA70-273D-4A9B-9953-2858C2CAA677}" dt="2024-11-04T12:26:23.420" v="242" actId="21"/>
          <ac:picMkLst>
            <pc:docMk/>
            <pc:sldMk cId="3835702466" sldId="1752"/>
            <ac:picMk id="1026" creationId="{7C662272-F6A2-968B-696F-EADE4C5D1EEF}"/>
          </ac:picMkLst>
        </pc:picChg>
        <pc:picChg chg="add del mod">
          <ac:chgData name="Emanuel Ferreira da Silva" userId="acbf61af-dd8a-4530-9862-14641210e4cb" providerId="ADAL" clId="{F6FADA70-273D-4A9B-9953-2858C2CAA677}" dt="2024-11-04T12:43:33.118" v="265" actId="478"/>
          <ac:picMkLst>
            <pc:docMk/>
            <pc:sldMk cId="3835702466" sldId="1752"/>
            <ac:picMk id="1028" creationId="{51C0CA2B-E188-742B-78A4-7485B2D5EC16}"/>
          </ac:picMkLst>
        </pc:picChg>
        <pc:picChg chg="add del mod">
          <ac:chgData name="Emanuel Ferreira da Silva" userId="acbf61af-dd8a-4530-9862-14641210e4cb" providerId="ADAL" clId="{F6FADA70-273D-4A9B-9953-2858C2CAA677}" dt="2024-11-04T12:26:23.420" v="242" actId="21"/>
          <ac:picMkLst>
            <pc:docMk/>
            <pc:sldMk cId="3835702466" sldId="1752"/>
            <ac:picMk id="1030" creationId="{C8F7149F-2DEA-FD09-61EE-AE5492ECD7A1}"/>
          </ac:picMkLst>
        </pc:picChg>
        <pc:picChg chg="add del mod">
          <ac:chgData name="Emanuel Ferreira da Silva" userId="acbf61af-dd8a-4530-9862-14641210e4cb" providerId="ADAL" clId="{F6FADA70-273D-4A9B-9953-2858C2CAA677}" dt="2024-11-04T12:26:23.420" v="242" actId="21"/>
          <ac:picMkLst>
            <pc:docMk/>
            <pc:sldMk cId="3835702466" sldId="1752"/>
            <ac:picMk id="1032" creationId="{5EFDB5C9-ADC9-0507-E5A2-26340C4FD107}"/>
          </ac:picMkLst>
        </pc:picChg>
        <pc:picChg chg="add del mod">
          <ac:chgData name="Emanuel Ferreira da Silva" userId="acbf61af-dd8a-4530-9862-14641210e4cb" providerId="ADAL" clId="{F6FADA70-273D-4A9B-9953-2858C2CAA677}" dt="2024-11-04T12:44:27.630" v="270" actId="478"/>
          <ac:picMkLst>
            <pc:docMk/>
            <pc:sldMk cId="3835702466" sldId="1752"/>
            <ac:picMk id="1034" creationId="{33C17DED-5CAE-4858-BDDF-C402BD4D17C5}"/>
          </ac:picMkLst>
        </pc:picChg>
        <pc:picChg chg="del">
          <ac:chgData name="Emanuel Ferreira da Silva" userId="acbf61af-dd8a-4530-9862-14641210e4cb" providerId="ADAL" clId="{F6FADA70-273D-4A9B-9953-2858C2CAA677}" dt="2024-11-02T12:05:25.012" v="118" actId="478"/>
          <ac:picMkLst>
            <pc:docMk/>
            <pc:sldMk cId="3835702466" sldId="1752"/>
            <ac:picMk id="1034" creationId="{9D562F66-4972-61AA-1247-A5A4A6B96CC3}"/>
          </ac:picMkLst>
        </pc:picChg>
        <pc:picChg chg="add del mod topLvl">
          <ac:chgData name="Emanuel Ferreira da Silva" userId="acbf61af-dd8a-4530-9862-14641210e4cb" providerId="ADAL" clId="{F6FADA70-273D-4A9B-9953-2858C2CAA677}" dt="2024-11-06T18:53:36.903" v="2923" actId="478"/>
          <ac:picMkLst>
            <pc:docMk/>
            <pc:sldMk cId="3835702466" sldId="1752"/>
            <ac:picMk id="1036" creationId="{CBAAB6D8-C2E8-25E3-0838-1BD21BBE8AC8}"/>
          </ac:picMkLst>
        </pc:picChg>
        <pc:picChg chg="add del mod">
          <ac:chgData name="Emanuel Ferreira da Silva" userId="acbf61af-dd8a-4530-9862-14641210e4cb" providerId="ADAL" clId="{F6FADA70-273D-4A9B-9953-2858C2CAA677}" dt="2024-11-04T12:45:41.838" v="289"/>
          <ac:picMkLst>
            <pc:docMk/>
            <pc:sldMk cId="3835702466" sldId="1752"/>
            <ac:picMk id="1038" creationId="{86A00818-FE6F-BD67-A171-C3545CE941FA}"/>
          </ac:picMkLst>
        </pc:picChg>
        <pc:picChg chg="add mod">
          <ac:chgData name="Emanuel Ferreira da Silva" userId="acbf61af-dd8a-4530-9862-14641210e4cb" providerId="ADAL" clId="{F6FADA70-273D-4A9B-9953-2858C2CAA677}" dt="2024-11-06T19:25:49.015" v="3258" actId="1076"/>
          <ac:picMkLst>
            <pc:docMk/>
            <pc:sldMk cId="3835702466" sldId="1752"/>
            <ac:picMk id="2050" creationId="{77897035-1065-42A7-DB01-6F19F94A9CBC}"/>
          </ac:picMkLst>
        </pc:picChg>
        <pc:picChg chg="add mod">
          <ac:chgData name="Emanuel Ferreira da Silva" userId="acbf61af-dd8a-4530-9862-14641210e4cb" providerId="ADAL" clId="{F6FADA70-273D-4A9B-9953-2858C2CAA677}" dt="2024-11-06T19:25:49.015" v="3258" actId="1076"/>
          <ac:picMkLst>
            <pc:docMk/>
            <pc:sldMk cId="3835702466" sldId="1752"/>
            <ac:picMk id="2052" creationId="{006A9BDE-572C-1E4B-52C0-C1B378D00185}"/>
          </ac:picMkLst>
        </pc:picChg>
        <pc:picChg chg="add del mod">
          <ac:chgData name="Emanuel Ferreira da Silva" userId="acbf61af-dd8a-4530-9862-14641210e4cb" providerId="ADAL" clId="{F6FADA70-273D-4A9B-9953-2858C2CAA677}" dt="2024-11-06T19:15:25.841" v="2961" actId="478"/>
          <ac:picMkLst>
            <pc:docMk/>
            <pc:sldMk cId="3835702466" sldId="1752"/>
            <ac:picMk id="2054" creationId="{B96F62F9-2558-DF8D-2A88-D5BEA4E5ADF3}"/>
          </ac:picMkLst>
        </pc:picChg>
        <pc:picChg chg="add mod">
          <ac:chgData name="Emanuel Ferreira da Silva" userId="acbf61af-dd8a-4530-9862-14641210e4cb" providerId="ADAL" clId="{F6FADA70-273D-4A9B-9953-2858C2CAA677}" dt="2024-11-06T19:25:49.015" v="3258" actId="1076"/>
          <ac:picMkLst>
            <pc:docMk/>
            <pc:sldMk cId="3835702466" sldId="1752"/>
            <ac:picMk id="2056" creationId="{3D28E80D-EA1C-1C00-6AE7-B4F210CCF513}"/>
          </ac:picMkLst>
        </pc:picChg>
        <pc:picChg chg="add mod">
          <ac:chgData name="Emanuel Ferreira da Silva" userId="acbf61af-dd8a-4530-9862-14641210e4cb" providerId="ADAL" clId="{F6FADA70-273D-4A9B-9953-2858C2CAA677}" dt="2024-11-06T19:25:49.015" v="3258" actId="1076"/>
          <ac:picMkLst>
            <pc:docMk/>
            <pc:sldMk cId="3835702466" sldId="1752"/>
            <ac:picMk id="2058" creationId="{2BA855BE-74AD-2D98-FCEA-97263257702A}"/>
          </ac:picMkLst>
        </pc:picChg>
      </pc:sldChg>
      <pc:sldChg chg="addSp delSp modSp del mod">
        <pc:chgData name="Emanuel Ferreira da Silva" userId="acbf61af-dd8a-4530-9862-14641210e4cb" providerId="ADAL" clId="{F6FADA70-273D-4A9B-9953-2858C2CAA677}" dt="2024-11-05T11:16:08.129" v="1455" actId="47"/>
        <pc:sldMkLst>
          <pc:docMk/>
          <pc:sldMk cId="1327329378" sldId="1753"/>
        </pc:sldMkLst>
        <pc:spChg chg="del">
          <ac:chgData name="Emanuel Ferreira da Silva" userId="acbf61af-dd8a-4530-9862-14641210e4cb" providerId="ADAL" clId="{F6FADA70-273D-4A9B-9953-2858C2CAA677}" dt="2024-11-02T12:06:04.208" v="126" actId="478"/>
          <ac:spMkLst>
            <pc:docMk/>
            <pc:sldMk cId="1327329378" sldId="1753"/>
            <ac:spMk id="4" creationId="{D09DDD2B-16E4-BF0F-3B0A-07A52D03443A}"/>
          </ac:spMkLst>
        </pc:spChg>
        <pc:spChg chg="add mod">
          <ac:chgData name="Emanuel Ferreira da Silva" userId="acbf61af-dd8a-4530-9862-14641210e4cb" providerId="ADAL" clId="{F6FADA70-273D-4A9B-9953-2858C2CAA677}" dt="2024-11-02T12:06:05.234" v="127"/>
          <ac:spMkLst>
            <pc:docMk/>
            <pc:sldMk cId="1327329378" sldId="1753"/>
            <ac:spMk id="6" creationId="{7373F7E2-4634-B11F-A801-BB5C815692AC}"/>
          </ac:spMkLst>
        </pc:spChg>
        <pc:spChg chg="del">
          <ac:chgData name="Emanuel Ferreira da Silva" userId="acbf61af-dd8a-4530-9862-14641210e4cb" providerId="ADAL" clId="{F6FADA70-273D-4A9B-9953-2858C2CAA677}" dt="2024-11-02T12:06:03.078" v="125" actId="478"/>
          <ac:spMkLst>
            <pc:docMk/>
            <pc:sldMk cId="1327329378" sldId="1753"/>
            <ac:spMk id="8" creationId="{BF792E44-6C57-F0F5-F26A-DD34BC2294F9}"/>
          </ac:spMkLst>
        </pc:spChg>
        <pc:spChg chg="add mod">
          <ac:chgData name="Emanuel Ferreira da Silva" userId="acbf61af-dd8a-4530-9862-14641210e4cb" providerId="ADAL" clId="{F6FADA70-273D-4A9B-9953-2858C2CAA677}" dt="2024-11-02T12:06:05.234" v="127"/>
          <ac:spMkLst>
            <pc:docMk/>
            <pc:sldMk cId="1327329378" sldId="1753"/>
            <ac:spMk id="22" creationId="{854430A5-26C9-C954-AC42-A5A2C85ABA32}"/>
          </ac:spMkLst>
        </pc:spChg>
      </pc:sldChg>
      <pc:sldChg chg="addSp delSp modSp mod modNotesTx">
        <pc:chgData name="Emanuel Ferreira da Silva" userId="acbf61af-dd8a-4530-9862-14641210e4cb" providerId="ADAL" clId="{F6FADA70-273D-4A9B-9953-2858C2CAA677}" dt="2024-11-18T18:48:58.648" v="4868" actId="20577"/>
        <pc:sldMkLst>
          <pc:docMk/>
          <pc:sldMk cId="3278817401" sldId="1754"/>
        </pc:sldMkLst>
        <pc:spChg chg="mod">
          <ac:chgData name="Emanuel Ferreira da Silva" userId="acbf61af-dd8a-4530-9862-14641210e4cb" providerId="ADAL" clId="{F6FADA70-273D-4A9B-9953-2858C2CAA677}" dt="2024-11-18T18:48:04.399" v="4850"/>
          <ac:spMkLst>
            <pc:docMk/>
            <pc:sldMk cId="3278817401" sldId="1754"/>
            <ac:spMk id="2" creationId="{C6802C72-9FDA-19A5-6ACB-27A71E215AE3}"/>
          </ac:spMkLst>
        </pc:spChg>
        <pc:spChg chg="del">
          <ac:chgData name="Emanuel Ferreira da Silva" userId="acbf61af-dd8a-4530-9862-14641210e4cb" providerId="ADAL" clId="{F6FADA70-273D-4A9B-9953-2858C2CAA677}" dt="2024-11-02T12:05:52.002" v="123" actId="478"/>
          <ac:spMkLst>
            <pc:docMk/>
            <pc:sldMk cId="3278817401" sldId="1754"/>
            <ac:spMk id="4" creationId="{D09DDD2B-16E4-BF0F-3B0A-07A52D03443A}"/>
          </ac:spMkLst>
        </pc:spChg>
        <pc:spChg chg="add mod">
          <ac:chgData name="Emanuel Ferreira da Silva" userId="acbf61af-dd8a-4530-9862-14641210e4cb" providerId="ADAL" clId="{F6FADA70-273D-4A9B-9953-2858C2CAA677}" dt="2024-11-02T12:05:52.958" v="124"/>
          <ac:spMkLst>
            <pc:docMk/>
            <pc:sldMk cId="3278817401" sldId="1754"/>
            <ac:spMk id="5" creationId="{BF414AD2-D064-0CA9-0D74-022E75BE39CA}"/>
          </ac:spMkLst>
        </pc:spChg>
        <pc:spChg chg="del">
          <ac:chgData name="Emanuel Ferreira da Silva" userId="acbf61af-dd8a-4530-9862-14641210e4cb" providerId="ADAL" clId="{F6FADA70-273D-4A9B-9953-2858C2CAA677}" dt="2024-11-02T12:05:51.191" v="122" actId="478"/>
          <ac:spMkLst>
            <pc:docMk/>
            <pc:sldMk cId="3278817401" sldId="1754"/>
            <ac:spMk id="8" creationId="{BF792E44-6C57-F0F5-F26A-DD34BC2294F9}"/>
          </ac:spMkLst>
        </pc:spChg>
        <pc:spChg chg="add mod">
          <ac:chgData name="Emanuel Ferreira da Silva" userId="acbf61af-dd8a-4530-9862-14641210e4cb" providerId="ADAL" clId="{F6FADA70-273D-4A9B-9953-2858C2CAA677}" dt="2024-11-02T12:05:52.958" v="124"/>
          <ac:spMkLst>
            <pc:docMk/>
            <pc:sldMk cId="3278817401" sldId="1754"/>
            <ac:spMk id="18" creationId="{BED8DAE2-12E7-8CDA-EC07-0129FDBCFEC6}"/>
          </ac:spMkLst>
        </pc:spChg>
        <pc:spChg chg="mod">
          <ac:chgData name="Emanuel Ferreira da Silva" userId="acbf61af-dd8a-4530-9862-14641210e4cb" providerId="ADAL" clId="{F6FADA70-273D-4A9B-9953-2858C2CAA677}" dt="2024-11-18T18:48:30.637" v="4862" actId="20577"/>
          <ac:spMkLst>
            <pc:docMk/>
            <pc:sldMk cId="3278817401" sldId="1754"/>
            <ac:spMk id="19" creationId="{18C34D3C-713A-B569-B203-045D93240225}"/>
          </ac:spMkLst>
        </pc:spChg>
        <pc:spChg chg="mod">
          <ac:chgData name="Emanuel Ferreira da Silva" userId="acbf61af-dd8a-4530-9862-14641210e4cb" providerId="ADAL" clId="{F6FADA70-273D-4A9B-9953-2858C2CAA677}" dt="2024-11-18T18:48:39.838" v="4864" actId="20577"/>
          <ac:spMkLst>
            <pc:docMk/>
            <pc:sldMk cId="3278817401" sldId="1754"/>
            <ac:spMk id="26" creationId="{9CC2FE34-4E87-D051-CC32-449250FBA574}"/>
          </ac:spMkLst>
        </pc:spChg>
        <pc:spChg chg="mod">
          <ac:chgData name="Emanuel Ferreira da Silva" userId="acbf61af-dd8a-4530-9862-14641210e4cb" providerId="ADAL" clId="{F6FADA70-273D-4A9B-9953-2858C2CAA677}" dt="2024-11-18T18:48:44.964" v="4866" actId="20577"/>
          <ac:spMkLst>
            <pc:docMk/>
            <pc:sldMk cId="3278817401" sldId="1754"/>
            <ac:spMk id="35" creationId="{82A47D5F-3ECB-3547-4A5E-55D6AD1B4F01}"/>
          </ac:spMkLst>
        </pc:spChg>
        <pc:spChg chg="mod">
          <ac:chgData name="Emanuel Ferreira da Silva" userId="acbf61af-dd8a-4530-9862-14641210e4cb" providerId="ADAL" clId="{F6FADA70-273D-4A9B-9953-2858C2CAA677}" dt="2024-11-18T18:48:58.648" v="4868" actId="20577"/>
          <ac:spMkLst>
            <pc:docMk/>
            <pc:sldMk cId="3278817401" sldId="1754"/>
            <ac:spMk id="37" creationId="{58B47C9F-2759-BA64-4FFB-DABF241E102D}"/>
          </ac:spMkLst>
        </pc:spChg>
      </pc:sldChg>
      <pc:sldChg chg="addSp delSp modSp del mod delAnim modAnim modNotesTx">
        <pc:chgData name="Emanuel Ferreira da Silva" userId="acbf61af-dd8a-4530-9862-14641210e4cb" providerId="ADAL" clId="{F6FADA70-273D-4A9B-9953-2858C2CAA677}" dt="2024-11-05T11:16:01.207" v="1454" actId="47"/>
        <pc:sldMkLst>
          <pc:docMk/>
          <pc:sldMk cId="2955230614" sldId="1756"/>
        </pc:sldMkLst>
        <pc:spChg chg="add mod">
          <ac:chgData name="Emanuel Ferreira da Silva" userId="acbf61af-dd8a-4530-9862-14641210e4cb" providerId="ADAL" clId="{F6FADA70-273D-4A9B-9953-2858C2CAA677}" dt="2024-11-02T12:07:33.085" v="137"/>
          <ac:spMkLst>
            <pc:docMk/>
            <pc:sldMk cId="2955230614" sldId="1756"/>
            <ac:spMk id="2" creationId="{1CDE7B1A-3F8C-ED5D-CDD5-5E03372AE4DE}"/>
          </ac:spMkLst>
        </pc:spChg>
        <pc:spChg chg="add del mod">
          <ac:chgData name="Emanuel Ferreira da Silva" userId="acbf61af-dd8a-4530-9862-14641210e4cb" providerId="ADAL" clId="{F6FADA70-273D-4A9B-9953-2858C2CAA677}" dt="2024-11-04T14:57:21.821" v="706" actId="478"/>
          <ac:spMkLst>
            <pc:docMk/>
            <pc:sldMk cId="2955230614" sldId="1756"/>
            <ac:spMk id="3" creationId="{DD61C25A-A493-FD7D-651B-19B64448EC4F}"/>
          </ac:spMkLst>
        </pc:spChg>
        <pc:spChg chg="add mod">
          <ac:chgData name="Emanuel Ferreira da Silva" userId="acbf61af-dd8a-4530-9862-14641210e4cb" providerId="ADAL" clId="{F6FADA70-273D-4A9B-9953-2858C2CAA677}" dt="2024-11-04T18:59:06.897" v="1180" actId="164"/>
          <ac:spMkLst>
            <pc:docMk/>
            <pc:sldMk cId="2955230614" sldId="1756"/>
            <ac:spMk id="4" creationId="{732BE1FF-388C-4EEF-66DB-60253D1060AC}"/>
          </ac:spMkLst>
        </pc:spChg>
        <pc:spChg chg="del">
          <ac:chgData name="Emanuel Ferreira da Silva" userId="acbf61af-dd8a-4530-9862-14641210e4cb" providerId="ADAL" clId="{F6FADA70-273D-4A9B-9953-2858C2CAA677}" dt="2024-11-02T12:07:26.746" v="136" actId="478"/>
          <ac:spMkLst>
            <pc:docMk/>
            <pc:sldMk cId="2955230614" sldId="1756"/>
            <ac:spMk id="4" creationId="{D09DDD2B-16E4-BF0F-3B0A-07A52D03443A}"/>
          </ac:spMkLst>
        </pc:spChg>
        <pc:spChg chg="add del mod">
          <ac:chgData name="Emanuel Ferreira da Silva" userId="acbf61af-dd8a-4530-9862-14641210e4cb" providerId="ADAL" clId="{F6FADA70-273D-4A9B-9953-2858C2CAA677}" dt="2024-11-04T14:57:23.229" v="707" actId="478"/>
          <ac:spMkLst>
            <pc:docMk/>
            <pc:sldMk cId="2955230614" sldId="1756"/>
            <ac:spMk id="4" creationId="{F6B847DC-F416-34C9-BB3B-BFFD26C7B690}"/>
          </ac:spMkLst>
        </pc:spChg>
        <pc:spChg chg="add del mod">
          <ac:chgData name="Emanuel Ferreira da Silva" userId="acbf61af-dd8a-4530-9862-14641210e4cb" providerId="ADAL" clId="{F6FADA70-273D-4A9B-9953-2858C2CAA677}" dt="2024-11-04T17:56:18.031" v="1136" actId="478"/>
          <ac:spMkLst>
            <pc:docMk/>
            <pc:sldMk cId="2955230614" sldId="1756"/>
            <ac:spMk id="5" creationId="{4942C9EE-4531-F3D9-0B96-C1BF3230C543}"/>
          </ac:spMkLst>
        </pc:spChg>
        <pc:spChg chg="add del mod">
          <ac:chgData name="Emanuel Ferreira da Silva" userId="acbf61af-dd8a-4530-9862-14641210e4cb" providerId="ADAL" clId="{F6FADA70-273D-4A9B-9953-2858C2CAA677}" dt="2024-11-04T15:00:44.110" v="745" actId="478"/>
          <ac:spMkLst>
            <pc:docMk/>
            <pc:sldMk cId="2955230614" sldId="1756"/>
            <ac:spMk id="8" creationId="{0EAD52BE-274B-0844-A562-55331097E2F6}"/>
          </ac:spMkLst>
        </pc:spChg>
        <pc:spChg chg="del">
          <ac:chgData name="Emanuel Ferreira da Silva" userId="acbf61af-dd8a-4530-9862-14641210e4cb" providerId="ADAL" clId="{F6FADA70-273D-4A9B-9953-2858C2CAA677}" dt="2024-11-02T12:07:26.746" v="136" actId="478"/>
          <ac:spMkLst>
            <pc:docMk/>
            <pc:sldMk cId="2955230614" sldId="1756"/>
            <ac:spMk id="8" creationId="{BF792E44-6C57-F0F5-F26A-DD34BC2294F9}"/>
          </ac:spMkLst>
        </pc:spChg>
        <pc:spChg chg="add mod">
          <ac:chgData name="Emanuel Ferreira da Silva" userId="acbf61af-dd8a-4530-9862-14641210e4cb" providerId="ADAL" clId="{F6FADA70-273D-4A9B-9953-2858C2CAA677}" dt="2024-11-02T12:07:33.085" v="137"/>
          <ac:spMkLst>
            <pc:docMk/>
            <pc:sldMk cId="2955230614" sldId="1756"/>
            <ac:spMk id="9" creationId="{F1060E12-A345-527C-0969-476D2BA7D8F4}"/>
          </ac:spMkLst>
        </pc:spChg>
        <pc:spChg chg="add del mod">
          <ac:chgData name="Emanuel Ferreira da Silva" userId="acbf61af-dd8a-4530-9862-14641210e4cb" providerId="ADAL" clId="{F6FADA70-273D-4A9B-9953-2858C2CAA677}" dt="2024-11-04T17:56:18.621" v="1137" actId="478"/>
          <ac:spMkLst>
            <pc:docMk/>
            <pc:sldMk cId="2955230614" sldId="1756"/>
            <ac:spMk id="10" creationId="{4C50DBEC-3544-3F2F-993F-704872690477}"/>
          </ac:spMkLst>
        </pc:spChg>
        <pc:spChg chg="add del mod">
          <ac:chgData name="Emanuel Ferreira da Silva" userId="acbf61af-dd8a-4530-9862-14641210e4cb" providerId="ADAL" clId="{F6FADA70-273D-4A9B-9953-2858C2CAA677}" dt="2024-11-04T17:56:19.375" v="1138" actId="478"/>
          <ac:spMkLst>
            <pc:docMk/>
            <pc:sldMk cId="2955230614" sldId="1756"/>
            <ac:spMk id="11" creationId="{89E0329C-F57C-1604-EE4C-7072F7EBAEE0}"/>
          </ac:spMkLst>
        </pc:spChg>
        <pc:spChg chg="add del mod">
          <ac:chgData name="Emanuel Ferreira da Silva" userId="acbf61af-dd8a-4530-9862-14641210e4cb" providerId="ADAL" clId="{F6FADA70-273D-4A9B-9953-2858C2CAA677}" dt="2024-11-04T15:00:25.799" v="741" actId="21"/>
          <ac:spMkLst>
            <pc:docMk/>
            <pc:sldMk cId="2955230614" sldId="1756"/>
            <ac:spMk id="12" creationId="{6FE7E089-3BF1-B164-9020-2047C01D9D16}"/>
          </ac:spMkLst>
        </pc:spChg>
        <pc:spChg chg="add del mod">
          <ac:chgData name="Emanuel Ferreira da Silva" userId="acbf61af-dd8a-4530-9862-14641210e4cb" providerId="ADAL" clId="{F6FADA70-273D-4A9B-9953-2858C2CAA677}" dt="2024-11-04T17:56:21.487" v="1140" actId="478"/>
          <ac:spMkLst>
            <pc:docMk/>
            <pc:sldMk cId="2955230614" sldId="1756"/>
            <ac:spMk id="13" creationId="{BE3144D0-1BAD-8DB3-22EC-0F6FDA4A3763}"/>
          </ac:spMkLst>
        </pc:spChg>
        <pc:spChg chg="add del mod">
          <ac:chgData name="Emanuel Ferreira da Silva" userId="acbf61af-dd8a-4530-9862-14641210e4cb" providerId="ADAL" clId="{F6FADA70-273D-4A9B-9953-2858C2CAA677}" dt="2024-11-04T17:56:20.094" v="1139" actId="478"/>
          <ac:spMkLst>
            <pc:docMk/>
            <pc:sldMk cId="2955230614" sldId="1756"/>
            <ac:spMk id="14" creationId="{901624A4-2312-64EA-03A8-B47AC97F370E}"/>
          </ac:spMkLst>
        </pc:spChg>
        <pc:spChg chg="del">
          <ac:chgData name="Emanuel Ferreira da Silva" userId="acbf61af-dd8a-4530-9862-14641210e4cb" providerId="ADAL" clId="{F6FADA70-273D-4A9B-9953-2858C2CAA677}" dt="2024-11-02T12:07:01.415" v="131" actId="478"/>
          <ac:spMkLst>
            <pc:docMk/>
            <pc:sldMk cId="2955230614" sldId="1756"/>
            <ac:spMk id="31" creationId="{F9AD5FE7-4436-98BF-C024-97A695BE62F8}"/>
          </ac:spMkLst>
        </pc:spChg>
        <pc:spChg chg="add mod">
          <ac:chgData name="Emanuel Ferreira da Silva" userId="acbf61af-dd8a-4530-9862-14641210e4cb" providerId="ADAL" clId="{F6FADA70-273D-4A9B-9953-2858C2CAA677}" dt="2024-11-04T20:02:11.820" v="1198" actId="1076"/>
          <ac:spMkLst>
            <pc:docMk/>
            <pc:sldMk cId="2955230614" sldId="1756"/>
            <ac:spMk id="32" creationId="{08FB07B6-62A9-6B55-0739-0734117C0C81}"/>
          </ac:spMkLst>
        </pc:spChg>
        <pc:spChg chg="add mod">
          <ac:chgData name="Emanuel Ferreira da Silva" userId="acbf61af-dd8a-4530-9862-14641210e4cb" providerId="ADAL" clId="{F6FADA70-273D-4A9B-9953-2858C2CAA677}" dt="2024-11-04T20:04:28.681" v="1200" actId="113"/>
          <ac:spMkLst>
            <pc:docMk/>
            <pc:sldMk cId="2955230614" sldId="1756"/>
            <ac:spMk id="33" creationId="{72B3AEAA-9EF8-F9F9-E853-008580EB2831}"/>
          </ac:spMkLst>
        </pc:spChg>
        <pc:spChg chg="del">
          <ac:chgData name="Emanuel Ferreira da Silva" userId="acbf61af-dd8a-4530-9862-14641210e4cb" providerId="ADAL" clId="{F6FADA70-273D-4A9B-9953-2858C2CAA677}" dt="2024-11-02T12:07:01.415" v="131" actId="478"/>
          <ac:spMkLst>
            <pc:docMk/>
            <pc:sldMk cId="2955230614" sldId="1756"/>
            <ac:spMk id="33" creationId="{9CA37F45-E225-A9C1-5E0D-3B72FF27B7AA}"/>
          </ac:spMkLst>
        </pc:spChg>
        <pc:spChg chg="add mod">
          <ac:chgData name="Emanuel Ferreira da Silva" userId="acbf61af-dd8a-4530-9862-14641210e4cb" providerId="ADAL" clId="{F6FADA70-273D-4A9B-9953-2858C2CAA677}" dt="2024-11-04T20:05:12.563" v="1201" actId="113"/>
          <ac:spMkLst>
            <pc:docMk/>
            <pc:sldMk cId="2955230614" sldId="1756"/>
            <ac:spMk id="34" creationId="{2BBFBD6B-C1C3-273A-3209-C5A9EF5F4D74}"/>
          </ac:spMkLst>
        </pc:spChg>
        <pc:spChg chg="del">
          <ac:chgData name="Emanuel Ferreira da Silva" userId="acbf61af-dd8a-4530-9862-14641210e4cb" providerId="ADAL" clId="{F6FADA70-273D-4A9B-9953-2858C2CAA677}" dt="2024-11-02T12:07:01.415" v="131" actId="478"/>
          <ac:spMkLst>
            <pc:docMk/>
            <pc:sldMk cId="2955230614" sldId="1756"/>
            <ac:spMk id="34" creationId="{9B8887DD-4924-EF3C-894D-908E17282879}"/>
          </ac:spMkLst>
        </pc:spChg>
        <pc:spChg chg="add mod">
          <ac:chgData name="Emanuel Ferreira da Silva" userId="acbf61af-dd8a-4530-9862-14641210e4cb" providerId="ADAL" clId="{F6FADA70-273D-4A9B-9953-2858C2CAA677}" dt="2024-11-04T20:06:57.539" v="1202" actId="1076"/>
          <ac:spMkLst>
            <pc:docMk/>
            <pc:sldMk cId="2955230614" sldId="1756"/>
            <ac:spMk id="35" creationId="{2C9D4254-7CF1-57CE-C7AF-31BEBD9681CE}"/>
          </ac:spMkLst>
        </pc:spChg>
        <pc:spChg chg="add mod">
          <ac:chgData name="Emanuel Ferreira da Silva" userId="acbf61af-dd8a-4530-9862-14641210e4cb" providerId="ADAL" clId="{F6FADA70-273D-4A9B-9953-2858C2CAA677}" dt="2024-11-04T18:59:49.804" v="1188" actId="14100"/>
          <ac:spMkLst>
            <pc:docMk/>
            <pc:sldMk cId="2955230614" sldId="1756"/>
            <ac:spMk id="36" creationId="{20577762-6296-BC3A-7EB5-6BC9C1268CFB}"/>
          </ac:spMkLst>
        </pc:spChg>
        <pc:grpChg chg="add mod">
          <ac:chgData name="Emanuel Ferreira da Silva" userId="acbf61af-dd8a-4530-9862-14641210e4cb" providerId="ADAL" clId="{F6FADA70-273D-4A9B-9953-2858C2CAA677}" dt="2024-11-04T19:00:57.182" v="1195" actId="1076"/>
          <ac:grpSpMkLst>
            <pc:docMk/>
            <pc:sldMk cId="2955230614" sldId="1756"/>
            <ac:grpSpMk id="5" creationId="{EF0DFD74-F782-CD95-1A0A-AEDCC156C717}"/>
          </ac:grpSpMkLst>
        </pc:grpChg>
        <pc:grpChg chg="add del mod">
          <ac:chgData name="Emanuel Ferreira da Silva" userId="acbf61af-dd8a-4530-9862-14641210e4cb" providerId="ADAL" clId="{F6FADA70-273D-4A9B-9953-2858C2CAA677}" dt="2024-11-04T17:48:46.649" v="814"/>
          <ac:grpSpMkLst>
            <pc:docMk/>
            <pc:sldMk cId="2955230614" sldId="1756"/>
            <ac:grpSpMk id="16" creationId="{33ACBEF3-075C-BAAF-5311-5894FF7E9C95}"/>
          </ac:grpSpMkLst>
        </pc:grpChg>
        <pc:grpChg chg="add del mod">
          <ac:chgData name="Emanuel Ferreira da Silva" userId="acbf61af-dd8a-4530-9862-14641210e4cb" providerId="ADAL" clId="{F6FADA70-273D-4A9B-9953-2858C2CAA677}" dt="2024-11-04T17:48:50.075" v="816"/>
          <ac:grpSpMkLst>
            <pc:docMk/>
            <pc:sldMk cId="2955230614" sldId="1756"/>
            <ac:grpSpMk id="19" creationId="{3B181B4C-72FA-8FE0-BE59-71560D318762}"/>
          </ac:grpSpMkLst>
        </pc:grpChg>
        <pc:grpChg chg="add del mod">
          <ac:chgData name="Emanuel Ferreira da Silva" userId="acbf61af-dd8a-4530-9862-14641210e4cb" providerId="ADAL" clId="{F6FADA70-273D-4A9B-9953-2858C2CAA677}" dt="2024-11-04T17:49:14.734" v="824"/>
          <ac:grpSpMkLst>
            <pc:docMk/>
            <pc:sldMk cId="2955230614" sldId="1756"/>
            <ac:grpSpMk id="22" creationId="{442C96B7-1106-2E86-6A19-B9FF53D43E62}"/>
          </ac:grpSpMkLst>
        </pc:grpChg>
        <pc:grpChg chg="add mod">
          <ac:chgData name="Emanuel Ferreira da Silva" userId="acbf61af-dd8a-4530-9862-14641210e4cb" providerId="ADAL" clId="{F6FADA70-273D-4A9B-9953-2858C2CAA677}" dt="2024-11-04T19:00:54.184" v="1194" actId="14100"/>
          <ac:grpSpMkLst>
            <pc:docMk/>
            <pc:sldMk cId="2955230614" sldId="1756"/>
            <ac:grpSpMk id="31" creationId="{B7C271D4-7D41-236D-D3FA-7DD34096071C}"/>
          </ac:grpSpMkLst>
        </pc:grpChg>
        <pc:picChg chg="del">
          <ac:chgData name="Emanuel Ferreira da Silva" userId="acbf61af-dd8a-4530-9862-14641210e4cb" providerId="ADAL" clId="{F6FADA70-273D-4A9B-9953-2858C2CAA677}" dt="2024-11-02T12:07:01.415" v="131" actId="478"/>
          <ac:picMkLst>
            <pc:docMk/>
            <pc:sldMk cId="2955230614" sldId="1756"/>
            <ac:picMk id="3" creationId="{65313715-2EDD-7ABC-5A52-DC93BE766B80}"/>
          </ac:picMkLst>
        </pc:picChg>
        <pc:picChg chg="add mod">
          <ac:chgData name="Emanuel Ferreira da Silva" userId="acbf61af-dd8a-4530-9862-14641210e4cb" providerId="ADAL" clId="{F6FADA70-273D-4A9B-9953-2858C2CAA677}" dt="2024-11-04T19:01:00.426" v="1196" actId="14100"/>
          <ac:picMkLst>
            <pc:docMk/>
            <pc:sldMk cId="2955230614" sldId="1756"/>
            <ac:picMk id="3" creationId="{D1869BEF-ADA6-EFEF-A01C-3230C38411E7}"/>
          </ac:picMkLst>
        </pc:picChg>
        <pc:picChg chg="del">
          <ac:chgData name="Emanuel Ferreira da Silva" userId="acbf61af-dd8a-4530-9862-14641210e4cb" providerId="ADAL" clId="{F6FADA70-273D-4A9B-9953-2858C2CAA677}" dt="2024-11-02T12:07:01.415" v="131" actId="478"/>
          <ac:picMkLst>
            <pc:docMk/>
            <pc:sldMk cId="2955230614" sldId="1756"/>
            <ac:picMk id="5" creationId="{824FAF4E-DFD2-4797-A942-D766C8970981}"/>
          </ac:picMkLst>
        </pc:picChg>
        <pc:picChg chg="add del mod">
          <ac:chgData name="Emanuel Ferreira da Silva" userId="acbf61af-dd8a-4530-9862-14641210e4cb" providerId="ADAL" clId="{F6FADA70-273D-4A9B-9953-2858C2CAA677}" dt="2024-11-04T17:48:33.799" v="798"/>
          <ac:picMkLst>
            <pc:docMk/>
            <pc:sldMk cId="2955230614" sldId="1756"/>
            <ac:picMk id="15" creationId="{AC15C3B2-92A6-92D8-29F5-5306254D2EBE}"/>
          </ac:picMkLst>
        </pc:picChg>
        <pc:picChg chg="mod">
          <ac:chgData name="Emanuel Ferreira da Silva" userId="acbf61af-dd8a-4530-9862-14641210e4cb" providerId="ADAL" clId="{F6FADA70-273D-4A9B-9953-2858C2CAA677}" dt="2024-11-04T17:48:38.798" v="801"/>
          <ac:picMkLst>
            <pc:docMk/>
            <pc:sldMk cId="2955230614" sldId="1756"/>
            <ac:picMk id="17" creationId="{82914DE7-888E-5EB2-8E1D-8F3CBFA4461D}"/>
          </ac:picMkLst>
        </pc:picChg>
        <pc:picChg chg="mod">
          <ac:chgData name="Emanuel Ferreira da Silva" userId="acbf61af-dd8a-4530-9862-14641210e4cb" providerId="ADAL" clId="{F6FADA70-273D-4A9B-9953-2858C2CAA677}" dt="2024-11-04T17:48:38.798" v="801"/>
          <ac:picMkLst>
            <pc:docMk/>
            <pc:sldMk cId="2955230614" sldId="1756"/>
            <ac:picMk id="18" creationId="{F72E5B6B-94EC-0971-D468-9E7FB733C1B0}"/>
          </ac:picMkLst>
        </pc:picChg>
        <pc:picChg chg="mod">
          <ac:chgData name="Emanuel Ferreira da Silva" userId="acbf61af-dd8a-4530-9862-14641210e4cb" providerId="ADAL" clId="{F6FADA70-273D-4A9B-9953-2858C2CAA677}" dt="2024-11-04T17:48:47.341" v="815"/>
          <ac:picMkLst>
            <pc:docMk/>
            <pc:sldMk cId="2955230614" sldId="1756"/>
            <ac:picMk id="20" creationId="{039F0EF8-63A1-70CD-9FCE-3D0CDCB4142C}"/>
          </ac:picMkLst>
        </pc:picChg>
        <pc:picChg chg="mod">
          <ac:chgData name="Emanuel Ferreira da Silva" userId="acbf61af-dd8a-4530-9862-14641210e4cb" providerId="ADAL" clId="{F6FADA70-273D-4A9B-9953-2858C2CAA677}" dt="2024-11-04T17:48:47.341" v="815"/>
          <ac:picMkLst>
            <pc:docMk/>
            <pc:sldMk cId="2955230614" sldId="1756"/>
            <ac:picMk id="21" creationId="{F01B53AF-0084-E736-2E53-DF5B17A17909}"/>
          </ac:picMkLst>
        </pc:picChg>
        <pc:picChg chg="mod">
          <ac:chgData name="Emanuel Ferreira da Silva" userId="acbf61af-dd8a-4530-9862-14641210e4cb" providerId="ADAL" clId="{F6FADA70-273D-4A9B-9953-2858C2CAA677}" dt="2024-11-04T17:48:50.446" v="817"/>
          <ac:picMkLst>
            <pc:docMk/>
            <pc:sldMk cId="2955230614" sldId="1756"/>
            <ac:picMk id="23" creationId="{44DBCBA0-EEFC-4BB9-7B2B-79B1E9DF8A5F}"/>
          </ac:picMkLst>
        </pc:picChg>
        <pc:picChg chg="mod">
          <ac:chgData name="Emanuel Ferreira da Silva" userId="acbf61af-dd8a-4530-9862-14641210e4cb" providerId="ADAL" clId="{F6FADA70-273D-4A9B-9953-2858C2CAA677}" dt="2024-11-04T17:48:50.446" v="817"/>
          <ac:picMkLst>
            <pc:docMk/>
            <pc:sldMk cId="2955230614" sldId="1756"/>
            <ac:picMk id="24" creationId="{EB1881C1-4F9A-B824-BD91-A667152AD6FD}"/>
          </ac:picMkLst>
        </pc:picChg>
        <pc:picChg chg="add mod">
          <ac:chgData name="Emanuel Ferreira da Silva" userId="acbf61af-dd8a-4530-9862-14641210e4cb" providerId="ADAL" clId="{F6FADA70-273D-4A9B-9953-2858C2CAA677}" dt="2024-11-04T17:56:25.518" v="1141" actId="164"/>
          <ac:picMkLst>
            <pc:docMk/>
            <pc:sldMk cId="2955230614" sldId="1756"/>
            <ac:picMk id="25" creationId="{06579168-14A4-8567-E9CA-1B06E65FFB4E}"/>
          </ac:picMkLst>
        </pc:picChg>
        <pc:picChg chg="add del mod">
          <ac:chgData name="Emanuel Ferreira da Silva" userId="acbf61af-dd8a-4530-9862-14641210e4cb" providerId="ADAL" clId="{F6FADA70-273D-4A9B-9953-2858C2CAA677}" dt="2024-11-04T17:51:54.738" v="953" actId="478"/>
          <ac:picMkLst>
            <pc:docMk/>
            <pc:sldMk cId="2955230614" sldId="1756"/>
            <ac:picMk id="26" creationId="{D1F0DD14-F303-01CB-ED38-48229C8AA7F3}"/>
          </ac:picMkLst>
        </pc:picChg>
        <pc:picChg chg="add del mod">
          <ac:chgData name="Emanuel Ferreira da Silva" userId="acbf61af-dd8a-4530-9862-14641210e4cb" providerId="ADAL" clId="{F6FADA70-273D-4A9B-9953-2858C2CAA677}" dt="2024-11-04T17:53:58.704" v="1035" actId="478"/>
          <ac:picMkLst>
            <pc:docMk/>
            <pc:sldMk cId="2955230614" sldId="1756"/>
            <ac:picMk id="28" creationId="{A27F5A9B-F8A7-D7A7-2084-2FF97F6E7628}"/>
          </ac:picMkLst>
        </pc:picChg>
        <pc:picChg chg="add mod">
          <ac:chgData name="Emanuel Ferreira da Silva" userId="acbf61af-dd8a-4530-9862-14641210e4cb" providerId="ADAL" clId="{F6FADA70-273D-4A9B-9953-2858C2CAA677}" dt="2024-11-04T18:58:03.504" v="1162" actId="1076"/>
          <ac:picMkLst>
            <pc:docMk/>
            <pc:sldMk cId="2955230614" sldId="1756"/>
            <ac:picMk id="30" creationId="{03F48350-0BF0-7984-B3DB-00CF2CB5576E}"/>
          </ac:picMkLst>
        </pc:picChg>
      </pc:sldChg>
      <pc:sldChg chg="addSp delSp modSp mod modNotesTx">
        <pc:chgData name="Emanuel Ferreira da Silva" userId="acbf61af-dd8a-4530-9862-14641210e4cb" providerId="ADAL" clId="{F6FADA70-273D-4A9B-9953-2858C2CAA677}" dt="2024-11-18T18:59:40.211" v="4905" actId="20577"/>
        <pc:sldMkLst>
          <pc:docMk/>
          <pc:sldMk cId="1372346104" sldId="1758"/>
        </pc:sldMkLst>
        <pc:spChg chg="add mod">
          <ac:chgData name="Emanuel Ferreira da Silva" userId="acbf61af-dd8a-4530-9862-14641210e4cb" providerId="ADAL" clId="{F6FADA70-273D-4A9B-9953-2858C2CAA677}" dt="2024-11-02T12:05:19.393" v="117"/>
          <ac:spMkLst>
            <pc:docMk/>
            <pc:sldMk cId="1372346104" sldId="1758"/>
            <ac:spMk id="2" creationId="{44DC9197-667C-5E8C-E7E7-0FE4FA48B959}"/>
          </ac:spMkLst>
        </pc:spChg>
        <pc:spChg chg="add mod">
          <ac:chgData name="Emanuel Ferreira da Silva" userId="acbf61af-dd8a-4530-9862-14641210e4cb" providerId="ADAL" clId="{F6FADA70-273D-4A9B-9953-2858C2CAA677}" dt="2024-11-02T12:05:19.393" v="117"/>
          <ac:spMkLst>
            <pc:docMk/>
            <pc:sldMk cId="1372346104" sldId="1758"/>
            <ac:spMk id="3" creationId="{DD991A12-F21A-FF2F-EFEF-8237762D0345}"/>
          </ac:spMkLst>
        </pc:spChg>
        <pc:spChg chg="del">
          <ac:chgData name="Emanuel Ferreira da Silva" userId="acbf61af-dd8a-4530-9862-14641210e4cb" providerId="ADAL" clId="{F6FADA70-273D-4A9B-9953-2858C2CAA677}" dt="2024-11-02T12:05:12.127" v="116" actId="478"/>
          <ac:spMkLst>
            <pc:docMk/>
            <pc:sldMk cId="1372346104" sldId="1758"/>
            <ac:spMk id="4" creationId="{D09DDD2B-16E4-BF0F-3B0A-07A52D03443A}"/>
          </ac:spMkLst>
        </pc:spChg>
        <pc:spChg chg="del">
          <ac:chgData name="Emanuel Ferreira da Silva" userId="acbf61af-dd8a-4530-9862-14641210e4cb" providerId="ADAL" clId="{F6FADA70-273D-4A9B-9953-2858C2CAA677}" dt="2024-11-02T12:05:10.451" v="115" actId="478"/>
          <ac:spMkLst>
            <pc:docMk/>
            <pc:sldMk cId="1372346104" sldId="1758"/>
            <ac:spMk id="8" creationId="{BF792E44-6C57-F0F5-F26A-DD34BC2294F9}"/>
          </ac:spMkLst>
        </pc:spChg>
        <pc:spChg chg="mod">
          <ac:chgData name="Emanuel Ferreira da Silva" userId="acbf61af-dd8a-4530-9862-14641210e4cb" providerId="ADAL" clId="{F6FADA70-273D-4A9B-9953-2858C2CAA677}" dt="2024-11-02T12:05:04.922" v="114" actId="20577"/>
          <ac:spMkLst>
            <pc:docMk/>
            <pc:sldMk cId="1372346104" sldId="1758"/>
            <ac:spMk id="27" creationId="{188B799E-6DD6-CDE9-D81B-F0EDE61701DA}"/>
          </ac:spMkLst>
        </pc:spChg>
        <pc:spChg chg="mod">
          <ac:chgData name="Emanuel Ferreira da Silva" userId="acbf61af-dd8a-4530-9862-14641210e4cb" providerId="ADAL" clId="{F6FADA70-273D-4A9B-9953-2858C2CAA677}" dt="2024-11-03T22:32:18.871" v="143" actId="20577"/>
          <ac:spMkLst>
            <pc:docMk/>
            <pc:sldMk cId="1372346104" sldId="1758"/>
            <ac:spMk id="32" creationId="{0AB556A8-6865-8156-DE52-CBE118D40599}"/>
          </ac:spMkLst>
        </pc:spChg>
        <pc:spChg chg="mod">
          <ac:chgData name="Emanuel Ferreira da Silva" userId="acbf61af-dd8a-4530-9862-14641210e4cb" providerId="ADAL" clId="{F6FADA70-273D-4A9B-9953-2858C2CAA677}" dt="2024-11-05T18:53:16.836" v="2129" actId="1076"/>
          <ac:spMkLst>
            <pc:docMk/>
            <pc:sldMk cId="1372346104" sldId="1758"/>
            <ac:spMk id="34" creationId="{0EACA689-B6F8-FD52-9FA7-82AF90FE946F}"/>
          </ac:spMkLst>
        </pc:spChg>
        <pc:spChg chg="mod">
          <ac:chgData name="Emanuel Ferreira da Silva" userId="acbf61af-dd8a-4530-9862-14641210e4cb" providerId="ADAL" clId="{F6FADA70-273D-4A9B-9953-2858C2CAA677}" dt="2024-11-18T18:57:36.948" v="4898" actId="20577"/>
          <ac:spMkLst>
            <pc:docMk/>
            <pc:sldMk cId="1372346104" sldId="1758"/>
            <ac:spMk id="35" creationId="{844D852B-5C12-10AC-3F20-5CEE7A70085C}"/>
          </ac:spMkLst>
        </pc:spChg>
        <pc:grpChg chg="mod">
          <ac:chgData name="Emanuel Ferreira da Silva" userId="acbf61af-dd8a-4530-9862-14641210e4cb" providerId="ADAL" clId="{F6FADA70-273D-4A9B-9953-2858C2CAA677}" dt="2024-11-05T18:52:17.522" v="2125" actId="1076"/>
          <ac:grpSpMkLst>
            <pc:docMk/>
            <pc:sldMk cId="1372346104" sldId="1758"/>
            <ac:grpSpMk id="30" creationId="{72CDF1B1-F4B9-D54A-01AD-AD4F953FD67E}"/>
          </ac:grpSpMkLst>
        </pc:grpChg>
        <pc:graphicFrameChg chg="add mod">
          <ac:chgData name="Emanuel Ferreira da Silva" userId="acbf61af-dd8a-4530-9862-14641210e4cb" providerId="ADAL" clId="{F6FADA70-273D-4A9B-9953-2858C2CAA677}" dt="2024-11-05T18:51:57.889" v="2123"/>
          <ac:graphicFrameMkLst>
            <pc:docMk/>
            <pc:sldMk cId="1372346104" sldId="1758"/>
            <ac:graphicFrameMk id="4" creationId="{920651F6-D4F4-0AFD-77E1-CD71216CCA9E}"/>
          </ac:graphicFrameMkLst>
        </pc:graphicFrameChg>
        <pc:graphicFrameChg chg="del">
          <ac:chgData name="Emanuel Ferreira da Silva" userId="acbf61af-dd8a-4530-9862-14641210e4cb" providerId="ADAL" clId="{F6FADA70-273D-4A9B-9953-2858C2CAA677}" dt="2024-11-05T18:51:55.484" v="2122" actId="478"/>
          <ac:graphicFrameMkLst>
            <pc:docMk/>
            <pc:sldMk cId="1372346104" sldId="1758"/>
            <ac:graphicFrameMk id="36" creationId="{A071460D-4B51-C08C-9E5C-EDCA0096A930}"/>
          </ac:graphicFrameMkLst>
        </pc:graphicFrameChg>
      </pc:sldChg>
      <pc:sldChg chg="addSp delSp modSp del mod ord modAnim">
        <pc:chgData name="Emanuel Ferreira da Silva" userId="acbf61af-dd8a-4530-9862-14641210e4cb" providerId="ADAL" clId="{F6FADA70-273D-4A9B-9953-2858C2CAA677}" dt="2024-11-04T13:36:08.381" v="415" actId="2696"/>
        <pc:sldMkLst>
          <pc:docMk/>
          <pc:sldMk cId="2914455778" sldId="1759"/>
        </pc:sldMkLst>
        <pc:spChg chg="del">
          <ac:chgData name="Emanuel Ferreira da Silva" userId="acbf61af-dd8a-4530-9862-14641210e4cb" providerId="ADAL" clId="{F6FADA70-273D-4A9B-9953-2858C2CAA677}" dt="2024-11-02T12:07:05.431" v="132" actId="478"/>
          <ac:spMkLst>
            <pc:docMk/>
            <pc:sldMk cId="2914455778" sldId="1759"/>
            <ac:spMk id="2" creationId="{16CCC077-1432-292A-1E96-87FE861B6128}"/>
          </ac:spMkLst>
        </pc:spChg>
        <pc:spChg chg="del">
          <ac:chgData name="Emanuel Ferreira da Silva" userId="acbf61af-dd8a-4530-9862-14641210e4cb" providerId="ADAL" clId="{F6FADA70-273D-4A9B-9953-2858C2CAA677}" dt="2024-11-02T12:05:43.092" v="120" actId="478"/>
          <ac:spMkLst>
            <pc:docMk/>
            <pc:sldMk cId="2914455778" sldId="1759"/>
            <ac:spMk id="4" creationId="{D09DDD2B-16E4-BF0F-3B0A-07A52D03443A}"/>
          </ac:spMkLst>
        </pc:spChg>
        <pc:spChg chg="del">
          <ac:chgData name="Emanuel Ferreira da Silva" userId="acbf61af-dd8a-4530-9862-14641210e4cb" providerId="ADAL" clId="{F6FADA70-273D-4A9B-9953-2858C2CAA677}" dt="2024-11-02T12:07:05.431" v="132" actId="478"/>
          <ac:spMkLst>
            <pc:docMk/>
            <pc:sldMk cId="2914455778" sldId="1759"/>
            <ac:spMk id="5" creationId="{CACDCC8D-18A6-2532-BA69-5AC356D8522C}"/>
          </ac:spMkLst>
        </pc:spChg>
        <pc:spChg chg="del">
          <ac:chgData name="Emanuel Ferreira da Silva" userId="acbf61af-dd8a-4530-9862-14641210e4cb" providerId="ADAL" clId="{F6FADA70-273D-4A9B-9953-2858C2CAA677}" dt="2024-11-02T12:05:41.115" v="119" actId="478"/>
          <ac:spMkLst>
            <pc:docMk/>
            <pc:sldMk cId="2914455778" sldId="1759"/>
            <ac:spMk id="8" creationId="{BF792E44-6C57-F0F5-F26A-DD34BC2294F9}"/>
          </ac:spMkLst>
        </pc:spChg>
        <pc:spChg chg="add mod">
          <ac:chgData name="Emanuel Ferreira da Silva" userId="acbf61af-dd8a-4530-9862-14641210e4cb" providerId="ADAL" clId="{F6FADA70-273D-4A9B-9953-2858C2CAA677}" dt="2024-11-02T12:05:44.026" v="121"/>
          <ac:spMkLst>
            <pc:docMk/>
            <pc:sldMk cId="2914455778" sldId="1759"/>
            <ac:spMk id="9" creationId="{0A208E8D-A09C-03EF-7475-DDA3A657D331}"/>
          </ac:spMkLst>
        </pc:spChg>
        <pc:spChg chg="add mod">
          <ac:chgData name="Emanuel Ferreira da Silva" userId="acbf61af-dd8a-4530-9862-14641210e4cb" providerId="ADAL" clId="{F6FADA70-273D-4A9B-9953-2858C2CAA677}" dt="2024-11-02T12:05:44.026" v="121"/>
          <ac:spMkLst>
            <pc:docMk/>
            <pc:sldMk cId="2914455778" sldId="1759"/>
            <ac:spMk id="10" creationId="{636125BC-4A6A-6870-D658-59AE58AA97AE}"/>
          </ac:spMkLst>
        </pc:spChg>
        <pc:spChg chg="del">
          <ac:chgData name="Emanuel Ferreira da Silva" userId="acbf61af-dd8a-4530-9862-14641210e4cb" providerId="ADAL" clId="{F6FADA70-273D-4A9B-9953-2858C2CAA677}" dt="2024-11-02T12:07:05.431" v="132" actId="478"/>
          <ac:spMkLst>
            <pc:docMk/>
            <pc:sldMk cId="2914455778" sldId="1759"/>
            <ac:spMk id="13" creationId="{75F5CAE7-D70A-5B36-6A2C-F10BB3A73FFE}"/>
          </ac:spMkLst>
        </pc:spChg>
        <pc:spChg chg="del">
          <ac:chgData name="Emanuel Ferreira da Silva" userId="acbf61af-dd8a-4530-9862-14641210e4cb" providerId="ADAL" clId="{F6FADA70-273D-4A9B-9953-2858C2CAA677}" dt="2024-11-02T12:07:05.431" v="132" actId="478"/>
          <ac:spMkLst>
            <pc:docMk/>
            <pc:sldMk cId="2914455778" sldId="1759"/>
            <ac:spMk id="14" creationId="{73CA86A8-B984-081E-F9C0-A8C0B653A818}"/>
          </ac:spMkLst>
        </pc:spChg>
        <pc:spChg chg="mod">
          <ac:chgData name="Emanuel Ferreira da Silva" userId="acbf61af-dd8a-4530-9862-14641210e4cb" providerId="ADAL" clId="{F6FADA70-273D-4A9B-9953-2858C2CAA677}" dt="2024-11-04T13:30:26.608" v="392" actId="14100"/>
          <ac:spMkLst>
            <pc:docMk/>
            <pc:sldMk cId="2914455778" sldId="1759"/>
            <ac:spMk id="42" creationId="{CE957D72-6C77-1CAF-34C5-37D5BD0A8D65}"/>
          </ac:spMkLst>
        </pc:spChg>
        <pc:picChg chg="add mod">
          <ac:chgData name="Emanuel Ferreira da Silva" userId="acbf61af-dd8a-4530-9862-14641210e4cb" providerId="ADAL" clId="{F6FADA70-273D-4A9B-9953-2858C2CAA677}" dt="2024-11-04T13:31:37.349" v="395" actId="1076"/>
          <ac:picMkLst>
            <pc:docMk/>
            <pc:sldMk cId="2914455778" sldId="1759"/>
            <ac:picMk id="2" creationId="{F20A0F5D-B7EE-4E8E-BF25-055B92E5D843}"/>
          </ac:picMkLst>
        </pc:picChg>
        <pc:picChg chg="add mod">
          <ac:chgData name="Emanuel Ferreira da Silva" userId="acbf61af-dd8a-4530-9862-14641210e4cb" providerId="ADAL" clId="{F6FADA70-273D-4A9B-9953-2858C2CAA677}" dt="2024-11-04T13:31:37.349" v="395" actId="1076"/>
          <ac:picMkLst>
            <pc:docMk/>
            <pc:sldMk cId="2914455778" sldId="1759"/>
            <ac:picMk id="3" creationId="{64980067-98A0-54BF-FB48-12714F72EFCD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" creationId="{9708269D-7217-E533-5644-F7FF728A8889}"/>
          </ac:picMkLst>
        </pc:picChg>
        <pc:picChg chg="add mod">
          <ac:chgData name="Emanuel Ferreira da Silva" userId="acbf61af-dd8a-4530-9862-14641210e4cb" providerId="ADAL" clId="{F6FADA70-273D-4A9B-9953-2858C2CAA677}" dt="2024-11-04T13:31:37.349" v="395" actId="1076"/>
          <ac:picMkLst>
            <pc:docMk/>
            <pc:sldMk cId="2914455778" sldId="1759"/>
            <ac:picMk id="4" creationId="{E7D252F0-0B30-FD8C-F16F-DDCE6F803AA7}"/>
          </ac:picMkLst>
        </pc:picChg>
        <pc:picChg chg="add mod">
          <ac:chgData name="Emanuel Ferreira da Silva" userId="acbf61af-dd8a-4530-9862-14641210e4cb" providerId="ADAL" clId="{F6FADA70-273D-4A9B-9953-2858C2CAA677}" dt="2024-11-04T13:31:37.349" v="395" actId="1076"/>
          <ac:picMkLst>
            <pc:docMk/>
            <pc:sldMk cId="2914455778" sldId="1759"/>
            <ac:picMk id="5" creationId="{954C5553-D31E-0CA9-8F8A-D5758C5CF33A}"/>
          </ac:picMkLst>
        </pc:picChg>
        <pc:picChg chg="add mod">
          <ac:chgData name="Emanuel Ferreira da Silva" userId="acbf61af-dd8a-4530-9862-14641210e4cb" providerId="ADAL" clId="{F6FADA70-273D-4A9B-9953-2858C2CAA677}" dt="2024-11-04T13:31:37.349" v="395" actId="1076"/>
          <ac:picMkLst>
            <pc:docMk/>
            <pc:sldMk cId="2914455778" sldId="1759"/>
            <ac:picMk id="8" creationId="{FDD15DCA-15A3-B5B6-2CD0-380399993EBF}"/>
          </ac:picMkLst>
        </pc:picChg>
        <pc:picChg chg="add mod">
          <ac:chgData name="Emanuel Ferreira da Silva" userId="acbf61af-dd8a-4530-9862-14641210e4cb" providerId="ADAL" clId="{F6FADA70-273D-4A9B-9953-2858C2CAA677}" dt="2024-11-04T13:31:05.861" v="394" actId="1076"/>
          <ac:picMkLst>
            <pc:docMk/>
            <pc:sldMk cId="2914455778" sldId="1759"/>
            <ac:picMk id="11" creationId="{7E6C4E50-1967-6AF0-B46F-A8727673F159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1" creationId="{9C6E96FB-1F69-E21C-10E6-91D5FE16258E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2" creationId="{1AE2B6DE-29AF-DD9C-635F-429086363BEA}"/>
          </ac:picMkLst>
        </pc:picChg>
        <pc:picChg chg="add mod">
          <ac:chgData name="Emanuel Ferreira da Silva" userId="acbf61af-dd8a-4530-9862-14641210e4cb" providerId="ADAL" clId="{F6FADA70-273D-4A9B-9953-2858C2CAA677}" dt="2024-11-04T13:31:05.861" v="394" actId="1076"/>
          <ac:picMkLst>
            <pc:docMk/>
            <pc:sldMk cId="2914455778" sldId="1759"/>
            <ac:picMk id="12" creationId="{F891C62C-F4E8-9209-5B4C-2863EB423FF8}"/>
          </ac:picMkLst>
        </pc:picChg>
        <pc:picChg chg="add mod">
          <ac:chgData name="Emanuel Ferreira da Silva" userId="acbf61af-dd8a-4530-9862-14641210e4cb" providerId="ADAL" clId="{F6FADA70-273D-4A9B-9953-2858C2CAA677}" dt="2024-11-04T13:31:05.861" v="394" actId="1076"/>
          <ac:picMkLst>
            <pc:docMk/>
            <pc:sldMk cId="2914455778" sldId="1759"/>
            <ac:picMk id="13" creationId="{FA460B22-E925-8E60-9F70-FBCA9D21EBE7}"/>
          </ac:picMkLst>
        </pc:picChg>
        <pc:picChg chg="add mod">
          <ac:chgData name="Emanuel Ferreira da Silva" userId="acbf61af-dd8a-4530-9862-14641210e4cb" providerId="ADAL" clId="{F6FADA70-273D-4A9B-9953-2858C2CAA677}" dt="2024-11-04T13:30:47.113" v="393"/>
          <ac:picMkLst>
            <pc:docMk/>
            <pc:sldMk cId="2914455778" sldId="1759"/>
            <ac:picMk id="14" creationId="{549150E1-6935-2403-D54D-F0CDC6B68F72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5" creationId="{3315593A-8E1A-A72C-7C7A-0F9155B278E7}"/>
          </ac:picMkLst>
        </pc:picChg>
        <pc:picChg chg="add mod">
          <ac:chgData name="Emanuel Ferreira da Silva" userId="acbf61af-dd8a-4530-9862-14641210e4cb" providerId="ADAL" clId="{F6FADA70-273D-4A9B-9953-2858C2CAA677}" dt="2024-11-04T13:30:47.113" v="393"/>
          <ac:picMkLst>
            <pc:docMk/>
            <pc:sldMk cId="2914455778" sldId="1759"/>
            <ac:picMk id="15" creationId="{B81D5F20-3FC9-5AC3-45BC-18538BFD1919}"/>
          </ac:picMkLst>
        </pc:picChg>
        <pc:picChg chg="add mod">
          <ac:chgData name="Emanuel Ferreira da Silva" userId="acbf61af-dd8a-4530-9862-14641210e4cb" providerId="ADAL" clId="{F6FADA70-273D-4A9B-9953-2858C2CAA677}" dt="2024-11-04T13:30:47.113" v="393"/>
          <ac:picMkLst>
            <pc:docMk/>
            <pc:sldMk cId="2914455778" sldId="1759"/>
            <ac:picMk id="16" creationId="{A6766FA7-2743-E2A7-9AB0-95F996E121DF}"/>
          </ac:picMkLst>
        </pc:picChg>
        <pc:picChg chg="del">
          <ac:chgData name="Emanuel Ferreira da Silva" userId="acbf61af-dd8a-4530-9862-14641210e4cb" providerId="ADAL" clId="{F6FADA70-273D-4A9B-9953-2858C2CAA677}" dt="2024-11-02T12:07:07.004" v="133" actId="478"/>
          <ac:picMkLst>
            <pc:docMk/>
            <pc:sldMk cId="2914455778" sldId="1759"/>
            <ac:picMk id="17" creationId="{6DCD428A-22E5-39CC-A090-3670986F2F5D}"/>
          </ac:picMkLst>
        </pc:picChg>
        <pc:picChg chg="del">
          <ac:chgData name="Emanuel Ferreira da Silva" userId="acbf61af-dd8a-4530-9862-14641210e4cb" providerId="ADAL" clId="{F6FADA70-273D-4A9B-9953-2858C2CAA677}" dt="2024-11-02T12:07:07.004" v="133" actId="478"/>
          <ac:picMkLst>
            <pc:docMk/>
            <pc:sldMk cId="2914455778" sldId="1759"/>
            <ac:picMk id="18" creationId="{BE41EA7B-CCDC-B07E-7358-43E2FCBD1082}"/>
          </ac:picMkLst>
        </pc:picChg>
        <pc:picChg chg="del">
          <ac:chgData name="Emanuel Ferreira da Silva" userId="acbf61af-dd8a-4530-9862-14641210e4cb" providerId="ADAL" clId="{F6FADA70-273D-4A9B-9953-2858C2CAA677}" dt="2024-11-02T12:07:07.004" v="133" actId="478"/>
          <ac:picMkLst>
            <pc:docMk/>
            <pc:sldMk cId="2914455778" sldId="1759"/>
            <ac:picMk id="19" creationId="{C1514E40-BA4B-D39B-C0E0-BE543742295D}"/>
          </ac:picMkLst>
        </pc:picChg>
        <pc:picChg chg="del">
          <ac:chgData name="Emanuel Ferreira da Silva" userId="acbf61af-dd8a-4530-9862-14641210e4cb" providerId="ADAL" clId="{F6FADA70-273D-4A9B-9953-2858C2CAA677}" dt="2024-11-02T12:07:07.004" v="133" actId="478"/>
          <ac:picMkLst>
            <pc:docMk/>
            <pc:sldMk cId="2914455778" sldId="1759"/>
            <ac:picMk id="20" creationId="{0F5183C6-C120-D5C6-F772-10BEF7E021B9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22" creationId="{AFF8354E-A694-EFF2-5239-5932D74124FD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23" creationId="{3CE7759C-C503-0169-F8E0-C7D487CF9F14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24" creationId="{0F6EA949-2B82-2FB0-A914-92CA5DB664F9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25" creationId="{35EC0B94-E829-2F72-CA56-DC00AEFE8BD9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26" creationId="{8F38978C-C8AD-80E2-D8BA-1A270D07137E}"/>
          </ac:picMkLst>
        </pc:picChg>
        <pc:picChg chg="del">
          <ac:chgData name="Emanuel Ferreira da Silva" userId="acbf61af-dd8a-4530-9862-14641210e4cb" providerId="ADAL" clId="{F6FADA70-273D-4A9B-9953-2858C2CAA677}" dt="2024-11-02T12:07:07.004" v="133" actId="478"/>
          <ac:picMkLst>
            <pc:docMk/>
            <pc:sldMk cId="2914455778" sldId="1759"/>
            <ac:picMk id="28" creationId="{4DB6279C-F85B-9F99-F60F-B8E51CC61FC9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29" creationId="{BE2572CC-DCB1-145E-519E-247E792B48A1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1" creationId="{25F07691-CD0F-A993-06B5-AED46A47CC27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2" creationId="{2BCCE0CB-AF1C-AA7E-538D-CA6CF21825F1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3" creationId="{123E4ECF-03AF-27E1-24A8-F2BBADF2D9FC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4" creationId="{8019483F-DD53-098D-42FB-445A6F182A08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5" creationId="{5D5B2839-5B3C-4B98-DBC5-1AC2BF0179A3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6" creationId="{6821CB86-9675-9AC8-63AE-EAF07A38CA9C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7" creationId="{0D7C0955-F82D-C04A-AFC1-0624A757515F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8" creationId="{419AAF7A-3A87-007C-3A9B-049E952D93DD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39" creationId="{93D8146D-41DE-56BA-F565-F60B21DE009A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40" creationId="{5DAE45ED-626A-F0D5-A3E1-FF858619A68A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41" creationId="{A0574049-4C97-0D25-11DC-F50FADFF8ADE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026" creationId="{6E5635BD-6C4F-2FCF-30BF-8CA3EA59D191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028" creationId="{1564172A-E8A8-301D-ECBB-6E8CC8C2711A}"/>
          </ac:picMkLst>
        </pc:picChg>
        <pc:picChg chg="del">
          <ac:chgData name="Emanuel Ferreira da Silva" userId="acbf61af-dd8a-4530-9862-14641210e4cb" providerId="ADAL" clId="{F6FADA70-273D-4A9B-9953-2858C2CAA677}" dt="2024-11-02T12:07:07.619" v="134" actId="478"/>
          <ac:picMkLst>
            <pc:docMk/>
            <pc:sldMk cId="2914455778" sldId="1759"/>
            <ac:picMk id="1048" creationId="{FE8D9E86-CCE8-2AFD-505C-E7234CDB733E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052" creationId="{AEE52205-7417-30A7-7E6F-951D7733830B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056" creationId="{F92CBDDD-0083-D6B9-E871-2902B557E761}"/>
          </ac:picMkLst>
        </pc:picChg>
        <pc:picChg chg="del">
          <ac:chgData name="Emanuel Ferreira da Silva" userId="acbf61af-dd8a-4530-9862-14641210e4cb" providerId="ADAL" clId="{F6FADA70-273D-4A9B-9953-2858C2CAA677}" dt="2024-11-02T12:07:05.431" v="132" actId="478"/>
          <ac:picMkLst>
            <pc:docMk/>
            <pc:sldMk cId="2914455778" sldId="1759"/>
            <ac:picMk id="1058" creationId="{3D8BC972-3561-6DBA-D709-A24D09A01CD7}"/>
          </ac:picMkLst>
        </pc:picChg>
      </pc:sldChg>
      <pc:sldChg chg="addSp delSp modSp add del mod delAnim modAnim">
        <pc:chgData name="Emanuel Ferreira da Silva" userId="acbf61af-dd8a-4530-9862-14641210e4cb" providerId="ADAL" clId="{F6FADA70-273D-4A9B-9953-2858C2CAA677}" dt="2024-11-06T19:43:35.970" v="4174" actId="47"/>
        <pc:sldMkLst>
          <pc:docMk/>
          <pc:sldMk cId="3325318226" sldId="1760"/>
        </pc:sldMkLst>
        <pc:spChg chg="del">
          <ac:chgData name="Emanuel Ferreira da Silva" userId="acbf61af-dd8a-4530-9862-14641210e4cb" providerId="ADAL" clId="{F6FADA70-273D-4A9B-9953-2858C2CAA677}" dt="2024-11-04T12:31:45.869" v="260" actId="478"/>
          <ac:spMkLst>
            <pc:docMk/>
            <pc:sldMk cId="3325318226" sldId="1760"/>
            <ac:spMk id="2" creationId="{4AEFD400-7A21-F133-0442-3E1993EA7B55}"/>
          </ac:spMkLst>
        </pc:spChg>
        <pc:spChg chg="del">
          <ac:chgData name="Emanuel Ferreira da Silva" userId="acbf61af-dd8a-4530-9862-14641210e4cb" providerId="ADAL" clId="{F6FADA70-273D-4A9B-9953-2858C2CAA677}" dt="2024-11-04T12:31:50.711" v="263" actId="478"/>
          <ac:spMkLst>
            <pc:docMk/>
            <pc:sldMk cId="3325318226" sldId="1760"/>
            <ac:spMk id="14" creationId="{0FBD4A3E-3502-4F40-3649-306EDC9E3737}"/>
          </ac:spMkLst>
        </pc:spChg>
        <pc:spChg chg="del">
          <ac:chgData name="Emanuel Ferreira da Silva" userId="acbf61af-dd8a-4530-9862-14641210e4cb" providerId="ADAL" clId="{F6FADA70-273D-4A9B-9953-2858C2CAA677}" dt="2024-11-04T12:31:48.043" v="261" actId="478"/>
          <ac:spMkLst>
            <pc:docMk/>
            <pc:sldMk cId="3325318226" sldId="1760"/>
            <ac:spMk id="15" creationId="{2534D800-986D-80EA-53A1-4611A320594C}"/>
          </ac:spMkLst>
        </pc:spChg>
        <pc:spChg chg="del">
          <ac:chgData name="Emanuel Ferreira da Silva" userId="acbf61af-dd8a-4530-9862-14641210e4cb" providerId="ADAL" clId="{F6FADA70-273D-4A9B-9953-2858C2CAA677}" dt="2024-11-04T12:31:49.323" v="262" actId="478"/>
          <ac:spMkLst>
            <pc:docMk/>
            <pc:sldMk cId="3325318226" sldId="1760"/>
            <ac:spMk id="16" creationId="{99178DFF-210F-F7E8-B319-3596699E1E4E}"/>
          </ac:spMkLst>
        </pc:spChg>
        <pc:spChg chg="add mod">
          <ac:chgData name="Emanuel Ferreira da Silva" userId="acbf61af-dd8a-4530-9862-14641210e4cb" providerId="ADAL" clId="{F6FADA70-273D-4A9B-9953-2858C2CAA677}" dt="2024-11-04T14:17:28.983" v="587"/>
          <ac:spMkLst>
            <pc:docMk/>
            <pc:sldMk cId="3325318226" sldId="1760"/>
            <ac:spMk id="17" creationId="{6152DB29-A7D4-C5AD-6D01-963F120FB70F}"/>
          </ac:spMkLst>
        </pc:spChg>
        <pc:picChg chg="add del mod">
          <ac:chgData name="Emanuel Ferreira da Silva" userId="acbf61af-dd8a-4530-9862-14641210e4cb" providerId="ADAL" clId="{F6FADA70-273D-4A9B-9953-2858C2CAA677}" dt="2024-11-06T18:41:40.671" v="2839" actId="21"/>
          <ac:picMkLst>
            <pc:docMk/>
            <pc:sldMk cId="3325318226" sldId="1760"/>
            <ac:picMk id="2" creationId="{ECB12315-1A10-838D-6813-DC7E9531C022}"/>
          </ac:picMkLst>
        </pc:picChg>
        <pc:picChg chg="add del mod">
          <ac:chgData name="Emanuel Ferreira da Silva" userId="acbf61af-dd8a-4530-9862-14641210e4cb" providerId="ADAL" clId="{F6FADA70-273D-4A9B-9953-2858C2CAA677}" dt="2024-11-06T18:41:40.671" v="2839" actId="21"/>
          <ac:picMkLst>
            <pc:docMk/>
            <pc:sldMk cId="3325318226" sldId="1760"/>
            <ac:picMk id="3" creationId="{D21546E7-0504-7556-99F4-0F4E61A0B1C2}"/>
          </ac:picMkLst>
        </pc:picChg>
        <pc:picChg chg="add del mod">
          <ac:chgData name="Emanuel Ferreira da Silva" userId="acbf61af-dd8a-4530-9862-14641210e4cb" providerId="ADAL" clId="{F6FADA70-273D-4A9B-9953-2858C2CAA677}" dt="2024-11-04T14:27:30.518" v="617" actId="21"/>
          <ac:picMkLst>
            <pc:docMk/>
            <pc:sldMk cId="3325318226" sldId="1760"/>
            <ac:picMk id="3" creationId="{D71DFFF2-77D9-8EED-559A-F9CD5DB8D87F}"/>
          </ac:picMkLst>
        </pc:picChg>
        <pc:picChg chg="add del mod">
          <ac:chgData name="Emanuel Ferreira da Silva" userId="acbf61af-dd8a-4530-9862-14641210e4cb" providerId="ADAL" clId="{F6FADA70-273D-4A9B-9953-2858C2CAA677}" dt="2024-11-04T14:26:24.948" v="607" actId="478"/>
          <ac:picMkLst>
            <pc:docMk/>
            <pc:sldMk cId="3325318226" sldId="1760"/>
            <ac:picMk id="5" creationId="{008D88CF-3DE9-744C-AE68-B52106960E59}"/>
          </ac:picMkLst>
        </pc:picChg>
        <pc:picChg chg="add del mod">
          <ac:chgData name="Emanuel Ferreira da Silva" userId="acbf61af-dd8a-4530-9862-14641210e4cb" providerId="ADAL" clId="{F6FADA70-273D-4A9B-9953-2858C2CAA677}" dt="2024-11-06T18:42:38.330" v="2851" actId="21"/>
          <ac:picMkLst>
            <pc:docMk/>
            <pc:sldMk cId="3325318226" sldId="1760"/>
            <ac:picMk id="5" creationId="{DB8F9D33-737D-4366-44A5-BE11BCE69828}"/>
          </ac:picMkLst>
        </pc:picChg>
        <pc:picChg chg="add del mod">
          <ac:chgData name="Emanuel Ferreira da Silva" userId="acbf61af-dd8a-4530-9862-14641210e4cb" providerId="ADAL" clId="{F6FADA70-273D-4A9B-9953-2858C2CAA677}" dt="2024-11-06T18:29:38.745" v="2764" actId="478"/>
          <ac:picMkLst>
            <pc:docMk/>
            <pc:sldMk cId="3325318226" sldId="1760"/>
            <ac:picMk id="9" creationId="{C40D9C0E-8462-13B3-570A-5CB516C66350}"/>
          </ac:picMkLst>
        </pc:picChg>
        <pc:picChg chg="add del mod">
          <ac:chgData name="Emanuel Ferreira da Silva" userId="acbf61af-dd8a-4530-9862-14641210e4cb" providerId="ADAL" clId="{F6FADA70-273D-4A9B-9953-2858C2CAA677}" dt="2024-11-06T18:29:38.745" v="2764" actId="478"/>
          <ac:picMkLst>
            <pc:docMk/>
            <pc:sldMk cId="3325318226" sldId="1760"/>
            <ac:picMk id="10" creationId="{175132AD-17A6-7431-E1E1-D445F7C247C6}"/>
          </ac:picMkLst>
        </pc:picChg>
        <pc:picChg chg="add del mod">
          <ac:chgData name="Emanuel Ferreira da Silva" userId="acbf61af-dd8a-4530-9862-14641210e4cb" providerId="ADAL" clId="{F6FADA70-273D-4A9B-9953-2858C2CAA677}" dt="2024-11-06T18:41:49.575" v="2842" actId="21"/>
          <ac:picMkLst>
            <pc:docMk/>
            <pc:sldMk cId="3325318226" sldId="1760"/>
            <ac:picMk id="11" creationId="{2EB38618-525F-A3DC-477F-527FC54770F0}"/>
          </ac:picMkLst>
        </pc:picChg>
        <pc:picChg chg="del">
          <ac:chgData name="Emanuel Ferreira da Silva" userId="acbf61af-dd8a-4530-9862-14641210e4cb" providerId="ADAL" clId="{F6FADA70-273D-4A9B-9953-2858C2CAA677}" dt="2024-11-04T12:32:06.887" v="264" actId="478"/>
          <ac:picMkLst>
            <pc:docMk/>
            <pc:sldMk cId="3325318226" sldId="1760"/>
            <ac:picMk id="11" creationId="{E3007C46-079F-E0FF-D4E6-2CC42C34DBEB}"/>
          </ac:picMkLst>
        </pc:picChg>
        <pc:picChg chg="add del mod">
          <ac:chgData name="Emanuel Ferreira da Silva" userId="acbf61af-dd8a-4530-9862-14641210e4cb" providerId="ADAL" clId="{F6FADA70-273D-4A9B-9953-2858C2CAA677}" dt="2024-11-06T18:41:49.575" v="2842" actId="21"/>
          <ac:picMkLst>
            <pc:docMk/>
            <pc:sldMk cId="3325318226" sldId="1760"/>
            <ac:picMk id="12" creationId="{9FCEA454-3B5F-266E-BF29-107015A026FD}"/>
          </ac:picMkLst>
        </pc:picChg>
        <pc:picChg chg="del">
          <ac:chgData name="Emanuel Ferreira da Silva" userId="acbf61af-dd8a-4530-9862-14641210e4cb" providerId="ADAL" clId="{F6FADA70-273D-4A9B-9953-2858C2CAA677}" dt="2024-11-04T12:32:06.887" v="264" actId="478"/>
          <ac:picMkLst>
            <pc:docMk/>
            <pc:sldMk cId="3325318226" sldId="1760"/>
            <ac:picMk id="12" creationId="{C1355A31-1A13-950E-9216-6D0C1EDE67EF}"/>
          </ac:picMkLst>
        </pc:picChg>
        <pc:picChg chg="del">
          <ac:chgData name="Emanuel Ferreira da Silva" userId="acbf61af-dd8a-4530-9862-14641210e4cb" providerId="ADAL" clId="{F6FADA70-273D-4A9B-9953-2858C2CAA677}" dt="2024-11-04T12:32:06.887" v="264" actId="478"/>
          <ac:picMkLst>
            <pc:docMk/>
            <pc:sldMk cId="3325318226" sldId="1760"/>
            <ac:picMk id="13" creationId="{3BAAA16C-DE95-DDB5-8254-86982769BEB3}"/>
          </ac:picMkLst>
        </pc:picChg>
        <pc:picChg chg="add del mod">
          <ac:chgData name="Emanuel Ferreira da Silva" userId="acbf61af-dd8a-4530-9862-14641210e4cb" providerId="ADAL" clId="{F6FADA70-273D-4A9B-9953-2858C2CAA677}" dt="2024-11-06T18:41:49.575" v="2842" actId="21"/>
          <ac:picMkLst>
            <pc:docMk/>
            <pc:sldMk cId="3325318226" sldId="1760"/>
            <ac:picMk id="13" creationId="{C249E919-0B28-EAA0-C349-F5B28D8EFE66}"/>
          </ac:picMkLst>
        </pc:picChg>
        <pc:picChg chg="add del mod">
          <ac:chgData name="Emanuel Ferreira da Silva" userId="acbf61af-dd8a-4530-9862-14641210e4cb" providerId="ADAL" clId="{F6FADA70-273D-4A9B-9953-2858C2CAA677}" dt="2024-11-06T18:41:49.575" v="2842" actId="21"/>
          <ac:picMkLst>
            <pc:docMk/>
            <pc:sldMk cId="3325318226" sldId="1760"/>
            <ac:picMk id="14" creationId="{30C68DEC-B3BB-0E63-6147-035564A94EC3}"/>
          </ac:picMkLst>
        </pc:picChg>
        <pc:picChg chg="add del mod">
          <ac:chgData name="Emanuel Ferreira da Silva" userId="acbf61af-dd8a-4530-9862-14641210e4cb" providerId="ADAL" clId="{F6FADA70-273D-4A9B-9953-2858C2CAA677}" dt="2024-11-06T18:41:49.575" v="2842" actId="21"/>
          <ac:picMkLst>
            <pc:docMk/>
            <pc:sldMk cId="3325318226" sldId="1760"/>
            <ac:picMk id="15" creationId="{3251954C-673A-CE6A-B2D3-AC1A185CD933}"/>
          </ac:picMkLst>
        </pc:picChg>
        <pc:picChg chg="add del mod">
          <ac:chgData name="Emanuel Ferreira da Silva" userId="acbf61af-dd8a-4530-9862-14641210e4cb" providerId="ADAL" clId="{F6FADA70-273D-4A9B-9953-2858C2CAA677}" dt="2024-11-06T18:42:25.687" v="2847" actId="21"/>
          <ac:picMkLst>
            <pc:docMk/>
            <pc:sldMk cId="3325318226" sldId="1760"/>
            <ac:picMk id="16" creationId="{FAF90F06-539E-9C5D-60A9-74C62030AF09}"/>
          </ac:picMkLst>
        </pc:picChg>
        <pc:picChg chg="add del mod">
          <ac:chgData name="Emanuel Ferreira da Silva" userId="acbf61af-dd8a-4530-9862-14641210e4cb" providerId="ADAL" clId="{F6FADA70-273D-4A9B-9953-2858C2CAA677}" dt="2024-11-06T18:29:39.348" v="2765" actId="478"/>
          <ac:picMkLst>
            <pc:docMk/>
            <pc:sldMk cId="3325318226" sldId="1760"/>
            <ac:picMk id="18" creationId="{58E1053D-E99E-377F-454C-5721B214D930}"/>
          </ac:picMkLst>
        </pc:picChg>
        <pc:picChg chg="add del mod">
          <ac:chgData name="Emanuel Ferreira da Silva" userId="acbf61af-dd8a-4530-9862-14641210e4cb" providerId="ADAL" clId="{F6FADA70-273D-4A9B-9953-2858C2CAA677}" dt="2024-11-06T18:29:38.745" v="2764" actId="478"/>
          <ac:picMkLst>
            <pc:docMk/>
            <pc:sldMk cId="3325318226" sldId="1760"/>
            <ac:picMk id="19" creationId="{C01D3AC7-1D2E-3D21-3C60-9B18E8D76689}"/>
          </ac:picMkLst>
        </pc:picChg>
        <pc:picChg chg="add del mod">
          <ac:chgData name="Emanuel Ferreira da Silva" userId="acbf61af-dd8a-4530-9862-14641210e4cb" providerId="ADAL" clId="{F6FADA70-273D-4A9B-9953-2858C2CAA677}" dt="2024-11-06T18:29:38.745" v="2764" actId="478"/>
          <ac:picMkLst>
            <pc:docMk/>
            <pc:sldMk cId="3325318226" sldId="1760"/>
            <ac:picMk id="20" creationId="{75067509-D5D2-11C9-3818-1B85E225394F}"/>
          </ac:picMkLst>
        </pc:picChg>
        <pc:picChg chg="add del mod">
          <ac:chgData name="Emanuel Ferreira da Silva" userId="acbf61af-dd8a-4530-9862-14641210e4cb" providerId="ADAL" clId="{F6FADA70-273D-4A9B-9953-2858C2CAA677}" dt="2024-11-06T18:42:25.687" v="2847" actId="21"/>
          <ac:picMkLst>
            <pc:docMk/>
            <pc:sldMk cId="3325318226" sldId="1760"/>
            <ac:picMk id="21" creationId="{15742643-8619-8AEA-756B-5DF08F796EDB}"/>
          </ac:picMkLst>
        </pc:picChg>
        <pc:picChg chg="add del mod">
          <ac:chgData name="Emanuel Ferreira da Silva" userId="acbf61af-dd8a-4530-9862-14641210e4cb" providerId="ADAL" clId="{F6FADA70-273D-4A9B-9953-2858C2CAA677}" dt="2024-11-06T18:42:25.687" v="2847" actId="21"/>
          <ac:picMkLst>
            <pc:docMk/>
            <pc:sldMk cId="3325318226" sldId="1760"/>
            <ac:picMk id="22" creationId="{353F79CC-1F72-7771-EC58-F7230153436A}"/>
          </ac:picMkLst>
        </pc:picChg>
        <pc:picChg chg="add del mod">
          <ac:chgData name="Emanuel Ferreira da Silva" userId="acbf61af-dd8a-4530-9862-14641210e4cb" providerId="ADAL" clId="{F6FADA70-273D-4A9B-9953-2858C2CAA677}" dt="2024-11-06T18:42:25.687" v="2847" actId="21"/>
          <ac:picMkLst>
            <pc:docMk/>
            <pc:sldMk cId="3325318226" sldId="1760"/>
            <ac:picMk id="23" creationId="{362B35EC-3FED-74B0-4C22-9B2A81834F58}"/>
          </ac:picMkLst>
        </pc:picChg>
        <pc:picChg chg="add del mod">
          <ac:chgData name="Emanuel Ferreira da Silva" userId="acbf61af-dd8a-4530-9862-14641210e4cb" providerId="ADAL" clId="{F6FADA70-273D-4A9B-9953-2858C2CAA677}" dt="2024-11-06T18:42:38.330" v="2851" actId="21"/>
          <ac:picMkLst>
            <pc:docMk/>
            <pc:sldMk cId="3325318226" sldId="1760"/>
            <ac:picMk id="24" creationId="{5CF8470E-E439-99A2-5DDA-9D27B3BF88C1}"/>
          </ac:picMkLst>
        </pc:picChg>
        <pc:picChg chg="add del mod">
          <ac:chgData name="Emanuel Ferreira da Silva" userId="acbf61af-dd8a-4530-9862-14641210e4cb" providerId="ADAL" clId="{F6FADA70-273D-4A9B-9953-2858C2CAA677}" dt="2024-11-06T18:42:38.330" v="2851" actId="21"/>
          <ac:picMkLst>
            <pc:docMk/>
            <pc:sldMk cId="3325318226" sldId="1760"/>
            <ac:picMk id="25" creationId="{180EBA3C-8E67-41D6-E892-BD460E135EAD}"/>
          </ac:picMkLst>
        </pc:picChg>
        <pc:picChg chg="add del mod">
          <ac:chgData name="Emanuel Ferreira da Silva" userId="acbf61af-dd8a-4530-9862-14641210e4cb" providerId="ADAL" clId="{F6FADA70-273D-4A9B-9953-2858C2CAA677}" dt="2024-11-06T18:42:38.330" v="2851" actId="21"/>
          <ac:picMkLst>
            <pc:docMk/>
            <pc:sldMk cId="3325318226" sldId="1760"/>
            <ac:picMk id="26" creationId="{C597E189-9E39-B254-A282-53D3281B7B0E}"/>
          </ac:picMkLst>
        </pc:picChg>
        <pc:picChg chg="add del mod">
          <ac:chgData name="Emanuel Ferreira da Silva" userId="acbf61af-dd8a-4530-9862-14641210e4cb" providerId="ADAL" clId="{F6FADA70-273D-4A9B-9953-2858C2CAA677}" dt="2024-11-06T18:42:38.330" v="2851" actId="21"/>
          <ac:picMkLst>
            <pc:docMk/>
            <pc:sldMk cId="3325318226" sldId="1760"/>
            <ac:picMk id="27" creationId="{A91EF51D-136F-78B6-6E9C-1572C48CAD7D}"/>
          </ac:picMkLst>
        </pc:picChg>
        <pc:picChg chg="add del mod">
          <ac:chgData name="Emanuel Ferreira da Silva" userId="acbf61af-dd8a-4530-9862-14641210e4cb" providerId="ADAL" clId="{F6FADA70-273D-4A9B-9953-2858C2CAA677}" dt="2024-11-06T18:42:38.330" v="2851" actId="21"/>
          <ac:picMkLst>
            <pc:docMk/>
            <pc:sldMk cId="3325318226" sldId="1760"/>
            <ac:picMk id="28" creationId="{1E6B6044-FE7C-2B80-2094-24FF28176E80}"/>
          </ac:picMkLst>
        </pc:picChg>
        <pc:picChg chg="add del mod">
          <ac:chgData name="Emanuel Ferreira da Silva" userId="acbf61af-dd8a-4530-9862-14641210e4cb" providerId="ADAL" clId="{F6FADA70-273D-4A9B-9953-2858C2CAA677}" dt="2024-11-06T18:46:43.561" v="2866" actId="478"/>
          <ac:picMkLst>
            <pc:docMk/>
            <pc:sldMk cId="3325318226" sldId="1760"/>
            <ac:picMk id="29" creationId="{764472FD-B082-DF10-C829-6DADD80E3BD1}"/>
          </ac:picMkLst>
        </pc:picChg>
        <pc:picChg chg="add del mod">
          <ac:chgData name="Emanuel Ferreira da Silva" userId="acbf61af-dd8a-4530-9862-14641210e4cb" providerId="ADAL" clId="{F6FADA70-273D-4A9B-9953-2858C2CAA677}" dt="2024-11-06T18:42:47.672" v="2854" actId="21"/>
          <ac:picMkLst>
            <pc:docMk/>
            <pc:sldMk cId="3325318226" sldId="1760"/>
            <ac:picMk id="30" creationId="{7EA476EA-B008-BEE2-5879-01123AA19C73}"/>
          </ac:picMkLst>
        </pc:picChg>
        <pc:picChg chg="add del mod">
          <ac:chgData name="Emanuel Ferreira da Silva" userId="acbf61af-dd8a-4530-9862-14641210e4cb" providerId="ADAL" clId="{F6FADA70-273D-4A9B-9953-2858C2CAA677}" dt="2024-11-06T18:42:47.672" v="2854" actId="21"/>
          <ac:picMkLst>
            <pc:docMk/>
            <pc:sldMk cId="3325318226" sldId="1760"/>
            <ac:picMk id="31" creationId="{98E7EF98-3D35-7894-AEAE-C8F47981DC5D}"/>
          </ac:picMkLst>
        </pc:picChg>
        <pc:picChg chg="add del mod">
          <ac:chgData name="Emanuel Ferreira da Silva" userId="acbf61af-dd8a-4530-9862-14641210e4cb" providerId="ADAL" clId="{F6FADA70-273D-4A9B-9953-2858C2CAA677}" dt="2024-11-06T18:42:47.672" v="2854" actId="21"/>
          <ac:picMkLst>
            <pc:docMk/>
            <pc:sldMk cId="3325318226" sldId="1760"/>
            <ac:picMk id="32" creationId="{2CACCCD4-7035-F5B7-69DC-03AC3FE9BCCB}"/>
          </ac:picMkLst>
        </pc:picChg>
        <pc:picChg chg="add del mod">
          <ac:chgData name="Emanuel Ferreira da Silva" userId="acbf61af-dd8a-4530-9862-14641210e4cb" providerId="ADAL" clId="{F6FADA70-273D-4A9B-9953-2858C2CAA677}" dt="2024-11-06T18:42:47.672" v="2854" actId="21"/>
          <ac:picMkLst>
            <pc:docMk/>
            <pc:sldMk cId="3325318226" sldId="1760"/>
            <ac:picMk id="33" creationId="{18BC9FB1-AE86-38AF-615A-F17EB38ECF97}"/>
          </ac:picMkLst>
        </pc:picChg>
        <pc:picChg chg="add del mod">
          <ac:chgData name="Emanuel Ferreira da Silva" userId="acbf61af-dd8a-4530-9862-14641210e4cb" providerId="ADAL" clId="{F6FADA70-273D-4A9B-9953-2858C2CAA677}" dt="2024-11-06T18:42:47.672" v="2854" actId="21"/>
          <ac:picMkLst>
            <pc:docMk/>
            <pc:sldMk cId="3325318226" sldId="1760"/>
            <ac:picMk id="34" creationId="{E5BCBE6E-DC67-B166-B8B9-7139A8C6AD14}"/>
          </ac:picMkLst>
        </pc:picChg>
        <pc:picChg chg="add del mod">
          <ac:chgData name="Emanuel Ferreira da Silva" userId="acbf61af-dd8a-4530-9862-14641210e4cb" providerId="ADAL" clId="{F6FADA70-273D-4A9B-9953-2858C2CAA677}" dt="2024-11-06T18:46:44.086" v="2867" actId="478"/>
          <ac:picMkLst>
            <pc:docMk/>
            <pc:sldMk cId="3325318226" sldId="1760"/>
            <ac:picMk id="35" creationId="{3AD899EF-C2B1-A74F-FC4E-34A3F2BF12CA}"/>
          </ac:picMkLst>
        </pc:picChg>
        <pc:picChg chg="add del mod">
          <ac:chgData name="Emanuel Ferreira da Silva" userId="acbf61af-dd8a-4530-9862-14641210e4cb" providerId="ADAL" clId="{F6FADA70-273D-4A9B-9953-2858C2CAA677}" dt="2024-11-06T18:43:14.778" v="2860" actId="21"/>
          <ac:picMkLst>
            <pc:docMk/>
            <pc:sldMk cId="3325318226" sldId="1760"/>
            <ac:picMk id="36" creationId="{81C6DC27-93B6-27F6-3033-33A58BAA621F}"/>
          </ac:picMkLst>
        </pc:picChg>
        <pc:picChg chg="add del mod">
          <ac:chgData name="Emanuel Ferreira da Silva" userId="acbf61af-dd8a-4530-9862-14641210e4cb" providerId="ADAL" clId="{F6FADA70-273D-4A9B-9953-2858C2CAA677}" dt="2024-11-06T18:43:14.778" v="2860" actId="21"/>
          <ac:picMkLst>
            <pc:docMk/>
            <pc:sldMk cId="3325318226" sldId="1760"/>
            <ac:picMk id="37" creationId="{B2076543-50A8-33F1-D2D8-5A29082C714F}"/>
          </ac:picMkLst>
        </pc:picChg>
        <pc:picChg chg="add del mod">
          <ac:chgData name="Emanuel Ferreira da Silva" userId="acbf61af-dd8a-4530-9862-14641210e4cb" providerId="ADAL" clId="{F6FADA70-273D-4A9B-9953-2858C2CAA677}" dt="2024-11-06T18:43:14.778" v="2860" actId="21"/>
          <ac:picMkLst>
            <pc:docMk/>
            <pc:sldMk cId="3325318226" sldId="1760"/>
            <ac:picMk id="38" creationId="{4E7E16CF-7211-F4D1-CCD8-9C33DA2AD1C1}"/>
          </ac:picMkLst>
        </pc:picChg>
        <pc:picChg chg="add del mod">
          <ac:chgData name="Emanuel Ferreira da Silva" userId="acbf61af-dd8a-4530-9862-14641210e4cb" providerId="ADAL" clId="{F6FADA70-273D-4A9B-9953-2858C2CAA677}" dt="2024-11-06T18:43:14.778" v="2860" actId="21"/>
          <ac:picMkLst>
            <pc:docMk/>
            <pc:sldMk cId="3325318226" sldId="1760"/>
            <ac:picMk id="39" creationId="{4D6AD728-1224-8F8D-0971-006DDA30CC8C}"/>
          </ac:picMkLst>
        </pc:picChg>
        <pc:picChg chg="add del mod">
          <ac:chgData name="Emanuel Ferreira da Silva" userId="acbf61af-dd8a-4530-9862-14641210e4cb" providerId="ADAL" clId="{F6FADA70-273D-4A9B-9953-2858C2CAA677}" dt="2024-11-06T18:46:43.561" v="2866" actId="478"/>
          <ac:picMkLst>
            <pc:docMk/>
            <pc:sldMk cId="3325318226" sldId="1760"/>
            <ac:picMk id="40" creationId="{5AFAC254-0BEE-5708-79F7-A06CED74F419}"/>
          </ac:picMkLst>
        </pc:picChg>
        <pc:picChg chg="add del mod">
          <ac:chgData name="Emanuel Ferreira da Silva" userId="acbf61af-dd8a-4530-9862-14641210e4cb" providerId="ADAL" clId="{F6FADA70-273D-4A9B-9953-2858C2CAA677}" dt="2024-11-06T18:46:43.561" v="2866" actId="478"/>
          <ac:picMkLst>
            <pc:docMk/>
            <pc:sldMk cId="3325318226" sldId="1760"/>
            <ac:picMk id="41" creationId="{6987A670-FCA2-5729-AD5A-2078B5D7130A}"/>
          </ac:picMkLst>
        </pc:picChg>
        <pc:picChg chg="add del mod">
          <ac:chgData name="Emanuel Ferreira da Silva" userId="acbf61af-dd8a-4530-9862-14641210e4cb" providerId="ADAL" clId="{F6FADA70-273D-4A9B-9953-2858C2CAA677}" dt="2024-11-06T18:46:43.561" v="2866" actId="478"/>
          <ac:picMkLst>
            <pc:docMk/>
            <pc:sldMk cId="3325318226" sldId="1760"/>
            <ac:picMk id="42" creationId="{81AC77DE-1204-CE2A-537D-2839C0C041F0}"/>
          </ac:picMkLst>
        </pc:picChg>
        <pc:picChg chg="add del mod">
          <ac:chgData name="Emanuel Ferreira da Silva" userId="acbf61af-dd8a-4530-9862-14641210e4cb" providerId="ADAL" clId="{F6FADA70-273D-4A9B-9953-2858C2CAA677}" dt="2024-11-06T18:46:43.561" v="2866" actId="478"/>
          <ac:picMkLst>
            <pc:docMk/>
            <pc:sldMk cId="3325318226" sldId="1760"/>
            <ac:picMk id="43" creationId="{51C6ECE1-8CA4-6357-C1C6-E597ED409F7C}"/>
          </ac:picMkLst>
        </pc:picChg>
        <pc:picChg chg="add mod">
          <ac:chgData name="Emanuel Ferreira da Silva" userId="acbf61af-dd8a-4530-9862-14641210e4cb" providerId="ADAL" clId="{F6FADA70-273D-4A9B-9953-2858C2CAA677}" dt="2024-11-06T18:50:07.544" v="2899" actId="1076"/>
          <ac:picMkLst>
            <pc:docMk/>
            <pc:sldMk cId="3325318226" sldId="1760"/>
            <ac:picMk id="45" creationId="{60B679BA-865D-1A6E-4F56-78666740BA40}"/>
          </ac:picMkLst>
        </pc:picChg>
        <pc:picChg chg="add mod">
          <ac:chgData name="Emanuel Ferreira da Silva" userId="acbf61af-dd8a-4530-9862-14641210e4cb" providerId="ADAL" clId="{F6FADA70-273D-4A9B-9953-2858C2CAA677}" dt="2024-11-06T18:50:07.544" v="2899" actId="1076"/>
          <ac:picMkLst>
            <pc:docMk/>
            <pc:sldMk cId="3325318226" sldId="1760"/>
            <ac:picMk id="46" creationId="{895DFEC7-7A44-BCC3-67F4-062F7A4745A9}"/>
          </ac:picMkLst>
        </pc:picChg>
        <pc:picChg chg="add mod">
          <ac:chgData name="Emanuel Ferreira da Silva" userId="acbf61af-dd8a-4530-9862-14641210e4cb" providerId="ADAL" clId="{F6FADA70-273D-4A9B-9953-2858C2CAA677}" dt="2024-11-06T18:52:53.334" v="2922" actId="1076"/>
          <ac:picMkLst>
            <pc:docMk/>
            <pc:sldMk cId="3325318226" sldId="1760"/>
            <ac:picMk id="48" creationId="{778A93F2-A33B-EA97-27A2-5B75AFBFB3EC}"/>
          </ac:picMkLst>
        </pc:picChg>
        <pc:picChg chg="add del mod">
          <ac:chgData name="Emanuel Ferreira da Silva" userId="acbf61af-dd8a-4530-9862-14641210e4cb" providerId="ADAL" clId="{F6FADA70-273D-4A9B-9953-2858C2CAA677}" dt="2024-11-06T18:41:40.671" v="2839" actId="21"/>
          <ac:picMkLst>
            <pc:docMk/>
            <pc:sldMk cId="3325318226" sldId="1760"/>
            <ac:picMk id="1026" creationId="{654AD656-2BF8-53FE-47F0-A774A9E05C08}"/>
          </ac:picMkLst>
        </pc:picChg>
        <pc:picChg chg="add del mod">
          <ac:chgData name="Emanuel Ferreira da Silva" userId="acbf61af-dd8a-4530-9862-14641210e4cb" providerId="ADAL" clId="{F6FADA70-273D-4A9B-9953-2858C2CAA677}" dt="2024-11-06T18:41:40.671" v="2839" actId="21"/>
          <ac:picMkLst>
            <pc:docMk/>
            <pc:sldMk cId="3325318226" sldId="1760"/>
            <ac:picMk id="1028" creationId="{4359606C-0984-617D-8927-65C8D7662684}"/>
          </ac:picMkLst>
        </pc:picChg>
        <pc:picChg chg="del">
          <ac:chgData name="Emanuel Ferreira da Silva" userId="acbf61af-dd8a-4530-9862-14641210e4cb" providerId="ADAL" clId="{F6FADA70-273D-4A9B-9953-2858C2CAA677}" dt="2024-11-04T12:32:06.887" v="264" actId="478"/>
          <ac:picMkLst>
            <pc:docMk/>
            <pc:sldMk cId="3325318226" sldId="1760"/>
            <ac:picMk id="1028" creationId="{51C0CA2B-E188-742B-78A4-7485B2D5EC16}"/>
          </ac:picMkLst>
        </pc:picChg>
        <pc:picChg chg="add del mod">
          <ac:chgData name="Emanuel Ferreira da Silva" userId="acbf61af-dd8a-4530-9862-14641210e4cb" providerId="ADAL" clId="{F6FADA70-273D-4A9B-9953-2858C2CAA677}" dt="2024-11-06T18:41:40.671" v="2839" actId="21"/>
          <ac:picMkLst>
            <pc:docMk/>
            <pc:sldMk cId="3325318226" sldId="1760"/>
            <ac:picMk id="1030" creationId="{77E56B88-84DA-82E6-A2AA-8A3F1458D94F}"/>
          </ac:picMkLst>
        </pc:picChg>
        <pc:picChg chg="add del mod">
          <ac:chgData name="Emanuel Ferreira da Silva" userId="acbf61af-dd8a-4530-9862-14641210e4cb" providerId="ADAL" clId="{F6FADA70-273D-4A9B-9953-2858C2CAA677}" dt="2024-11-06T18:41:27.749" v="2837" actId="478"/>
          <ac:picMkLst>
            <pc:docMk/>
            <pc:sldMk cId="3325318226" sldId="1760"/>
            <ac:picMk id="2050" creationId="{68DC1A4D-0B6F-A45D-AB4F-D42C6B9B4CA5}"/>
          </ac:picMkLst>
        </pc:picChg>
        <pc:picChg chg="add del mod">
          <ac:chgData name="Emanuel Ferreira da Silva" userId="acbf61af-dd8a-4530-9862-14641210e4cb" providerId="ADAL" clId="{F6FADA70-273D-4A9B-9953-2858C2CAA677}" dt="2024-11-06T18:40:29.513" v="2827" actId="478"/>
          <ac:picMkLst>
            <pc:docMk/>
            <pc:sldMk cId="3325318226" sldId="1760"/>
            <ac:picMk id="2052" creationId="{918BB810-55D4-34A2-103A-43D2A5BA295B}"/>
          </ac:picMkLst>
        </pc:picChg>
        <pc:picChg chg="add del mod">
          <ac:chgData name="Emanuel Ferreira da Silva" userId="acbf61af-dd8a-4530-9862-14641210e4cb" providerId="ADAL" clId="{F6FADA70-273D-4A9B-9953-2858C2CAA677}" dt="2024-11-06T18:41:40.671" v="2839" actId="21"/>
          <ac:picMkLst>
            <pc:docMk/>
            <pc:sldMk cId="3325318226" sldId="1760"/>
            <ac:picMk id="2054" creationId="{ABB25303-102F-3E74-2694-53E3F7D50990}"/>
          </ac:picMkLst>
        </pc:picChg>
        <pc:picChg chg="add del mod">
          <ac:chgData name="Emanuel Ferreira da Silva" userId="acbf61af-dd8a-4530-9862-14641210e4cb" providerId="ADAL" clId="{F6FADA70-273D-4A9B-9953-2858C2CAA677}" dt="2024-11-06T18:46:43.561" v="2866" actId="478"/>
          <ac:picMkLst>
            <pc:docMk/>
            <pc:sldMk cId="3325318226" sldId="1760"/>
            <ac:picMk id="2056" creationId="{4113B225-3CF9-DD3C-3B53-6B62036B550E}"/>
          </ac:picMkLst>
        </pc:picChg>
        <pc:picChg chg="add del mod">
          <ac:chgData name="Emanuel Ferreira da Silva" userId="acbf61af-dd8a-4530-9862-14641210e4cb" providerId="ADAL" clId="{F6FADA70-273D-4A9B-9953-2858C2CAA677}" dt="2024-11-04T12:57:21.370" v="326" actId="21"/>
          <ac:picMkLst>
            <pc:docMk/>
            <pc:sldMk cId="3325318226" sldId="1760"/>
            <ac:picMk id="2058" creationId="{FA412E23-4549-CEC6-E595-6DCE0BE6D6EA}"/>
          </ac:picMkLst>
        </pc:picChg>
        <pc:picChg chg="add del mod">
          <ac:chgData name="Emanuel Ferreira da Silva" userId="acbf61af-dd8a-4530-9862-14641210e4cb" providerId="ADAL" clId="{F6FADA70-273D-4A9B-9953-2858C2CAA677}" dt="2024-11-04T12:57:41.141" v="329" actId="478"/>
          <ac:picMkLst>
            <pc:docMk/>
            <pc:sldMk cId="3325318226" sldId="1760"/>
            <ac:picMk id="2060" creationId="{3E874E60-2EAE-EA38-47C6-512D236CB926}"/>
          </ac:picMkLst>
        </pc:picChg>
        <pc:picChg chg="add del mod">
          <ac:chgData name="Emanuel Ferreira da Silva" userId="acbf61af-dd8a-4530-9862-14641210e4cb" providerId="ADAL" clId="{F6FADA70-273D-4A9B-9953-2858C2CAA677}" dt="2024-11-04T12:59:15.190" v="332" actId="478"/>
          <ac:picMkLst>
            <pc:docMk/>
            <pc:sldMk cId="3325318226" sldId="1760"/>
            <ac:picMk id="2062" creationId="{9A1FD39F-567D-9093-7C78-22BC516A1114}"/>
          </ac:picMkLst>
        </pc:picChg>
        <pc:picChg chg="add del mod">
          <ac:chgData name="Emanuel Ferreira da Silva" userId="acbf61af-dd8a-4530-9862-14641210e4cb" providerId="ADAL" clId="{F6FADA70-273D-4A9B-9953-2858C2CAA677}" dt="2024-11-06T18:29:38.745" v="2764" actId="478"/>
          <ac:picMkLst>
            <pc:docMk/>
            <pc:sldMk cId="3325318226" sldId="1760"/>
            <ac:picMk id="2064" creationId="{C68455E4-B592-1E65-04E5-9874FAF7C029}"/>
          </ac:picMkLst>
        </pc:picChg>
        <pc:picChg chg="add del mod">
          <ac:chgData name="Emanuel Ferreira da Silva" userId="acbf61af-dd8a-4530-9862-14641210e4cb" providerId="ADAL" clId="{F6FADA70-273D-4A9B-9953-2858C2CAA677}" dt="2024-11-04T14:27:30.518" v="617" actId="21"/>
          <ac:picMkLst>
            <pc:docMk/>
            <pc:sldMk cId="3325318226" sldId="1760"/>
            <ac:picMk id="2066" creationId="{C89FAD60-F268-E7A4-279E-2F71DE73AF9A}"/>
          </ac:picMkLst>
        </pc:picChg>
        <pc:picChg chg="add del mod">
          <ac:chgData name="Emanuel Ferreira da Silva" userId="acbf61af-dd8a-4530-9862-14641210e4cb" providerId="ADAL" clId="{F6FADA70-273D-4A9B-9953-2858C2CAA677}" dt="2024-11-04T13:27:11.200" v="373" actId="21"/>
          <ac:picMkLst>
            <pc:docMk/>
            <pc:sldMk cId="3325318226" sldId="1760"/>
            <ac:picMk id="2068" creationId="{241B5524-C5B8-6892-29AD-E6410D4C8230}"/>
          </ac:picMkLst>
        </pc:picChg>
        <pc:picChg chg="add del mod">
          <ac:chgData name="Emanuel Ferreira da Silva" userId="acbf61af-dd8a-4530-9862-14641210e4cb" providerId="ADAL" clId="{F6FADA70-273D-4A9B-9953-2858C2CAA677}" dt="2024-11-04T13:27:11.200" v="373" actId="21"/>
          <ac:picMkLst>
            <pc:docMk/>
            <pc:sldMk cId="3325318226" sldId="1760"/>
            <ac:picMk id="2070" creationId="{4DDEC0EE-C91D-F407-9FA0-7773A9B57768}"/>
          </ac:picMkLst>
        </pc:picChg>
        <pc:picChg chg="add del mod">
          <ac:chgData name="Emanuel Ferreira da Silva" userId="acbf61af-dd8a-4530-9862-14641210e4cb" providerId="ADAL" clId="{F6FADA70-273D-4A9B-9953-2858C2CAA677}" dt="2024-11-06T18:29:42.302" v="2766" actId="478"/>
          <ac:picMkLst>
            <pc:docMk/>
            <pc:sldMk cId="3325318226" sldId="1760"/>
            <ac:picMk id="2072" creationId="{935148E7-4F22-B32E-E43A-DB6E141B644F}"/>
          </ac:picMkLst>
        </pc:picChg>
        <pc:picChg chg="add del mod">
          <ac:chgData name="Emanuel Ferreira da Silva" userId="acbf61af-dd8a-4530-9862-14641210e4cb" providerId="ADAL" clId="{F6FADA70-273D-4A9B-9953-2858C2CAA677}" dt="2024-11-06T18:29:42.302" v="2766" actId="478"/>
          <ac:picMkLst>
            <pc:docMk/>
            <pc:sldMk cId="3325318226" sldId="1760"/>
            <ac:picMk id="2074" creationId="{3DCDC350-C397-4034-055C-846996A54BCD}"/>
          </ac:picMkLst>
        </pc:picChg>
        <pc:picChg chg="add del">
          <ac:chgData name="Emanuel Ferreira da Silva" userId="acbf61af-dd8a-4530-9862-14641210e4cb" providerId="ADAL" clId="{F6FADA70-273D-4A9B-9953-2858C2CAA677}" dt="2024-11-04T14:26:49.170" v="612" actId="478"/>
          <ac:picMkLst>
            <pc:docMk/>
            <pc:sldMk cId="3325318226" sldId="1760"/>
            <ac:picMk id="2076" creationId="{622406FF-0843-96F0-5325-6DCF868C33BD}"/>
          </ac:picMkLst>
        </pc:picChg>
        <pc:picChg chg="add del mod">
          <ac:chgData name="Emanuel Ferreira da Silva" userId="acbf61af-dd8a-4530-9862-14641210e4cb" providerId="ADAL" clId="{F6FADA70-273D-4A9B-9953-2858C2CAA677}" dt="2024-11-04T14:27:30.518" v="617" actId="21"/>
          <ac:picMkLst>
            <pc:docMk/>
            <pc:sldMk cId="3325318226" sldId="1760"/>
            <ac:picMk id="2078" creationId="{E66DB13A-5A5F-8D5F-E3BC-6BC7C59F92E3}"/>
          </ac:picMkLst>
        </pc:picChg>
      </pc:sldChg>
      <pc:sldChg chg="modSp add del mod">
        <pc:chgData name="Emanuel Ferreira da Silva" userId="acbf61af-dd8a-4530-9862-14641210e4cb" providerId="ADAL" clId="{F6FADA70-273D-4A9B-9953-2858C2CAA677}" dt="2024-11-04T13:38:48.838" v="427" actId="2696"/>
        <pc:sldMkLst>
          <pc:docMk/>
          <pc:sldMk cId="1019345455" sldId="1761"/>
        </pc:sldMkLst>
        <pc:spChg chg="mod">
          <ac:chgData name="Emanuel Ferreira da Silva" userId="acbf61af-dd8a-4530-9862-14641210e4cb" providerId="ADAL" clId="{F6FADA70-273D-4A9B-9953-2858C2CAA677}" dt="2024-11-04T13:36:04.249" v="414"/>
          <ac:spMkLst>
            <pc:docMk/>
            <pc:sldMk cId="1019345455" sldId="1761"/>
            <ac:spMk id="6" creationId="{9D95A739-1405-D669-6603-F677BAB24B2F}"/>
          </ac:spMkLst>
        </pc:spChg>
      </pc:sldChg>
      <pc:sldChg chg="add del">
        <pc:chgData name="Emanuel Ferreira da Silva" userId="acbf61af-dd8a-4530-9862-14641210e4cb" providerId="ADAL" clId="{F6FADA70-273D-4A9B-9953-2858C2CAA677}" dt="2024-11-04T13:30:19.097" v="391" actId="2696"/>
        <pc:sldMkLst>
          <pc:docMk/>
          <pc:sldMk cId="1855325859" sldId="1761"/>
        </pc:sldMkLst>
      </pc:sldChg>
      <pc:sldChg chg="addSp delSp modSp add mod ord modAnim">
        <pc:chgData name="Emanuel Ferreira da Silva" userId="acbf61af-dd8a-4530-9862-14641210e4cb" providerId="ADAL" clId="{F6FADA70-273D-4A9B-9953-2858C2CAA677}" dt="2024-11-06T20:52:07.109" v="4820" actId="207"/>
        <pc:sldMkLst>
          <pc:docMk/>
          <pc:sldMk cId="3423865998" sldId="1762"/>
        </pc:sldMkLst>
        <pc:spChg chg="mod">
          <ac:chgData name="Emanuel Ferreira da Silva" userId="acbf61af-dd8a-4530-9862-14641210e4cb" providerId="ADAL" clId="{F6FADA70-273D-4A9B-9953-2858C2CAA677}" dt="2024-11-04T13:38:44.973" v="426"/>
          <ac:spMkLst>
            <pc:docMk/>
            <pc:sldMk cId="3423865998" sldId="1762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F6FADA70-273D-4A9B-9953-2858C2CAA677}" dt="2024-11-06T20:36:40.323" v="4699" actId="1076"/>
          <ac:spMkLst>
            <pc:docMk/>
            <pc:sldMk cId="3423865998" sldId="1762"/>
            <ac:spMk id="17" creationId="{6152DB29-A7D4-C5AD-6D01-963F120FB70F}"/>
          </ac:spMkLst>
        </pc:spChg>
        <pc:spChg chg="add mod topLvl">
          <ac:chgData name="Emanuel Ferreira da Silva" userId="acbf61af-dd8a-4530-9862-14641210e4cb" providerId="ADAL" clId="{F6FADA70-273D-4A9B-9953-2858C2CAA677}" dt="2024-11-06T20:50:49.714" v="4810" actId="165"/>
          <ac:spMkLst>
            <pc:docMk/>
            <pc:sldMk cId="3423865998" sldId="1762"/>
            <ac:spMk id="38" creationId="{4E57A067-EE1C-5352-24C5-78B7B4B13994}"/>
          </ac:spMkLst>
        </pc:spChg>
        <pc:spChg chg="add mod topLvl">
          <ac:chgData name="Emanuel Ferreira da Silva" userId="acbf61af-dd8a-4530-9862-14641210e4cb" providerId="ADAL" clId="{F6FADA70-273D-4A9B-9953-2858C2CAA677}" dt="2024-11-06T20:51:59.779" v="4819" actId="207"/>
          <ac:spMkLst>
            <pc:docMk/>
            <pc:sldMk cId="3423865998" sldId="1762"/>
            <ac:spMk id="39" creationId="{DF0EB00D-5259-2859-480A-9333A179B4C3}"/>
          </ac:spMkLst>
        </pc:spChg>
        <pc:spChg chg="add del mod topLvl">
          <ac:chgData name="Emanuel Ferreira da Silva" userId="acbf61af-dd8a-4530-9862-14641210e4cb" providerId="ADAL" clId="{F6FADA70-273D-4A9B-9953-2858C2CAA677}" dt="2024-11-06T20:51:08.851" v="4813" actId="478"/>
          <ac:spMkLst>
            <pc:docMk/>
            <pc:sldMk cId="3423865998" sldId="1762"/>
            <ac:spMk id="40" creationId="{F122DD04-B364-980E-9BB2-7953938B7604}"/>
          </ac:spMkLst>
        </pc:spChg>
        <pc:spChg chg="add mod">
          <ac:chgData name="Emanuel Ferreira da Silva" userId="acbf61af-dd8a-4530-9862-14641210e4cb" providerId="ADAL" clId="{F6FADA70-273D-4A9B-9953-2858C2CAA677}" dt="2024-11-06T20:52:07.109" v="4820" actId="207"/>
          <ac:spMkLst>
            <pc:docMk/>
            <pc:sldMk cId="3423865998" sldId="1762"/>
            <ac:spMk id="42" creationId="{92C8AC71-0CA7-A5D1-DFF8-7D451B4C2140}"/>
          </ac:spMkLst>
        </pc:spChg>
        <pc:grpChg chg="add del mod">
          <ac:chgData name="Emanuel Ferreira da Silva" userId="acbf61af-dd8a-4530-9862-14641210e4cb" providerId="ADAL" clId="{F6FADA70-273D-4A9B-9953-2858C2CAA677}" dt="2024-11-06T20:50:49.714" v="4810" actId="165"/>
          <ac:grpSpMkLst>
            <pc:docMk/>
            <pc:sldMk cId="3423865998" sldId="1762"/>
            <ac:grpSpMk id="41" creationId="{A4DA3C9A-9B5A-4885-EEE6-151DB7779988}"/>
          </ac:grpSpMkLst>
        </pc:grpChg>
        <pc:picChg chg="add del mod">
          <ac:chgData name="Emanuel Ferreira da Silva" userId="acbf61af-dd8a-4530-9862-14641210e4cb" providerId="ADAL" clId="{F6FADA70-273D-4A9B-9953-2858C2CAA677}" dt="2024-11-06T20:43:17.649" v="4745" actId="478"/>
          <ac:picMkLst>
            <pc:docMk/>
            <pc:sldMk cId="3423865998" sldId="1762"/>
            <ac:picMk id="2" creationId="{37434D46-6D48-1C25-D6AC-98354BC930A3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2" creationId="{F28A896B-B5A1-B33C-682C-416BDAA012D4}"/>
          </ac:picMkLst>
        </pc:picChg>
        <pc:picChg chg="add mod">
          <ac:chgData name="Emanuel Ferreira da Silva" userId="acbf61af-dd8a-4530-9862-14641210e4cb" providerId="ADAL" clId="{F6FADA70-273D-4A9B-9953-2858C2CAA677}" dt="2024-11-06T20:36:44.906" v="4701" actId="1076"/>
          <ac:picMkLst>
            <pc:docMk/>
            <pc:sldMk cId="3423865998" sldId="1762"/>
            <ac:picMk id="3" creationId="{3B9671E3-5EF7-CAB2-63C2-198371DFDECE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3" creationId="{D71DFFF2-77D9-8EED-559A-F9CD5DB8D87F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5" creationId="{008D88CF-3DE9-744C-AE68-B52106960E59}"/>
          </ac:picMkLst>
        </pc:picChg>
        <pc:picChg chg="add del mod">
          <ac:chgData name="Emanuel Ferreira da Silva" userId="acbf61af-dd8a-4530-9862-14641210e4cb" providerId="ADAL" clId="{F6FADA70-273D-4A9B-9953-2858C2CAA677}" dt="2024-11-06T20:40:18.168" v="4707" actId="478"/>
          <ac:picMkLst>
            <pc:docMk/>
            <pc:sldMk cId="3423865998" sldId="1762"/>
            <ac:picMk id="5" creationId="{5F031CB1-FB7D-1EC5-3A95-2248607160BA}"/>
          </ac:picMkLst>
        </pc:picChg>
        <pc:picChg chg="add del mod">
          <ac:chgData name="Emanuel Ferreira da Silva" userId="acbf61af-dd8a-4530-9862-14641210e4cb" providerId="ADAL" clId="{F6FADA70-273D-4A9B-9953-2858C2CAA677}" dt="2024-11-06T20:40:18.168" v="4707" actId="478"/>
          <ac:picMkLst>
            <pc:docMk/>
            <pc:sldMk cId="3423865998" sldId="1762"/>
            <ac:picMk id="9" creationId="{05DE704F-D11C-4D54-FDBD-E72DD0658276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9" creationId="{C40D9C0E-8462-13B3-570A-5CB516C66350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10" creationId="{175132AD-17A6-7431-E1E1-D445F7C247C6}"/>
          </ac:picMkLst>
        </pc:picChg>
        <pc:picChg chg="add del mod">
          <ac:chgData name="Emanuel Ferreira da Silva" userId="acbf61af-dd8a-4530-9862-14641210e4cb" providerId="ADAL" clId="{F6FADA70-273D-4A9B-9953-2858C2CAA677}" dt="2024-11-06T20:40:18.168" v="4707" actId="478"/>
          <ac:picMkLst>
            <pc:docMk/>
            <pc:sldMk cId="3423865998" sldId="1762"/>
            <ac:picMk id="10" creationId="{8E861E47-5007-F4C3-8E74-C639E67C0325}"/>
          </ac:picMkLst>
        </pc:picChg>
        <pc:picChg chg="add del mod">
          <ac:chgData name="Emanuel Ferreira da Silva" userId="acbf61af-dd8a-4530-9862-14641210e4cb" providerId="ADAL" clId="{F6FADA70-273D-4A9B-9953-2858C2CAA677}" dt="2024-11-06T20:40:18.168" v="4707" actId="478"/>
          <ac:picMkLst>
            <pc:docMk/>
            <pc:sldMk cId="3423865998" sldId="1762"/>
            <ac:picMk id="11" creationId="{3DBB9F3F-12C7-26EA-D1C0-4E4D74402285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1" creationId="{FB4B31D6-4985-1AE9-5C38-F966F5E2F0F9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2" creationId="{1C8354E6-7AD6-4D1B-D3CD-49D89B829DB3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3" creationId="{EBC2FF02-229B-EB8E-403C-82BFB8EA781C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4" creationId="{C15988C2-8393-A0CD-9F8C-45D013091028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5" creationId="{06950392-30ED-DC59-A0A2-663F7CEE17FE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6" creationId="{A0F7FBE0-CADE-2D52-1E7B-F0FB0FB4E66B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8" creationId="{68C5DB0A-343F-5DA0-1ACB-891330C89AF0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19" creationId="{57DC29B8-2A78-108C-94DF-A72965E622E6}"/>
          </ac:picMkLst>
        </pc:picChg>
        <pc:picChg chg="add del mod">
          <ac:chgData name="Emanuel Ferreira da Silva" userId="acbf61af-dd8a-4530-9862-14641210e4cb" providerId="ADAL" clId="{F6FADA70-273D-4A9B-9953-2858C2CAA677}" dt="2024-11-04T14:49:39.449" v="678" actId="478"/>
          <ac:picMkLst>
            <pc:docMk/>
            <pc:sldMk cId="3423865998" sldId="1762"/>
            <ac:picMk id="20" creationId="{88177CC4-2934-E3F1-FD5D-FE0BC36B575C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21" creationId="{60DE3A39-CD96-6488-384E-9E3816246941}"/>
          </ac:picMkLst>
        </pc:picChg>
        <pc:picChg chg="add del mod">
          <ac:chgData name="Emanuel Ferreira da Silva" userId="acbf61af-dd8a-4530-9862-14641210e4cb" providerId="ADAL" clId="{F6FADA70-273D-4A9B-9953-2858C2CAA677}" dt="2024-11-04T14:49:38.369" v="677" actId="478"/>
          <ac:picMkLst>
            <pc:docMk/>
            <pc:sldMk cId="3423865998" sldId="1762"/>
            <ac:picMk id="22" creationId="{4D14D9C9-AFE2-5D51-EB74-588CEB10B4FA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23" creationId="{81E05F07-7946-0222-020D-104FB5D1AD92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24" creationId="{C0CAEF50-8726-C4EF-DC36-C7AF62182FAE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25" creationId="{AA5F68BD-BF28-BFE8-039B-B857AD78C035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26" creationId="{971BEAC8-6BD0-26FD-9793-30AFD25EC696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27" creationId="{005CB0E9-3434-B7B3-4322-7C9B28F324E0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28" creationId="{48C503CB-7A47-D0D3-95CF-71EAE31C688C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29" creationId="{719CB325-22E7-52EA-1552-CDAB3E4D4139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30" creationId="{798C5ABC-64D1-7933-9B5D-9AF64F51A285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31" creationId="{9ADAF9D5-195E-5A97-AB9E-0EEAC4A0B30F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32" creationId="{3C00C989-1626-F857-F4E3-7BF4D9CD904B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33" creationId="{261D7D66-31DF-6192-7821-2BEA7F8E09D7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34" creationId="{4577122C-77F8-8EAD-1EA1-9C7F3500F729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2050" creationId="{68DC1A4D-0B6F-A45D-AB4F-D42C6B9B4CA5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2052" creationId="{918BB810-55D4-34A2-103A-43D2A5BA295B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2054" creationId="{ABB25303-102F-3E74-2694-53E3F7D50990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2056" creationId="{4113B225-3CF9-DD3C-3B53-6B62036B550E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2064" creationId="{C68455E4-B592-1E65-04E5-9874FAF7C029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2066" creationId="{C89FAD60-F268-E7A4-279E-2F71DE73AF9A}"/>
          </ac:picMkLst>
        </pc:picChg>
        <pc:picChg chg="del">
          <ac:chgData name="Emanuel Ferreira da Silva" userId="acbf61af-dd8a-4530-9862-14641210e4cb" providerId="ADAL" clId="{F6FADA70-273D-4A9B-9953-2858C2CAA677}" dt="2024-11-04T14:44:36.091" v="655" actId="478"/>
          <ac:picMkLst>
            <pc:docMk/>
            <pc:sldMk cId="3423865998" sldId="1762"/>
            <ac:picMk id="2072" creationId="{935148E7-4F22-B32E-E43A-DB6E141B644F}"/>
          </ac:picMkLst>
        </pc:picChg>
        <pc:picChg chg="add del mod">
          <ac:chgData name="Emanuel Ferreira da Silva" userId="acbf61af-dd8a-4530-9862-14641210e4cb" providerId="ADAL" clId="{F6FADA70-273D-4A9B-9953-2858C2CAA677}" dt="2024-11-06T20:32:59.942" v="4687" actId="478"/>
          <ac:picMkLst>
            <pc:docMk/>
            <pc:sldMk cId="3423865998" sldId="1762"/>
            <ac:picMk id="3074" creationId="{3B66D835-CFC1-BC90-5359-5B95536AB286}"/>
          </ac:picMkLst>
        </pc:picChg>
        <pc:picChg chg="add del mod">
          <ac:chgData name="Emanuel Ferreira da Silva" userId="acbf61af-dd8a-4530-9862-14641210e4cb" providerId="ADAL" clId="{F6FADA70-273D-4A9B-9953-2858C2CAA677}" dt="2024-11-06T20:35:04.181" v="4690" actId="478"/>
          <ac:picMkLst>
            <pc:docMk/>
            <pc:sldMk cId="3423865998" sldId="1762"/>
            <ac:picMk id="4098" creationId="{DA5CAEC0-688F-165D-110B-F8DA18090273}"/>
          </ac:picMkLst>
        </pc:picChg>
        <pc:picChg chg="add del">
          <ac:chgData name="Emanuel Ferreira da Silva" userId="acbf61af-dd8a-4530-9862-14641210e4cb" providerId="ADAL" clId="{F6FADA70-273D-4A9B-9953-2858C2CAA677}" dt="2024-11-06T20:35:13.395" v="4692" actId="478"/>
          <ac:picMkLst>
            <pc:docMk/>
            <pc:sldMk cId="3423865998" sldId="1762"/>
            <ac:picMk id="4100" creationId="{5BAD7E67-91E9-407B-8919-1E3479A06DEB}"/>
          </ac:picMkLst>
        </pc:picChg>
        <pc:picChg chg="add del mod">
          <ac:chgData name="Emanuel Ferreira da Silva" userId="acbf61af-dd8a-4530-9862-14641210e4cb" providerId="ADAL" clId="{F6FADA70-273D-4A9B-9953-2858C2CAA677}" dt="2024-11-06T20:36:35.702" v="4698" actId="21"/>
          <ac:picMkLst>
            <pc:docMk/>
            <pc:sldMk cId="3423865998" sldId="1762"/>
            <ac:picMk id="4102" creationId="{2FECA2A5-2CD4-E734-22BD-101F0EA7806E}"/>
          </ac:picMkLst>
        </pc:picChg>
        <pc:picChg chg="add del">
          <ac:chgData name="Emanuel Ferreira da Silva" userId="acbf61af-dd8a-4530-9862-14641210e4cb" providerId="ADAL" clId="{F6FADA70-273D-4A9B-9953-2858C2CAA677}" dt="2024-11-06T20:36:35.702" v="4698" actId="21"/>
          <ac:picMkLst>
            <pc:docMk/>
            <pc:sldMk cId="3423865998" sldId="1762"/>
            <ac:picMk id="4104" creationId="{2626373F-A18B-B920-DDCC-E0780528C2FE}"/>
          </ac:picMkLst>
        </pc:picChg>
        <pc:picChg chg="add del mod">
          <ac:chgData name="Emanuel Ferreira da Silva" userId="acbf61af-dd8a-4530-9862-14641210e4cb" providerId="ADAL" clId="{F6FADA70-273D-4A9B-9953-2858C2CAA677}" dt="2024-11-06T20:43:31.267" v="4748" actId="478"/>
          <ac:picMkLst>
            <pc:docMk/>
            <pc:sldMk cId="3423865998" sldId="1762"/>
            <ac:picMk id="4106" creationId="{A8396F03-18AA-DED9-9CB6-9CE6C1D2373D}"/>
          </ac:picMkLst>
        </pc:picChg>
        <pc:picChg chg="add del mod">
          <ac:chgData name="Emanuel Ferreira da Silva" userId="acbf61af-dd8a-4530-9862-14641210e4cb" providerId="ADAL" clId="{F6FADA70-273D-4A9B-9953-2858C2CAA677}" dt="2024-11-06T20:42:04.498" v="4732" actId="478"/>
          <ac:picMkLst>
            <pc:docMk/>
            <pc:sldMk cId="3423865998" sldId="1762"/>
            <ac:picMk id="4108" creationId="{F817D3A2-45A6-51E7-DBD3-5DBFE8A0514D}"/>
          </ac:picMkLst>
        </pc:picChg>
        <pc:picChg chg="add del mod">
          <ac:chgData name="Emanuel Ferreira da Silva" userId="acbf61af-dd8a-4530-9862-14641210e4cb" providerId="ADAL" clId="{F6FADA70-273D-4A9B-9953-2858C2CAA677}" dt="2024-11-06T20:42:42.659" v="4738" actId="478"/>
          <ac:picMkLst>
            <pc:docMk/>
            <pc:sldMk cId="3423865998" sldId="1762"/>
            <ac:picMk id="4110" creationId="{457AC24F-CFC8-F645-F44D-E7F86EA9B59B}"/>
          </ac:picMkLst>
        </pc:picChg>
        <pc:picChg chg="add del mod">
          <ac:chgData name="Emanuel Ferreira da Silva" userId="acbf61af-dd8a-4530-9862-14641210e4cb" providerId="ADAL" clId="{F6FADA70-273D-4A9B-9953-2858C2CAA677}" dt="2024-11-06T20:42:27.939" v="4735" actId="478"/>
          <ac:picMkLst>
            <pc:docMk/>
            <pc:sldMk cId="3423865998" sldId="1762"/>
            <ac:picMk id="4112" creationId="{E74CB965-AFE2-3E3F-EE9E-EAB5994E1389}"/>
          </ac:picMkLst>
        </pc:picChg>
        <pc:picChg chg="add del mod">
          <ac:chgData name="Emanuel Ferreira da Silva" userId="acbf61af-dd8a-4530-9862-14641210e4cb" providerId="ADAL" clId="{F6FADA70-273D-4A9B-9953-2858C2CAA677}" dt="2024-11-06T20:42:54.162" v="4742" actId="478"/>
          <ac:picMkLst>
            <pc:docMk/>
            <pc:sldMk cId="3423865998" sldId="1762"/>
            <ac:picMk id="4114" creationId="{D3DCD877-C7CE-756E-75AA-C2FA009EAC69}"/>
          </ac:picMkLst>
        </pc:picChg>
        <pc:picChg chg="add mod topLvl">
          <ac:chgData name="Emanuel Ferreira da Silva" userId="acbf61af-dd8a-4530-9862-14641210e4cb" providerId="ADAL" clId="{F6FADA70-273D-4A9B-9953-2858C2CAA677}" dt="2024-11-06T20:50:49.714" v="4810" actId="165"/>
          <ac:picMkLst>
            <pc:docMk/>
            <pc:sldMk cId="3423865998" sldId="1762"/>
            <ac:picMk id="4116" creationId="{ACACAC8B-1E9B-6A2B-E12D-A37F37D45387}"/>
          </ac:picMkLst>
        </pc:picChg>
        <pc:picChg chg="add mod topLvl">
          <ac:chgData name="Emanuel Ferreira da Silva" userId="acbf61af-dd8a-4530-9862-14641210e4cb" providerId="ADAL" clId="{F6FADA70-273D-4A9B-9953-2858C2CAA677}" dt="2024-11-06T20:50:49.714" v="4810" actId="165"/>
          <ac:picMkLst>
            <pc:docMk/>
            <pc:sldMk cId="3423865998" sldId="1762"/>
            <ac:picMk id="4118" creationId="{12897745-48F8-234A-17F9-7D6DF4CFDB92}"/>
          </ac:picMkLst>
        </pc:picChg>
        <pc:picChg chg="add mod topLvl">
          <ac:chgData name="Emanuel Ferreira da Silva" userId="acbf61af-dd8a-4530-9862-14641210e4cb" providerId="ADAL" clId="{F6FADA70-273D-4A9B-9953-2858C2CAA677}" dt="2024-11-06T20:50:49.714" v="4810" actId="165"/>
          <ac:picMkLst>
            <pc:docMk/>
            <pc:sldMk cId="3423865998" sldId="1762"/>
            <ac:picMk id="4120" creationId="{5BB232BE-6E06-47AB-490E-E91073AC7781}"/>
          </ac:picMkLst>
        </pc:picChg>
        <pc:picChg chg="add mod topLvl">
          <ac:chgData name="Emanuel Ferreira da Silva" userId="acbf61af-dd8a-4530-9862-14641210e4cb" providerId="ADAL" clId="{F6FADA70-273D-4A9B-9953-2858C2CAA677}" dt="2024-11-06T20:50:49.714" v="4810" actId="165"/>
          <ac:picMkLst>
            <pc:docMk/>
            <pc:sldMk cId="3423865998" sldId="1762"/>
            <ac:picMk id="4122" creationId="{1F17AA12-066A-233E-967F-5E7C390F52F4}"/>
          </ac:picMkLst>
        </pc:picChg>
        <pc:picChg chg="add mod topLvl">
          <ac:chgData name="Emanuel Ferreira da Silva" userId="acbf61af-dd8a-4530-9862-14641210e4cb" providerId="ADAL" clId="{F6FADA70-273D-4A9B-9953-2858C2CAA677}" dt="2024-11-06T20:50:49.714" v="4810" actId="165"/>
          <ac:picMkLst>
            <pc:docMk/>
            <pc:sldMk cId="3423865998" sldId="1762"/>
            <ac:picMk id="4124" creationId="{26655721-B3E7-A194-0763-B65C97C6553F}"/>
          </ac:picMkLst>
        </pc:picChg>
        <pc:picChg chg="add mod topLvl">
          <ac:chgData name="Emanuel Ferreira da Silva" userId="acbf61af-dd8a-4530-9862-14641210e4cb" providerId="ADAL" clId="{F6FADA70-273D-4A9B-9953-2858C2CAA677}" dt="2024-11-06T20:50:49.714" v="4810" actId="165"/>
          <ac:picMkLst>
            <pc:docMk/>
            <pc:sldMk cId="3423865998" sldId="1762"/>
            <ac:picMk id="4126" creationId="{849200A4-1B11-8E34-7CF1-4AE8F6D56862}"/>
          </ac:picMkLst>
        </pc:picChg>
        <pc:cxnChg chg="add del mod">
          <ac:chgData name="Emanuel Ferreira da Silva" userId="acbf61af-dd8a-4530-9862-14641210e4cb" providerId="ADAL" clId="{F6FADA70-273D-4A9B-9953-2858C2CAA677}" dt="2024-11-06T20:48:58.307" v="4786" actId="478"/>
          <ac:cxnSpMkLst>
            <pc:docMk/>
            <pc:sldMk cId="3423865998" sldId="1762"/>
            <ac:cxnSpMk id="13" creationId="{089F94CF-A56B-290E-1A79-744763F7A4DD}"/>
          </ac:cxnSpMkLst>
        </pc:cxnChg>
        <pc:cxnChg chg="add del mod">
          <ac:chgData name="Emanuel Ferreira da Silva" userId="acbf61af-dd8a-4530-9862-14641210e4cb" providerId="ADAL" clId="{F6FADA70-273D-4A9B-9953-2858C2CAA677}" dt="2024-11-06T20:48:55.076" v="4784" actId="478"/>
          <ac:cxnSpMkLst>
            <pc:docMk/>
            <pc:sldMk cId="3423865998" sldId="1762"/>
            <ac:cxnSpMk id="15" creationId="{9D7BCA6D-1281-AC56-FC75-96FCE7401867}"/>
          </ac:cxnSpMkLst>
        </pc:cxnChg>
        <pc:cxnChg chg="add del mod">
          <ac:chgData name="Emanuel Ferreira da Silva" userId="acbf61af-dd8a-4530-9862-14641210e4cb" providerId="ADAL" clId="{F6FADA70-273D-4A9B-9953-2858C2CAA677}" dt="2024-11-06T20:48:56.916" v="4785" actId="478"/>
          <ac:cxnSpMkLst>
            <pc:docMk/>
            <pc:sldMk cId="3423865998" sldId="1762"/>
            <ac:cxnSpMk id="18" creationId="{AEE73C00-786F-B243-FCA5-5DE41432A4ED}"/>
          </ac:cxnSpMkLst>
        </pc:cxnChg>
        <pc:cxnChg chg="add del mod">
          <ac:chgData name="Emanuel Ferreira da Silva" userId="acbf61af-dd8a-4530-9862-14641210e4cb" providerId="ADAL" clId="{F6FADA70-273D-4A9B-9953-2858C2CAA677}" dt="2024-11-06T20:44:51.846" v="4759" actId="11529"/>
          <ac:cxnSpMkLst>
            <pc:docMk/>
            <pc:sldMk cId="3423865998" sldId="1762"/>
            <ac:cxnSpMk id="20" creationId="{A49849CA-0343-423D-72E9-661F813800E5}"/>
          </ac:cxnSpMkLst>
        </pc:cxnChg>
        <pc:cxnChg chg="add del mod">
          <ac:chgData name="Emanuel Ferreira da Silva" userId="acbf61af-dd8a-4530-9862-14641210e4cb" providerId="ADAL" clId="{F6FADA70-273D-4A9B-9953-2858C2CAA677}" dt="2024-11-06T20:44:51.432" v="4758" actId="11529"/>
          <ac:cxnSpMkLst>
            <pc:docMk/>
            <pc:sldMk cId="3423865998" sldId="1762"/>
            <ac:cxnSpMk id="22" creationId="{1ACAFF62-B6C2-395F-6714-CEEAE41A15E5}"/>
          </ac:cxnSpMkLst>
        </pc:cxnChg>
      </pc:sldChg>
      <pc:sldChg chg="addSp delSp modSp add del mod">
        <pc:chgData name="Emanuel Ferreira da Silva" userId="acbf61af-dd8a-4530-9862-14641210e4cb" providerId="ADAL" clId="{F6FADA70-273D-4A9B-9953-2858C2CAA677}" dt="2024-11-04T17:56:11.812" v="1134" actId="47"/>
        <pc:sldMkLst>
          <pc:docMk/>
          <pc:sldMk cId="2945313596" sldId="1763"/>
        </pc:sldMkLst>
        <pc:spChg chg="del">
          <ac:chgData name="Emanuel Ferreira da Silva" userId="acbf61af-dd8a-4530-9862-14641210e4cb" providerId="ADAL" clId="{F6FADA70-273D-4A9B-9953-2858C2CAA677}" dt="2024-11-04T17:47:14.107" v="762" actId="478"/>
          <ac:spMkLst>
            <pc:docMk/>
            <pc:sldMk cId="2945313596" sldId="1763"/>
            <ac:spMk id="5" creationId="{4942C9EE-4531-F3D9-0B96-C1BF3230C543}"/>
          </ac:spMkLst>
        </pc:spChg>
        <pc:spChg chg="del">
          <ac:chgData name="Emanuel Ferreira da Silva" userId="acbf61af-dd8a-4530-9862-14641210e4cb" providerId="ADAL" clId="{F6FADA70-273D-4A9B-9953-2858C2CAA677}" dt="2024-11-04T17:47:14.107" v="762" actId="478"/>
          <ac:spMkLst>
            <pc:docMk/>
            <pc:sldMk cId="2945313596" sldId="1763"/>
            <ac:spMk id="10" creationId="{4C50DBEC-3544-3F2F-993F-704872690477}"/>
          </ac:spMkLst>
        </pc:spChg>
        <pc:spChg chg="del">
          <ac:chgData name="Emanuel Ferreira da Silva" userId="acbf61af-dd8a-4530-9862-14641210e4cb" providerId="ADAL" clId="{F6FADA70-273D-4A9B-9953-2858C2CAA677}" dt="2024-11-04T17:47:14.107" v="762" actId="478"/>
          <ac:spMkLst>
            <pc:docMk/>
            <pc:sldMk cId="2945313596" sldId="1763"/>
            <ac:spMk id="11" creationId="{89E0329C-F57C-1604-EE4C-7072F7EBAEE0}"/>
          </ac:spMkLst>
        </pc:spChg>
        <pc:spChg chg="del">
          <ac:chgData name="Emanuel Ferreira da Silva" userId="acbf61af-dd8a-4530-9862-14641210e4cb" providerId="ADAL" clId="{F6FADA70-273D-4A9B-9953-2858C2CAA677}" dt="2024-11-04T17:47:14.107" v="762" actId="478"/>
          <ac:spMkLst>
            <pc:docMk/>
            <pc:sldMk cId="2945313596" sldId="1763"/>
            <ac:spMk id="13" creationId="{BE3144D0-1BAD-8DB3-22EC-0F6FDA4A3763}"/>
          </ac:spMkLst>
        </pc:spChg>
        <pc:spChg chg="del">
          <ac:chgData name="Emanuel Ferreira da Silva" userId="acbf61af-dd8a-4530-9862-14641210e4cb" providerId="ADAL" clId="{F6FADA70-273D-4A9B-9953-2858C2CAA677}" dt="2024-11-04T17:47:14.107" v="762" actId="478"/>
          <ac:spMkLst>
            <pc:docMk/>
            <pc:sldMk cId="2945313596" sldId="1763"/>
            <ac:spMk id="14" creationId="{901624A4-2312-64EA-03A8-B47AC97F370E}"/>
          </ac:spMkLst>
        </pc:spChg>
        <pc:grpChg chg="add del mod">
          <ac:chgData name="Emanuel Ferreira da Silva" userId="acbf61af-dd8a-4530-9862-14641210e4cb" providerId="ADAL" clId="{F6FADA70-273D-4A9B-9953-2858C2CAA677}" dt="2024-11-04T17:49:23.794" v="826" actId="165"/>
          <ac:grpSpMkLst>
            <pc:docMk/>
            <pc:sldMk cId="2945313596" sldId="1763"/>
            <ac:grpSpMk id="15" creationId="{FF003477-0790-87EA-3DF5-8CDC478485D4}"/>
          </ac:grpSpMkLst>
        </pc:grpChg>
        <pc:picChg chg="add del mod topLvl">
          <ac:chgData name="Emanuel Ferreira da Silva" userId="acbf61af-dd8a-4530-9862-14641210e4cb" providerId="ADAL" clId="{F6FADA70-273D-4A9B-9953-2858C2CAA677}" dt="2024-11-04T17:49:33.638" v="848" actId="21"/>
          <ac:picMkLst>
            <pc:docMk/>
            <pc:sldMk cId="2945313596" sldId="1763"/>
            <ac:picMk id="4" creationId="{34A4FF53-C7F5-D836-56BE-5C5C88E7016F}"/>
          </ac:picMkLst>
        </pc:picChg>
        <pc:picChg chg="add del mod topLvl">
          <ac:chgData name="Emanuel Ferreira da Silva" userId="acbf61af-dd8a-4530-9862-14641210e4cb" providerId="ADAL" clId="{F6FADA70-273D-4A9B-9953-2858C2CAA677}" dt="2024-11-04T17:51:27.634" v="901" actId="21"/>
          <ac:picMkLst>
            <pc:docMk/>
            <pc:sldMk cId="2945313596" sldId="1763"/>
            <ac:picMk id="12" creationId="{D5381097-19CC-D9F6-9719-1060284BD56F}"/>
          </ac:picMkLst>
        </pc:picChg>
      </pc:sldChg>
      <pc:sldChg chg="addSp delSp modSp add mod modAnim">
        <pc:chgData name="Emanuel Ferreira da Silva" userId="acbf61af-dd8a-4530-9862-14641210e4cb" providerId="ADAL" clId="{F6FADA70-273D-4A9B-9953-2858C2CAA677}" dt="2024-11-06T19:39:10.839" v="4047" actId="120"/>
        <pc:sldMkLst>
          <pc:docMk/>
          <pc:sldMk cId="3047202521" sldId="1763"/>
        </pc:sldMkLst>
        <pc:spChg chg="add del mod">
          <ac:chgData name="Emanuel Ferreira da Silva" userId="acbf61af-dd8a-4530-9862-14641210e4cb" providerId="ADAL" clId="{F6FADA70-273D-4A9B-9953-2858C2CAA677}" dt="2024-11-04T20:11:34.415" v="1341" actId="478"/>
          <ac:spMkLst>
            <pc:docMk/>
            <pc:sldMk cId="3047202521" sldId="1763"/>
            <ac:spMk id="13" creationId="{2F8E9F9B-87E3-FF11-FF91-724EB6A23D07}"/>
          </ac:spMkLst>
        </pc:spChg>
        <pc:spChg chg="add del mod">
          <ac:chgData name="Emanuel Ferreira da Silva" userId="acbf61af-dd8a-4530-9862-14641210e4cb" providerId="ADAL" clId="{F6FADA70-273D-4A9B-9953-2858C2CAA677}" dt="2024-11-04T20:11:35.209" v="1342" actId="478"/>
          <ac:spMkLst>
            <pc:docMk/>
            <pc:sldMk cId="3047202521" sldId="1763"/>
            <ac:spMk id="14" creationId="{74700DC8-114D-CCBC-DC87-693665F6E03E}"/>
          </ac:spMkLst>
        </pc:spChg>
        <pc:spChg chg="add mod">
          <ac:chgData name="Emanuel Ferreira da Silva" userId="acbf61af-dd8a-4530-9862-14641210e4cb" providerId="ADAL" clId="{F6FADA70-273D-4A9B-9953-2858C2CAA677}" dt="2024-11-06T19:39:10.839" v="4047" actId="120"/>
          <ac:spMkLst>
            <pc:docMk/>
            <pc:sldMk cId="3047202521" sldId="1763"/>
            <ac:spMk id="15" creationId="{D496B6A4-D7EE-E4D5-00D2-F326DE87BB8D}"/>
          </ac:spMkLst>
        </pc:spChg>
        <pc:spChg chg="add mod">
          <ac:chgData name="Emanuel Ferreira da Silva" userId="acbf61af-dd8a-4530-9862-14641210e4cb" providerId="ADAL" clId="{F6FADA70-273D-4A9B-9953-2858C2CAA677}" dt="2024-11-06T19:39:04.291" v="4040" actId="14100"/>
          <ac:spMkLst>
            <pc:docMk/>
            <pc:sldMk cId="3047202521" sldId="1763"/>
            <ac:spMk id="16" creationId="{0ED8F8E3-A7A6-113B-1E6E-6DC946FCFCAD}"/>
          </ac:spMkLst>
        </pc:spChg>
        <pc:spChg chg="add mod">
          <ac:chgData name="Emanuel Ferreira da Silva" userId="acbf61af-dd8a-4530-9862-14641210e4cb" providerId="ADAL" clId="{F6FADA70-273D-4A9B-9953-2858C2CAA677}" dt="2024-11-06T17:51:56.092" v="2721" actId="113"/>
          <ac:spMkLst>
            <pc:docMk/>
            <pc:sldMk cId="3047202521" sldId="1763"/>
            <ac:spMk id="17" creationId="{F137B7A0-2C36-C93A-49BC-CD2B2BE6570E}"/>
          </ac:spMkLst>
        </pc:spChg>
        <pc:spChg chg="add mod">
          <ac:chgData name="Emanuel Ferreira da Silva" userId="acbf61af-dd8a-4530-9862-14641210e4cb" providerId="ADAL" clId="{F6FADA70-273D-4A9B-9953-2858C2CAA677}" dt="2024-11-06T17:52:01.393" v="2725" actId="113"/>
          <ac:spMkLst>
            <pc:docMk/>
            <pc:sldMk cId="3047202521" sldId="1763"/>
            <ac:spMk id="18" creationId="{5AB7DEC0-747C-B450-670B-8DCED124DF14}"/>
          </ac:spMkLst>
        </pc:spChg>
        <pc:spChg chg="add mod">
          <ac:chgData name="Emanuel Ferreira da Silva" userId="acbf61af-dd8a-4530-9862-14641210e4cb" providerId="ADAL" clId="{F6FADA70-273D-4A9B-9953-2858C2CAA677}" dt="2024-11-06T17:51:59.302" v="2723" actId="113"/>
          <ac:spMkLst>
            <pc:docMk/>
            <pc:sldMk cId="3047202521" sldId="1763"/>
            <ac:spMk id="19" creationId="{CF614BAF-3649-AB2D-493E-47A9AED16418}"/>
          </ac:spMkLst>
        </pc:spChg>
        <pc:spChg chg="del">
          <ac:chgData name="Emanuel Ferreira da Silva" userId="acbf61af-dd8a-4530-9862-14641210e4cb" providerId="ADAL" clId="{F6FADA70-273D-4A9B-9953-2858C2CAA677}" dt="2024-11-04T20:07:12.797" v="1204" actId="478"/>
          <ac:spMkLst>
            <pc:docMk/>
            <pc:sldMk cId="3047202521" sldId="1763"/>
            <ac:spMk id="32" creationId="{08FB07B6-62A9-6B55-0739-0734117C0C81}"/>
          </ac:spMkLst>
        </pc:spChg>
        <pc:spChg chg="del">
          <ac:chgData name="Emanuel Ferreira da Silva" userId="acbf61af-dd8a-4530-9862-14641210e4cb" providerId="ADAL" clId="{F6FADA70-273D-4A9B-9953-2858C2CAA677}" dt="2024-11-04T20:07:12.797" v="1204" actId="478"/>
          <ac:spMkLst>
            <pc:docMk/>
            <pc:sldMk cId="3047202521" sldId="1763"/>
            <ac:spMk id="33" creationId="{72B3AEAA-9EF8-F9F9-E853-008580EB2831}"/>
          </ac:spMkLst>
        </pc:spChg>
        <pc:spChg chg="del">
          <ac:chgData name="Emanuel Ferreira da Silva" userId="acbf61af-dd8a-4530-9862-14641210e4cb" providerId="ADAL" clId="{F6FADA70-273D-4A9B-9953-2858C2CAA677}" dt="2024-11-04T20:07:12.797" v="1204" actId="478"/>
          <ac:spMkLst>
            <pc:docMk/>
            <pc:sldMk cId="3047202521" sldId="1763"/>
            <ac:spMk id="34" creationId="{2BBFBD6B-C1C3-273A-3209-C5A9EF5F4D74}"/>
          </ac:spMkLst>
        </pc:spChg>
        <pc:spChg chg="del">
          <ac:chgData name="Emanuel Ferreira da Silva" userId="acbf61af-dd8a-4530-9862-14641210e4cb" providerId="ADAL" clId="{F6FADA70-273D-4A9B-9953-2858C2CAA677}" dt="2024-11-04T20:07:12.797" v="1204" actId="478"/>
          <ac:spMkLst>
            <pc:docMk/>
            <pc:sldMk cId="3047202521" sldId="1763"/>
            <ac:spMk id="35" creationId="{2C9D4254-7CF1-57CE-C7AF-31BEBD9681CE}"/>
          </ac:spMkLst>
        </pc:spChg>
        <pc:spChg chg="del">
          <ac:chgData name="Emanuel Ferreira da Silva" userId="acbf61af-dd8a-4530-9862-14641210e4cb" providerId="ADAL" clId="{F6FADA70-273D-4A9B-9953-2858C2CAA677}" dt="2024-11-04T20:07:12.797" v="1204" actId="478"/>
          <ac:spMkLst>
            <pc:docMk/>
            <pc:sldMk cId="3047202521" sldId="1763"/>
            <ac:spMk id="36" creationId="{20577762-6296-BC3A-7EB5-6BC9C1268CFB}"/>
          </ac:spMkLst>
        </pc:spChg>
        <pc:grpChg chg="del">
          <ac:chgData name="Emanuel Ferreira da Silva" userId="acbf61af-dd8a-4530-9862-14641210e4cb" providerId="ADAL" clId="{F6FADA70-273D-4A9B-9953-2858C2CAA677}" dt="2024-11-04T20:07:12.797" v="1204" actId="478"/>
          <ac:grpSpMkLst>
            <pc:docMk/>
            <pc:sldMk cId="3047202521" sldId="1763"/>
            <ac:grpSpMk id="5" creationId="{EF0DFD74-F782-CD95-1A0A-AEDCC156C717}"/>
          </ac:grpSpMkLst>
        </pc:grpChg>
        <pc:grpChg chg="add del mod">
          <ac:chgData name="Emanuel Ferreira da Silva" userId="acbf61af-dd8a-4530-9862-14641210e4cb" providerId="ADAL" clId="{F6FADA70-273D-4A9B-9953-2858C2CAA677}" dt="2024-11-04T20:07:33.963" v="1208" actId="165"/>
          <ac:grpSpMkLst>
            <pc:docMk/>
            <pc:sldMk cId="3047202521" sldId="1763"/>
            <ac:grpSpMk id="8" creationId="{F6973657-08BD-4438-7D59-3413EF2D99DE}"/>
          </ac:grpSpMkLst>
        </pc:grpChg>
        <pc:grpChg chg="add del mod">
          <ac:chgData name="Emanuel Ferreira da Silva" userId="acbf61af-dd8a-4530-9862-14641210e4cb" providerId="ADAL" clId="{F6FADA70-273D-4A9B-9953-2858C2CAA677}" dt="2024-11-06T17:50:00.916" v="2707" actId="478"/>
          <ac:grpSpMkLst>
            <pc:docMk/>
            <pc:sldMk cId="3047202521" sldId="1763"/>
            <ac:grpSpMk id="23" creationId="{0444C7AD-6E5A-A5B2-E022-221A5D3AFE82}"/>
          </ac:grpSpMkLst>
        </pc:grpChg>
        <pc:grpChg chg="add del mod">
          <ac:chgData name="Emanuel Ferreira da Silva" userId="acbf61af-dd8a-4530-9862-14641210e4cb" providerId="ADAL" clId="{F6FADA70-273D-4A9B-9953-2858C2CAA677}" dt="2024-11-06T17:52:51.284" v="2731"/>
          <ac:grpSpMkLst>
            <pc:docMk/>
            <pc:sldMk cId="3047202521" sldId="1763"/>
            <ac:grpSpMk id="28" creationId="{BBCEDB95-D3AB-FFF9-F5BB-40B8E4B40335}"/>
          </ac:grpSpMkLst>
        </pc:grpChg>
        <pc:grpChg chg="del">
          <ac:chgData name="Emanuel Ferreira da Silva" userId="acbf61af-dd8a-4530-9862-14641210e4cb" providerId="ADAL" clId="{F6FADA70-273D-4A9B-9953-2858C2CAA677}" dt="2024-11-04T20:07:12.797" v="1204" actId="478"/>
          <ac:grpSpMkLst>
            <pc:docMk/>
            <pc:sldMk cId="3047202521" sldId="1763"/>
            <ac:grpSpMk id="31" creationId="{B7C271D4-7D41-236D-D3FA-7DD34096071C}"/>
          </ac:grpSpMkLst>
        </pc:grpChg>
        <pc:grpChg chg="add mod">
          <ac:chgData name="Emanuel Ferreira da Silva" userId="acbf61af-dd8a-4530-9862-14641210e4cb" providerId="ADAL" clId="{F6FADA70-273D-4A9B-9953-2858C2CAA677}" dt="2024-11-06T17:53:30.650" v="2735"/>
          <ac:grpSpMkLst>
            <pc:docMk/>
            <pc:sldMk cId="3047202521" sldId="1763"/>
            <ac:grpSpMk id="32" creationId="{82F16F57-118D-289A-9FE4-58A74CA8C8F2}"/>
          </ac:grpSpMkLst>
        </pc:grpChg>
        <pc:grpChg chg="add mod">
          <ac:chgData name="Emanuel Ferreira da Silva" userId="acbf61af-dd8a-4530-9862-14641210e4cb" providerId="ADAL" clId="{F6FADA70-273D-4A9B-9953-2858C2CAA677}" dt="2024-11-06T17:54:32.982" v="2742"/>
          <ac:grpSpMkLst>
            <pc:docMk/>
            <pc:sldMk cId="3047202521" sldId="1763"/>
            <ac:grpSpMk id="36" creationId="{2909831B-A834-7DDA-6E0F-2AD3598F7F3A}"/>
          </ac:grpSpMkLst>
        </pc:grpChg>
        <pc:grpChg chg="add mod">
          <ac:chgData name="Emanuel Ferreira da Silva" userId="acbf61af-dd8a-4530-9862-14641210e4cb" providerId="ADAL" clId="{F6FADA70-273D-4A9B-9953-2858C2CAA677}" dt="2024-11-06T17:55:29.601" v="2749"/>
          <ac:grpSpMkLst>
            <pc:docMk/>
            <pc:sldMk cId="3047202521" sldId="1763"/>
            <ac:grpSpMk id="40" creationId="{516B28A4-07BD-1C70-D01D-EB62027ED85D}"/>
          </ac:grpSpMkLst>
        </pc:grpChg>
        <pc:grpChg chg="add mod">
          <ac:chgData name="Emanuel Ferreira da Silva" userId="acbf61af-dd8a-4530-9862-14641210e4cb" providerId="ADAL" clId="{F6FADA70-273D-4A9B-9953-2858C2CAA677}" dt="2024-11-06T17:56:26.880" v="2755"/>
          <ac:grpSpMkLst>
            <pc:docMk/>
            <pc:sldMk cId="3047202521" sldId="1763"/>
            <ac:grpSpMk id="45" creationId="{A403DCED-30A8-5E64-ADC9-48D6B8E4B727}"/>
          </ac:grpSpMkLst>
        </pc:grpChg>
        <pc:picChg chg="add del mod">
          <ac:chgData name="Emanuel Ferreira da Silva" userId="acbf61af-dd8a-4530-9862-14641210e4cb" providerId="ADAL" clId="{F6FADA70-273D-4A9B-9953-2858C2CAA677}" dt="2024-11-06T17:28:48.559" v="2457" actId="478"/>
          <ac:picMkLst>
            <pc:docMk/>
            <pc:sldMk cId="3047202521" sldId="1763"/>
            <ac:picMk id="3" creationId="{352069D3-F52B-CD2A-C0C5-E9BD010B56DD}"/>
          </ac:picMkLst>
        </pc:picChg>
        <pc:picChg chg="add mod">
          <ac:chgData name="Emanuel Ferreira da Silva" userId="acbf61af-dd8a-4530-9862-14641210e4cb" providerId="ADAL" clId="{F6FADA70-273D-4A9B-9953-2858C2CAA677}" dt="2024-11-05T13:24:09.290" v="1833" actId="164"/>
          <ac:picMkLst>
            <pc:docMk/>
            <pc:sldMk cId="3047202521" sldId="1763"/>
            <ac:picMk id="4" creationId="{132F6BEA-8E86-9862-0E0B-DA3A7CFF97D8}"/>
          </ac:picMkLst>
        </pc:picChg>
        <pc:picChg chg="add mod">
          <ac:chgData name="Emanuel Ferreira da Silva" userId="acbf61af-dd8a-4530-9862-14641210e4cb" providerId="ADAL" clId="{F6FADA70-273D-4A9B-9953-2858C2CAA677}" dt="2024-11-06T17:32:19.455" v="2559" actId="1076"/>
          <ac:picMkLst>
            <pc:docMk/>
            <pc:sldMk cId="3047202521" sldId="1763"/>
            <ac:picMk id="5" creationId="{F96CBE13-5790-70B9-B936-820995653C24}"/>
          </ac:picMkLst>
        </pc:picChg>
        <pc:picChg chg="add del mod">
          <ac:chgData name="Emanuel Ferreira da Silva" userId="acbf61af-dd8a-4530-9862-14641210e4cb" providerId="ADAL" clId="{F6FADA70-273D-4A9B-9953-2858C2CAA677}" dt="2024-11-05T13:20:29.906" v="1722" actId="478"/>
          <ac:picMkLst>
            <pc:docMk/>
            <pc:sldMk cId="3047202521" sldId="1763"/>
            <ac:picMk id="8" creationId="{C1C83A12-876E-1496-EE9E-8502F04ADF19}"/>
          </ac:picMkLst>
        </pc:picChg>
        <pc:picChg chg="add del mod">
          <ac:chgData name="Emanuel Ferreira da Silva" userId="acbf61af-dd8a-4530-9862-14641210e4cb" providerId="ADAL" clId="{F6FADA70-273D-4A9B-9953-2858C2CAA677}" dt="2024-11-06T17:29:47.445" v="2486" actId="478"/>
          <ac:picMkLst>
            <pc:docMk/>
            <pc:sldMk cId="3047202521" sldId="1763"/>
            <ac:picMk id="8" creationId="{DB5297D5-98C4-5594-7150-F2623B90E649}"/>
          </ac:picMkLst>
        </pc:picChg>
        <pc:picChg chg="del mod topLvl">
          <ac:chgData name="Emanuel Ferreira da Silva" userId="acbf61af-dd8a-4530-9862-14641210e4cb" providerId="ADAL" clId="{F6FADA70-273D-4A9B-9953-2858C2CAA677}" dt="2024-11-05T13:01:49.913" v="1647" actId="478"/>
          <ac:picMkLst>
            <pc:docMk/>
            <pc:sldMk cId="3047202521" sldId="1763"/>
            <ac:picMk id="10" creationId="{01E6CD01-83F1-4A0A-CC83-ADB43117B857}"/>
          </ac:picMkLst>
        </pc:picChg>
        <pc:picChg chg="add del mod">
          <ac:chgData name="Emanuel Ferreira da Silva" userId="acbf61af-dd8a-4530-9862-14641210e4cb" providerId="ADAL" clId="{F6FADA70-273D-4A9B-9953-2858C2CAA677}" dt="2024-11-06T17:29:48.050" v="2487" actId="478"/>
          <ac:picMkLst>
            <pc:docMk/>
            <pc:sldMk cId="3047202521" sldId="1763"/>
            <ac:picMk id="10" creationId="{5BA0D299-D44B-8CD3-411A-98726B886CC5}"/>
          </ac:picMkLst>
        </pc:picChg>
        <pc:picChg chg="add del mod">
          <ac:chgData name="Emanuel Ferreira da Silva" userId="acbf61af-dd8a-4530-9862-14641210e4cb" providerId="ADAL" clId="{F6FADA70-273D-4A9B-9953-2858C2CAA677}" dt="2024-11-06T17:35:09.711" v="2615" actId="478"/>
          <ac:picMkLst>
            <pc:docMk/>
            <pc:sldMk cId="3047202521" sldId="1763"/>
            <ac:picMk id="11" creationId="{DA323885-720E-57E4-DF84-CF2F323BDDAC}"/>
          </ac:picMkLst>
        </pc:picChg>
        <pc:picChg chg="del mod topLvl">
          <ac:chgData name="Emanuel Ferreira da Silva" userId="acbf61af-dd8a-4530-9862-14641210e4cb" providerId="ADAL" clId="{F6FADA70-273D-4A9B-9953-2858C2CAA677}" dt="2024-11-05T13:01:51.129" v="1649" actId="478"/>
          <ac:picMkLst>
            <pc:docMk/>
            <pc:sldMk cId="3047202521" sldId="1763"/>
            <ac:picMk id="11" creationId="{EDD7AF7B-1FEA-F822-76F8-57EC2B364660}"/>
          </ac:picMkLst>
        </pc:picChg>
        <pc:picChg chg="add del mod">
          <ac:chgData name="Emanuel Ferreira da Silva" userId="acbf61af-dd8a-4530-9862-14641210e4cb" providerId="ADAL" clId="{F6FADA70-273D-4A9B-9953-2858C2CAA677}" dt="2024-11-06T17:39:47.886" v="2618" actId="478"/>
          <ac:picMkLst>
            <pc:docMk/>
            <pc:sldMk cId="3047202521" sldId="1763"/>
            <ac:picMk id="12" creationId="{154D4FF0-7905-5BD2-8C29-7109E6EA17A7}"/>
          </ac:picMkLst>
        </pc:picChg>
        <pc:picChg chg="add del mod">
          <ac:chgData name="Emanuel Ferreira da Silva" userId="acbf61af-dd8a-4530-9862-14641210e4cb" providerId="ADAL" clId="{F6FADA70-273D-4A9B-9953-2858C2CAA677}" dt="2024-11-05T13:01:50.476" v="1648" actId="478"/>
          <ac:picMkLst>
            <pc:docMk/>
            <pc:sldMk cId="3047202521" sldId="1763"/>
            <ac:picMk id="12" creationId="{B5020DEC-2921-86E5-F534-DD0D95C03F29}"/>
          </ac:picMkLst>
        </pc:picChg>
        <pc:picChg chg="add del mod">
          <ac:chgData name="Emanuel Ferreira da Silva" userId="acbf61af-dd8a-4530-9862-14641210e4cb" providerId="ADAL" clId="{F6FADA70-273D-4A9B-9953-2858C2CAA677}" dt="2024-11-06T17:46:43.969" v="2665" actId="478"/>
          <ac:picMkLst>
            <pc:docMk/>
            <pc:sldMk cId="3047202521" sldId="1763"/>
            <ac:picMk id="13" creationId="{4970A365-5537-D6A8-7FEF-95C121AB740B}"/>
          </ac:picMkLst>
        </pc:picChg>
        <pc:picChg chg="add mod">
          <ac:chgData name="Emanuel Ferreira da Silva" userId="acbf61af-dd8a-4530-9862-14641210e4cb" providerId="ADAL" clId="{F6FADA70-273D-4A9B-9953-2858C2CAA677}" dt="2024-11-05T13:24:09.290" v="1833" actId="164"/>
          <ac:picMkLst>
            <pc:docMk/>
            <pc:sldMk cId="3047202521" sldId="1763"/>
            <ac:picMk id="14" creationId="{714218A8-B1E5-E96A-F038-E31871EFC168}"/>
          </ac:picMkLst>
        </pc:picChg>
        <pc:picChg chg="add del mod">
          <ac:chgData name="Emanuel Ferreira da Silva" userId="acbf61af-dd8a-4530-9862-14641210e4cb" providerId="ADAL" clId="{F6FADA70-273D-4A9B-9953-2858C2CAA677}" dt="2024-11-06T17:47:59.373" v="2688" actId="478"/>
          <ac:picMkLst>
            <pc:docMk/>
            <pc:sldMk cId="3047202521" sldId="1763"/>
            <ac:picMk id="20" creationId="{D02D043F-96B4-3BF0-0CA3-3CA5660D130A}"/>
          </ac:picMkLst>
        </pc:picChg>
        <pc:picChg chg="add del mod">
          <ac:chgData name="Emanuel Ferreira da Silva" userId="acbf61af-dd8a-4530-9862-14641210e4cb" providerId="ADAL" clId="{F6FADA70-273D-4A9B-9953-2858C2CAA677}" dt="2024-11-05T13:22:08.091" v="1787" actId="478"/>
          <ac:picMkLst>
            <pc:docMk/>
            <pc:sldMk cId="3047202521" sldId="1763"/>
            <ac:picMk id="20" creationId="{E958A3FE-7EF7-DED4-7FA6-BD4B5049BF08}"/>
          </ac:picMkLst>
        </pc:picChg>
        <pc:picChg chg="add mod">
          <ac:chgData name="Emanuel Ferreira da Silva" userId="acbf61af-dd8a-4530-9862-14641210e4cb" providerId="ADAL" clId="{F6FADA70-273D-4A9B-9953-2858C2CAA677}" dt="2024-11-06T17:35:17.908" v="2617" actId="1076"/>
          <ac:picMkLst>
            <pc:docMk/>
            <pc:sldMk cId="3047202521" sldId="1763"/>
            <ac:picMk id="21" creationId="{1D9D9D8D-0A69-5BEB-144E-D449B847A4D4}"/>
          </ac:picMkLst>
        </pc:picChg>
        <pc:picChg chg="add del mod">
          <ac:chgData name="Emanuel Ferreira da Silva" userId="acbf61af-dd8a-4530-9862-14641210e4cb" providerId="ADAL" clId="{F6FADA70-273D-4A9B-9953-2858C2CAA677}" dt="2024-11-05T13:01:49.427" v="1646" actId="478"/>
          <ac:picMkLst>
            <pc:docMk/>
            <pc:sldMk cId="3047202521" sldId="1763"/>
            <ac:picMk id="21" creationId="{F1D1B516-4382-438D-0261-915581C8DD6C}"/>
          </ac:picMkLst>
        </pc:picChg>
        <pc:picChg chg="add mod">
          <ac:chgData name="Emanuel Ferreira da Silva" userId="acbf61af-dd8a-4530-9862-14641210e4cb" providerId="ADAL" clId="{F6FADA70-273D-4A9B-9953-2858C2CAA677}" dt="2024-11-05T13:24:09.290" v="1833" actId="164"/>
          <ac:picMkLst>
            <pc:docMk/>
            <pc:sldMk cId="3047202521" sldId="1763"/>
            <ac:picMk id="22" creationId="{D243D0AD-9483-C495-EF9B-74F5FFF89215}"/>
          </ac:picMkLst>
        </pc:picChg>
        <pc:picChg chg="add del mod">
          <ac:chgData name="Emanuel Ferreira da Silva" userId="acbf61af-dd8a-4530-9862-14641210e4cb" providerId="ADAL" clId="{F6FADA70-273D-4A9B-9953-2858C2CAA677}" dt="2024-11-06T17:39:52.341" v="2622" actId="478"/>
          <ac:picMkLst>
            <pc:docMk/>
            <pc:sldMk cId="3047202521" sldId="1763"/>
            <ac:picMk id="25" creationId="{AFF6F406-9BE4-1D62-103E-60E558003612}"/>
          </ac:picMkLst>
        </pc:picChg>
        <pc:picChg chg="add mod">
          <ac:chgData name="Emanuel Ferreira da Silva" userId="acbf61af-dd8a-4530-9862-14641210e4cb" providerId="ADAL" clId="{F6FADA70-273D-4A9B-9953-2858C2CAA677}" dt="2024-11-06T17:40:13.844" v="2642" actId="1076"/>
          <ac:picMkLst>
            <pc:docMk/>
            <pc:sldMk cId="3047202521" sldId="1763"/>
            <ac:picMk id="26" creationId="{3542D1F1-9536-3EE3-1684-33D9EA8FE8AF}"/>
          </ac:picMkLst>
        </pc:picChg>
        <pc:picChg chg="add del mod">
          <ac:chgData name="Emanuel Ferreira da Silva" userId="acbf61af-dd8a-4530-9862-14641210e4cb" providerId="ADAL" clId="{F6FADA70-273D-4A9B-9953-2858C2CAA677}" dt="2024-11-06T17:46:52.765" v="2669" actId="1076"/>
          <ac:picMkLst>
            <pc:docMk/>
            <pc:sldMk cId="3047202521" sldId="1763"/>
            <ac:picMk id="27" creationId="{1C611588-1145-0294-FBC6-0618B8D0D023}"/>
          </ac:picMkLst>
        </pc:picChg>
        <pc:picChg chg="mod">
          <ac:chgData name="Emanuel Ferreira da Silva" userId="acbf61af-dd8a-4530-9862-14641210e4cb" providerId="ADAL" clId="{F6FADA70-273D-4A9B-9953-2858C2CAA677}" dt="2024-11-06T17:52:42.420" v="2730"/>
          <ac:picMkLst>
            <pc:docMk/>
            <pc:sldMk cId="3047202521" sldId="1763"/>
            <ac:picMk id="29" creationId="{75EA2535-1DE3-0EA0-4F76-DAABF4AA5CD6}"/>
          </ac:picMkLst>
        </pc:picChg>
        <pc:picChg chg="mod">
          <ac:chgData name="Emanuel Ferreira da Silva" userId="acbf61af-dd8a-4530-9862-14641210e4cb" providerId="ADAL" clId="{F6FADA70-273D-4A9B-9953-2858C2CAA677}" dt="2024-11-06T17:52:42.420" v="2730"/>
          <ac:picMkLst>
            <pc:docMk/>
            <pc:sldMk cId="3047202521" sldId="1763"/>
            <ac:picMk id="30" creationId="{16567F07-44AF-9CA1-CBED-33C19865084D}"/>
          </ac:picMkLst>
        </pc:picChg>
        <pc:picChg chg="mod">
          <ac:chgData name="Emanuel Ferreira da Silva" userId="acbf61af-dd8a-4530-9862-14641210e4cb" providerId="ADAL" clId="{F6FADA70-273D-4A9B-9953-2858C2CAA677}" dt="2024-11-06T17:52:42.420" v="2730"/>
          <ac:picMkLst>
            <pc:docMk/>
            <pc:sldMk cId="3047202521" sldId="1763"/>
            <ac:picMk id="31" creationId="{CEB1AE83-B731-06C9-BA92-394A1AAD2CB4}"/>
          </ac:picMkLst>
        </pc:picChg>
        <pc:picChg chg="mod">
          <ac:chgData name="Emanuel Ferreira da Silva" userId="acbf61af-dd8a-4530-9862-14641210e4cb" providerId="ADAL" clId="{F6FADA70-273D-4A9B-9953-2858C2CAA677}" dt="2024-11-06T17:53:30.650" v="2735"/>
          <ac:picMkLst>
            <pc:docMk/>
            <pc:sldMk cId="3047202521" sldId="1763"/>
            <ac:picMk id="33" creationId="{8186D2F8-9536-4965-0AB7-76D267D88823}"/>
          </ac:picMkLst>
        </pc:picChg>
        <pc:picChg chg="mod">
          <ac:chgData name="Emanuel Ferreira da Silva" userId="acbf61af-dd8a-4530-9862-14641210e4cb" providerId="ADAL" clId="{F6FADA70-273D-4A9B-9953-2858C2CAA677}" dt="2024-11-06T17:53:30.650" v="2735"/>
          <ac:picMkLst>
            <pc:docMk/>
            <pc:sldMk cId="3047202521" sldId="1763"/>
            <ac:picMk id="34" creationId="{BE7C2139-4DD2-F128-FC0C-2ABDFEB04846}"/>
          </ac:picMkLst>
        </pc:picChg>
        <pc:picChg chg="mod">
          <ac:chgData name="Emanuel Ferreira da Silva" userId="acbf61af-dd8a-4530-9862-14641210e4cb" providerId="ADAL" clId="{F6FADA70-273D-4A9B-9953-2858C2CAA677}" dt="2024-11-06T17:53:30.650" v="2735"/>
          <ac:picMkLst>
            <pc:docMk/>
            <pc:sldMk cId="3047202521" sldId="1763"/>
            <ac:picMk id="35" creationId="{A6D5EC4B-25CF-0D6D-74C6-C451A53F6551}"/>
          </ac:picMkLst>
        </pc:picChg>
        <pc:picChg chg="mod">
          <ac:chgData name="Emanuel Ferreira da Silva" userId="acbf61af-dd8a-4530-9862-14641210e4cb" providerId="ADAL" clId="{F6FADA70-273D-4A9B-9953-2858C2CAA677}" dt="2024-11-06T17:54:32.982" v="2742"/>
          <ac:picMkLst>
            <pc:docMk/>
            <pc:sldMk cId="3047202521" sldId="1763"/>
            <ac:picMk id="37" creationId="{3AF1B950-AD3D-0C80-5025-26321723CEFF}"/>
          </ac:picMkLst>
        </pc:picChg>
        <pc:picChg chg="mod">
          <ac:chgData name="Emanuel Ferreira da Silva" userId="acbf61af-dd8a-4530-9862-14641210e4cb" providerId="ADAL" clId="{F6FADA70-273D-4A9B-9953-2858C2CAA677}" dt="2024-11-06T17:54:32.982" v="2742"/>
          <ac:picMkLst>
            <pc:docMk/>
            <pc:sldMk cId="3047202521" sldId="1763"/>
            <ac:picMk id="38" creationId="{46F7C29D-32E4-5D6C-2AA8-5C34B43AAE41}"/>
          </ac:picMkLst>
        </pc:picChg>
        <pc:picChg chg="mod">
          <ac:chgData name="Emanuel Ferreira da Silva" userId="acbf61af-dd8a-4530-9862-14641210e4cb" providerId="ADAL" clId="{F6FADA70-273D-4A9B-9953-2858C2CAA677}" dt="2024-11-06T17:54:32.982" v="2742"/>
          <ac:picMkLst>
            <pc:docMk/>
            <pc:sldMk cId="3047202521" sldId="1763"/>
            <ac:picMk id="39" creationId="{D4CA2319-B071-55F5-CA31-8794E814675C}"/>
          </ac:picMkLst>
        </pc:picChg>
        <pc:picChg chg="mod">
          <ac:chgData name="Emanuel Ferreira da Silva" userId="acbf61af-dd8a-4530-9862-14641210e4cb" providerId="ADAL" clId="{F6FADA70-273D-4A9B-9953-2858C2CAA677}" dt="2024-11-06T17:55:29.601" v="2749"/>
          <ac:picMkLst>
            <pc:docMk/>
            <pc:sldMk cId="3047202521" sldId="1763"/>
            <ac:picMk id="41" creationId="{922E450E-2514-7608-F6A7-176F0004E765}"/>
          </ac:picMkLst>
        </pc:picChg>
        <pc:picChg chg="mod">
          <ac:chgData name="Emanuel Ferreira da Silva" userId="acbf61af-dd8a-4530-9862-14641210e4cb" providerId="ADAL" clId="{F6FADA70-273D-4A9B-9953-2858C2CAA677}" dt="2024-11-06T17:55:29.601" v="2749"/>
          <ac:picMkLst>
            <pc:docMk/>
            <pc:sldMk cId="3047202521" sldId="1763"/>
            <ac:picMk id="42" creationId="{F4E0BE83-A4B0-8264-A3B1-CC76A7039A43}"/>
          </ac:picMkLst>
        </pc:picChg>
        <pc:picChg chg="mod">
          <ac:chgData name="Emanuel Ferreira da Silva" userId="acbf61af-dd8a-4530-9862-14641210e4cb" providerId="ADAL" clId="{F6FADA70-273D-4A9B-9953-2858C2CAA677}" dt="2024-11-06T17:55:29.601" v="2749"/>
          <ac:picMkLst>
            <pc:docMk/>
            <pc:sldMk cId="3047202521" sldId="1763"/>
            <ac:picMk id="43" creationId="{FEA17C59-E35E-D4A7-0923-7831AC37A15A}"/>
          </ac:picMkLst>
        </pc:picChg>
        <pc:picChg chg="mod">
          <ac:chgData name="Emanuel Ferreira da Silva" userId="acbf61af-dd8a-4530-9862-14641210e4cb" providerId="ADAL" clId="{F6FADA70-273D-4A9B-9953-2858C2CAA677}" dt="2024-11-06T17:55:29.601" v="2749"/>
          <ac:picMkLst>
            <pc:docMk/>
            <pc:sldMk cId="3047202521" sldId="1763"/>
            <ac:picMk id="44" creationId="{B724054B-950B-6DB8-137B-040BBA03794E}"/>
          </ac:picMkLst>
        </pc:picChg>
        <pc:picChg chg="mod">
          <ac:chgData name="Emanuel Ferreira da Silva" userId="acbf61af-dd8a-4530-9862-14641210e4cb" providerId="ADAL" clId="{F6FADA70-273D-4A9B-9953-2858C2CAA677}" dt="2024-11-06T17:56:26.880" v="2755"/>
          <ac:picMkLst>
            <pc:docMk/>
            <pc:sldMk cId="3047202521" sldId="1763"/>
            <ac:picMk id="46" creationId="{ABE73345-1A6A-ADD3-F4BE-A7CC5FC33A5E}"/>
          </ac:picMkLst>
        </pc:picChg>
        <pc:picChg chg="mod">
          <ac:chgData name="Emanuel Ferreira da Silva" userId="acbf61af-dd8a-4530-9862-14641210e4cb" providerId="ADAL" clId="{F6FADA70-273D-4A9B-9953-2858C2CAA677}" dt="2024-11-06T17:56:26.880" v="2755"/>
          <ac:picMkLst>
            <pc:docMk/>
            <pc:sldMk cId="3047202521" sldId="1763"/>
            <ac:picMk id="47" creationId="{8E13A18B-E781-F326-3452-8337D7C99A05}"/>
          </ac:picMkLst>
        </pc:picChg>
        <pc:picChg chg="mod">
          <ac:chgData name="Emanuel Ferreira da Silva" userId="acbf61af-dd8a-4530-9862-14641210e4cb" providerId="ADAL" clId="{F6FADA70-273D-4A9B-9953-2858C2CAA677}" dt="2024-11-06T17:56:26.880" v="2755"/>
          <ac:picMkLst>
            <pc:docMk/>
            <pc:sldMk cId="3047202521" sldId="1763"/>
            <ac:picMk id="48" creationId="{7BDA035A-5315-1CA1-08F1-9455D879C56F}"/>
          </ac:picMkLst>
        </pc:picChg>
        <pc:picChg chg="add del mod">
          <ac:chgData name="Emanuel Ferreira da Silva" userId="acbf61af-dd8a-4530-9862-14641210e4cb" providerId="ADAL" clId="{F6FADA70-273D-4A9B-9953-2858C2CAA677}" dt="2024-11-06T17:27:29.948" v="2432" actId="478"/>
          <ac:picMkLst>
            <pc:docMk/>
            <pc:sldMk cId="3047202521" sldId="1763"/>
            <ac:picMk id="1026" creationId="{1F98DFD8-A308-D952-CBD3-9EC2B9BDF40B}"/>
          </ac:picMkLst>
        </pc:picChg>
        <pc:picChg chg="add del mod">
          <ac:chgData name="Emanuel Ferreira da Silva" userId="acbf61af-dd8a-4530-9862-14641210e4cb" providerId="ADAL" clId="{F6FADA70-273D-4A9B-9953-2858C2CAA677}" dt="2024-11-06T17:29:03.725" v="2471" actId="478"/>
          <ac:picMkLst>
            <pc:docMk/>
            <pc:sldMk cId="3047202521" sldId="1763"/>
            <ac:picMk id="1028" creationId="{C3B6FDDE-D38B-DBA8-FAE2-608185CBA5CF}"/>
          </ac:picMkLst>
        </pc:picChg>
        <pc:picChg chg="add del mod">
          <ac:chgData name="Emanuel Ferreira da Silva" userId="acbf61af-dd8a-4530-9862-14641210e4cb" providerId="ADAL" clId="{F6FADA70-273D-4A9B-9953-2858C2CAA677}" dt="2024-11-06T17:29:26.707" v="2478" actId="478"/>
          <ac:picMkLst>
            <pc:docMk/>
            <pc:sldMk cId="3047202521" sldId="1763"/>
            <ac:picMk id="1030" creationId="{31B8E464-79C9-7A32-509E-CBB7BCB2E02E}"/>
          </ac:picMkLst>
        </pc:picChg>
        <pc:picChg chg="add del mod">
          <ac:chgData name="Emanuel Ferreira da Silva" userId="acbf61af-dd8a-4530-9862-14641210e4cb" providerId="ADAL" clId="{F6FADA70-273D-4A9B-9953-2858C2CAA677}" dt="2024-11-06T17:30:32.405" v="2518" actId="478"/>
          <ac:picMkLst>
            <pc:docMk/>
            <pc:sldMk cId="3047202521" sldId="1763"/>
            <ac:picMk id="1032" creationId="{49D22048-377D-8CB8-0BC7-71E97298427F}"/>
          </ac:picMkLst>
        </pc:picChg>
        <pc:picChg chg="add del mod">
          <ac:chgData name="Emanuel Ferreira da Silva" userId="acbf61af-dd8a-4530-9862-14641210e4cb" providerId="ADAL" clId="{F6FADA70-273D-4A9B-9953-2858C2CAA677}" dt="2024-11-06T17:30:42.544" v="2530" actId="478"/>
          <ac:picMkLst>
            <pc:docMk/>
            <pc:sldMk cId="3047202521" sldId="1763"/>
            <ac:picMk id="1034" creationId="{FFF97112-FA82-7B0D-4679-1A3F5B61BFFD}"/>
          </ac:picMkLst>
        </pc:picChg>
        <pc:picChg chg="add mod">
          <ac:chgData name="Emanuel Ferreira da Silva" userId="acbf61af-dd8a-4530-9862-14641210e4cb" providerId="ADAL" clId="{F6FADA70-273D-4A9B-9953-2858C2CAA677}" dt="2024-11-06T17:48:15.040" v="2691" actId="1076"/>
          <ac:picMkLst>
            <pc:docMk/>
            <pc:sldMk cId="3047202521" sldId="1763"/>
            <ac:picMk id="1036" creationId="{DC1D7F96-DA66-EF66-D34B-B213F9866ED4}"/>
          </ac:picMkLst>
        </pc:picChg>
      </pc:sldChg>
      <pc:sldChg chg="add del">
        <pc:chgData name="Emanuel Ferreira da Silva" userId="acbf61af-dd8a-4530-9862-14641210e4cb" providerId="ADAL" clId="{F6FADA70-273D-4A9B-9953-2858C2CAA677}" dt="2024-11-04T17:57:44.426" v="1149" actId="47"/>
        <pc:sldMkLst>
          <pc:docMk/>
          <pc:sldMk cId="4255312161" sldId="1763"/>
        </pc:sldMkLst>
      </pc:sldChg>
      <pc:sldChg chg="addSp delSp modSp add del mod ord modShow">
        <pc:chgData name="Emanuel Ferreira da Silva" userId="acbf61af-dd8a-4530-9862-14641210e4cb" providerId="ADAL" clId="{F6FADA70-273D-4A9B-9953-2858C2CAA677}" dt="2024-11-06T18:25:12.607" v="2761" actId="47"/>
        <pc:sldMkLst>
          <pc:docMk/>
          <pc:sldMk cId="4191083076" sldId="1764"/>
        </pc:sldMkLst>
        <pc:spChg chg="del">
          <ac:chgData name="Emanuel Ferreira da Silva" userId="acbf61af-dd8a-4530-9862-14641210e4cb" providerId="ADAL" clId="{F6FADA70-273D-4A9B-9953-2858C2CAA677}" dt="2024-11-06T17:49:35.047" v="2701" actId="478"/>
          <ac:spMkLst>
            <pc:docMk/>
            <pc:sldMk cId="4191083076" sldId="1764"/>
            <ac:spMk id="2" creationId="{1CDE7B1A-3F8C-ED5D-CDD5-5E03372AE4DE}"/>
          </ac:spMkLst>
        </pc:spChg>
        <pc:spChg chg="del">
          <ac:chgData name="Emanuel Ferreira da Silva" userId="acbf61af-dd8a-4530-9862-14641210e4cb" providerId="ADAL" clId="{F6FADA70-273D-4A9B-9953-2858C2CAA677}" dt="2024-11-06T17:49:37.907" v="2702" actId="478"/>
          <ac:spMkLst>
            <pc:docMk/>
            <pc:sldMk cId="4191083076" sldId="1764"/>
            <ac:spMk id="6" creationId="{9D95A739-1405-D669-6603-F677BAB24B2F}"/>
          </ac:spMkLst>
        </pc:spChg>
        <pc:spChg chg="del">
          <ac:chgData name="Emanuel Ferreira da Silva" userId="acbf61af-dd8a-4530-9862-14641210e4cb" providerId="ADAL" clId="{F6FADA70-273D-4A9B-9953-2858C2CAA677}" dt="2024-11-06T17:49:35.047" v="2701" actId="478"/>
          <ac:spMkLst>
            <pc:docMk/>
            <pc:sldMk cId="4191083076" sldId="1764"/>
            <ac:spMk id="9" creationId="{F1060E12-A345-527C-0969-476D2BA7D8F4}"/>
          </ac:spMkLst>
        </pc:spChg>
        <pc:spChg chg="del">
          <ac:chgData name="Emanuel Ferreira da Silva" userId="acbf61af-dd8a-4530-9862-14641210e4cb" providerId="ADAL" clId="{F6FADA70-273D-4A9B-9953-2858C2CAA677}" dt="2024-11-06T17:48:42.259" v="2694" actId="478"/>
          <ac:spMkLst>
            <pc:docMk/>
            <pc:sldMk cId="4191083076" sldId="1764"/>
            <ac:spMk id="15" creationId="{D496B6A4-D7EE-E4D5-00D2-F326DE87BB8D}"/>
          </ac:spMkLst>
        </pc:spChg>
        <pc:spChg chg="del">
          <ac:chgData name="Emanuel Ferreira da Silva" userId="acbf61af-dd8a-4530-9862-14641210e4cb" providerId="ADAL" clId="{F6FADA70-273D-4A9B-9953-2858C2CAA677}" dt="2024-11-06T17:48:42.259" v="2694" actId="478"/>
          <ac:spMkLst>
            <pc:docMk/>
            <pc:sldMk cId="4191083076" sldId="1764"/>
            <ac:spMk id="16" creationId="{0ED8F8E3-A7A6-113B-1E6E-6DC946FCFCAD}"/>
          </ac:spMkLst>
        </pc:spChg>
        <pc:spChg chg="del">
          <ac:chgData name="Emanuel Ferreira da Silva" userId="acbf61af-dd8a-4530-9862-14641210e4cb" providerId="ADAL" clId="{F6FADA70-273D-4A9B-9953-2858C2CAA677}" dt="2024-11-06T17:48:42.259" v="2694" actId="478"/>
          <ac:spMkLst>
            <pc:docMk/>
            <pc:sldMk cId="4191083076" sldId="1764"/>
            <ac:spMk id="17" creationId="{F137B7A0-2C36-C93A-49BC-CD2B2BE6570E}"/>
          </ac:spMkLst>
        </pc:spChg>
        <pc:spChg chg="del">
          <ac:chgData name="Emanuel Ferreira da Silva" userId="acbf61af-dd8a-4530-9862-14641210e4cb" providerId="ADAL" clId="{F6FADA70-273D-4A9B-9953-2858C2CAA677}" dt="2024-11-06T17:48:42.259" v="2694" actId="478"/>
          <ac:spMkLst>
            <pc:docMk/>
            <pc:sldMk cId="4191083076" sldId="1764"/>
            <ac:spMk id="18" creationId="{5AB7DEC0-747C-B450-670B-8DCED124DF14}"/>
          </ac:spMkLst>
        </pc:spChg>
        <pc:spChg chg="del">
          <ac:chgData name="Emanuel Ferreira da Silva" userId="acbf61af-dd8a-4530-9862-14641210e4cb" providerId="ADAL" clId="{F6FADA70-273D-4A9B-9953-2858C2CAA677}" dt="2024-11-06T17:48:42.259" v="2694" actId="478"/>
          <ac:spMkLst>
            <pc:docMk/>
            <pc:sldMk cId="4191083076" sldId="1764"/>
            <ac:spMk id="19" creationId="{CF614BAF-3649-AB2D-493E-47A9AED16418}"/>
          </ac:spMkLst>
        </pc:spChg>
        <pc:grpChg chg="add del mod">
          <ac:chgData name="Emanuel Ferreira da Silva" userId="acbf61af-dd8a-4530-9862-14641210e4cb" providerId="ADAL" clId="{F6FADA70-273D-4A9B-9953-2858C2CAA677}" dt="2024-11-06T17:50:08.268" v="2712" actId="21"/>
          <ac:grpSpMkLst>
            <pc:docMk/>
            <pc:sldMk cId="4191083076" sldId="1764"/>
            <ac:grpSpMk id="3" creationId="{8257DFEC-C88C-1E7C-1959-BB700FB1BB2D}"/>
          </ac:grpSpMkLst>
        </pc:grpChg>
        <pc:grpChg chg="add mod">
          <ac:chgData name="Emanuel Ferreira da Silva" userId="acbf61af-dd8a-4530-9862-14641210e4cb" providerId="ADAL" clId="{F6FADA70-273D-4A9B-9953-2858C2CAA677}" dt="2024-11-06T17:50:08.611" v="2713"/>
          <ac:grpSpMkLst>
            <pc:docMk/>
            <pc:sldMk cId="4191083076" sldId="1764"/>
            <ac:grpSpMk id="4" creationId="{E71C9B92-4B32-EC32-9E83-2883076593B3}"/>
          </ac:grpSpMkLst>
        </pc:grpChg>
        <pc:picChg chg="mod">
          <ac:chgData name="Emanuel Ferreira da Silva" userId="acbf61af-dd8a-4530-9862-14641210e4cb" providerId="ADAL" clId="{F6FADA70-273D-4A9B-9953-2858C2CAA677}" dt="2024-11-06T17:50:08.611" v="2713"/>
          <ac:picMkLst>
            <pc:docMk/>
            <pc:sldMk cId="4191083076" sldId="1764"/>
            <ac:picMk id="5" creationId="{4EF3E1D9-ABCF-3906-627E-17A8886E25D3}"/>
          </ac:picMkLst>
        </pc:picChg>
        <pc:picChg chg="del">
          <ac:chgData name="Emanuel Ferreira da Silva" userId="acbf61af-dd8a-4530-9862-14641210e4cb" providerId="ADAL" clId="{F6FADA70-273D-4A9B-9953-2858C2CAA677}" dt="2024-11-06T17:49:35.047" v="2701" actId="478"/>
          <ac:picMkLst>
            <pc:docMk/>
            <pc:sldMk cId="4191083076" sldId="1764"/>
            <ac:picMk id="7" creationId="{E852CBAB-1E90-0897-49FC-194B87EF1189}"/>
          </ac:picMkLst>
        </pc:picChg>
        <pc:picChg chg="mod">
          <ac:chgData name="Emanuel Ferreira da Silva" userId="acbf61af-dd8a-4530-9862-14641210e4cb" providerId="ADAL" clId="{F6FADA70-273D-4A9B-9953-2858C2CAA677}" dt="2024-11-06T17:50:08.611" v="2713"/>
          <ac:picMkLst>
            <pc:docMk/>
            <pc:sldMk cId="4191083076" sldId="1764"/>
            <ac:picMk id="8" creationId="{0C76C004-FDDB-0161-7E9B-BA6EB7F4D322}"/>
          </ac:picMkLst>
        </pc:picChg>
        <pc:picChg chg="mod">
          <ac:chgData name="Emanuel Ferreira da Silva" userId="acbf61af-dd8a-4530-9862-14641210e4cb" providerId="ADAL" clId="{F6FADA70-273D-4A9B-9953-2858C2CAA677}" dt="2024-11-05T13:24:17.010" v="1834" actId="164"/>
          <ac:picMkLst>
            <pc:docMk/>
            <pc:sldMk cId="4191083076" sldId="1764"/>
            <ac:picMk id="10" creationId="{01E6CD01-83F1-4A0A-CC83-ADB43117B857}"/>
          </ac:picMkLst>
        </pc:picChg>
        <pc:picChg chg="mod">
          <ac:chgData name="Emanuel Ferreira da Silva" userId="acbf61af-dd8a-4530-9862-14641210e4cb" providerId="ADAL" clId="{F6FADA70-273D-4A9B-9953-2858C2CAA677}" dt="2024-11-05T13:24:17.010" v="1834" actId="164"/>
          <ac:picMkLst>
            <pc:docMk/>
            <pc:sldMk cId="4191083076" sldId="1764"/>
            <ac:picMk id="11" creationId="{EDD7AF7B-1FEA-F822-76F8-57EC2B364660}"/>
          </ac:picMkLst>
        </pc:picChg>
        <pc:picChg chg="mod">
          <ac:chgData name="Emanuel Ferreira da Silva" userId="acbf61af-dd8a-4530-9862-14641210e4cb" providerId="ADAL" clId="{F6FADA70-273D-4A9B-9953-2858C2CAA677}" dt="2024-11-05T15:14:30.474" v="1999" actId="1076"/>
          <ac:picMkLst>
            <pc:docMk/>
            <pc:sldMk cId="4191083076" sldId="1764"/>
            <ac:picMk id="12" creationId="{B5020DEC-2921-86E5-F534-DD0D95C03F29}"/>
          </ac:picMkLst>
        </pc:picChg>
        <pc:picChg chg="mod">
          <ac:chgData name="Emanuel Ferreira da Silva" userId="acbf61af-dd8a-4530-9862-14641210e4cb" providerId="ADAL" clId="{F6FADA70-273D-4A9B-9953-2858C2CAA677}" dt="2024-11-06T17:50:08.611" v="2713"/>
          <ac:picMkLst>
            <pc:docMk/>
            <pc:sldMk cId="4191083076" sldId="1764"/>
            <ac:picMk id="13" creationId="{3344816D-C445-FEED-4C32-B3B85A047578}"/>
          </ac:picMkLst>
        </pc:picChg>
        <pc:picChg chg="mod">
          <ac:chgData name="Emanuel Ferreira da Silva" userId="acbf61af-dd8a-4530-9862-14641210e4cb" providerId="ADAL" clId="{F6FADA70-273D-4A9B-9953-2858C2CAA677}" dt="2024-11-06T17:50:08.611" v="2713"/>
          <ac:picMkLst>
            <pc:docMk/>
            <pc:sldMk cId="4191083076" sldId="1764"/>
            <ac:picMk id="14" creationId="{EFBF04FA-D438-6B33-5E4B-5BCEEB61D3FA}"/>
          </ac:picMkLst>
        </pc:picChg>
        <pc:picChg chg="add del mod">
          <ac:chgData name="Emanuel Ferreira da Silva" userId="acbf61af-dd8a-4530-9862-14641210e4cb" providerId="ADAL" clId="{F6FADA70-273D-4A9B-9953-2858C2CAA677}" dt="2024-11-05T13:24:17.010" v="1834" actId="164"/>
          <ac:picMkLst>
            <pc:docMk/>
            <pc:sldMk cId="4191083076" sldId="1764"/>
            <ac:picMk id="21" creationId="{F1D1B516-4382-438D-0261-915581C8DD6C}"/>
          </ac:picMkLst>
        </pc:picChg>
        <pc:picChg chg="del">
          <ac:chgData name="Emanuel Ferreira da Silva" userId="acbf61af-dd8a-4530-9862-14641210e4cb" providerId="ADAL" clId="{F6FADA70-273D-4A9B-9953-2858C2CAA677}" dt="2024-11-06T17:48:42.259" v="2694" actId="478"/>
          <ac:picMkLst>
            <pc:docMk/>
            <pc:sldMk cId="4191083076" sldId="1764"/>
            <ac:picMk id="1026" creationId="{1F98DFD8-A308-D952-CBD3-9EC2B9BDF40B}"/>
          </ac:picMkLst>
        </pc:picChg>
        <pc:picChg chg="del">
          <ac:chgData name="Emanuel Ferreira da Silva" userId="acbf61af-dd8a-4530-9862-14641210e4cb" providerId="ADAL" clId="{F6FADA70-273D-4A9B-9953-2858C2CAA677}" dt="2024-11-06T17:48:42.259" v="2694" actId="478"/>
          <ac:picMkLst>
            <pc:docMk/>
            <pc:sldMk cId="4191083076" sldId="1764"/>
            <ac:picMk id="1028" creationId="{C3B6FDDE-D38B-DBA8-FAE2-608185CBA5CF}"/>
          </ac:picMkLst>
        </pc:picChg>
        <pc:picChg chg="del">
          <ac:chgData name="Emanuel Ferreira da Silva" userId="acbf61af-dd8a-4530-9862-14641210e4cb" providerId="ADAL" clId="{F6FADA70-273D-4A9B-9953-2858C2CAA677}" dt="2024-11-06T17:48:42.259" v="2694" actId="478"/>
          <ac:picMkLst>
            <pc:docMk/>
            <pc:sldMk cId="4191083076" sldId="1764"/>
            <ac:picMk id="1030" creationId="{31B8E464-79C9-7A32-509E-CBB7BCB2E02E}"/>
          </ac:picMkLst>
        </pc:picChg>
        <pc:picChg chg="del">
          <ac:chgData name="Emanuel Ferreira da Silva" userId="acbf61af-dd8a-4530-9862-14641210e4cb" providerId="ADAL" clId="{F6FADA70-273D-4A9B-9953-2858C2CAA677}" dt="2024-11-06T17:48:42.259" v="2694" actId="478"/>
          <ac:picMkLst>
            <pc:docMk/>
            <pc:sldMk cId="4191083076" sldId="1764"/>
            <ac:picMk id="1032" creationId="{49D22048-377D-8CB8-0BC7-71E97298427F}"/>
          </ac:picMkLst>
        </pc:picChg>
        <pc:picChg chg="del">
          <ac:chgData name="Emanuel Ferreira da Silva" userId="acbf61af-dd8a-4530-9862-14641210e4cb" providerId="ADAL" clId="{F6FADA70-273D-4A9B-9953-2858C2CAA677}" dt="2024-11-06T17:48:42.259" v="2694" actId="478"/>
          <ac:picMkLst>
            <pc:docMk/>
            <pc:sldMk cId="4191083076" sldId="1764"/>
            <ac:picMk id="1034" creationId="{FFF97112-FA82-7B0D-4679-1A3F5B61BFFD}"/>
          </ac:picMkLst>
        </pc:picChg>
      </pc:sldChg>
      <pc:sldChg chg="addSp delSp modSp add del mod ord modShow">
        <pc:chgData name="Emanuel Ferreira da Silva" userId="acbf61af-dd8a-4530-9862-14641210e4cb" providerId="ADAL" clId="{F6FADA70-273D-4A9B-9953-2858C2CAA677}" dt="2024-11-06T18:25:09.927" v="2759" actId="47"/>
        <pc:sldMkLst>
          <pc:docMk/>
          <pc:sldMk cId="2880410909" sldId="1765"/>
        </pc:sldMkLst>
        <pc:spChg chg="del">
          <ac:chgData name="Emanuel Ferreira da Silva" userId="acbf61af-dd8a-4530-9862-14641210e4cb" providerId="ADAL" clId="{F6FADA70-273D-4A9B-9953-2858C2CAA677}" dt="2024-11-06T17:49:27.306" v="2698" actId="478"/>
          <ac:spMkLst>
            <pc:docMk/>
            <pc:sldMk cId="2880410909" sldId="1765"/>
            <ac:spMk id="2" creationId="{1CDE7B1A-3F8C-ED5D-CDD5-5E03372AE4DE}"/>
          </ac:spMkLst>
        </pc:spChg>
        <pc:spChg chg="del">
          <ac:chgData name="Emanuel Ferreira da Silva" userId="acbf61af-dd8a-4530-9862-14641210e4cb" providerId="ADAL" clId="{F6FADA70-273D-4A9B-9953-2858C2CAA677}" dt="2024-11-06T17:49:27.306" v="2698" actId="478"/>
          <ac:spMkLst>
            <pc:docMk/>
            <pc:sldMk cId="2880410909" sldId="1765"/>
            <ac:spMk id="6" creationId="{9D95A739-1405-D669-6603-F677BAB24B2F}"/>
          </ac:spMkLst>
        </pc:spChg>
        <pc:spChg chg="del">
          <ac:chgData name="Emanuel Ferreira da Silva" userId="acbf61af-dd8a-4530-9862-14641210e4cb" providerId="ADAL" clId="{F6FADA70-273D-4A9B-9953-2858C2CAA677}" dt="2024-11-06T17:49:27.306" v="2698" actId="478"/>
          <ac:spMkLst>
            <pc:docMk/>
            <pc:sldMk cId="2880410909" sldId="1765"/>
            <ac:spMk id="9" creationId="{F1060E12-A345-527C-0969-476D2BA7D8F4}"/>
          </ac:spMkLst>
        </pc:spChg>
        <pc:spChg chg="del">
          <ac:chgData name="Emanuel Ferreira da Silva" userId="acbf61af-dd8a-4530-9862-14641210e4cb" providerId="ADAL" clId="{F6FADA70-273D-4A9B-9953-2858C2CAA677}" dt="2024-11-06T17:48:35.121" v="2692" actId="478"/>
          <ac:spMkLst>
            <pc:docMk/>
            <pc:sldMk cId="2880410909" sldId="1765"/>
            <ac:spMk id="15" creationId="{D496B6A4-D7EE-E4D5-00D2-F326DE87BB8D}"/>
          </ac:spMkLst>
        </pc:spChg>
        <pc:spChg chg="del">
          <ac:chgData name="Emanuel Ferreira da Silva" userId="acbf61af-dd8a-4530-9862-14641210e4cb" providerId="ADAL" clId="{F6FADA70-273D-4A9B-9953-2858C2CAA677}" dt="2024-11-06T17:48:35.121" v="2692" actId="478"/>
          <ac:spMkLst>
            <pc:docMk/>
            <pc:sldMk cId="2880410909" sldId="1765"/>
            <ac:spMk id="16" creationId="{0ED8F8E3-A7A6-113B-1E6E-6DC946FCFCAD}"/>
          </ac:spMkLst>
        </pc:spChg>
        <pc:spChg chg="del">
          <ac:chgData name="Emanuel Ferreira da Silva" userId="acbf61af-dd8a-4530-9862-14641210e4cb" providerId="ADAL" clId="{F6FADA70-273D-4A9B-9953-2858C2CAA677}" dt="2024-11-06T17:48:35.121" v="2692" actId="478"/>
          <ac:spMkLst>
            <pc:docMk/>
            <pc:sldMk cId="2880410909" sldId="1765"/>
            <ac:spMk id="17" creationId="{F137B7A0-2C36-C93A-49BC-CD2B2BE6570E}"/>
          </ac:spMkLst>
        </pc:spChg>
        <pc:spChg chg="del">
          <ac:chgData name="Emanuel Ferreira da Silva" userId="acbf61af-dd8a-4530-9862-14641210e4cb" providerId="ADAL" clId="{F6FADA70-273D-4A9B-9953-2858C2CAA677}" dt="2024-11-06T17:48:35.121" v="2692" actId="478"/>
          <ac:spMkLst>
            <pc:docMk/>
            <pc:sldMk cId="2880410909" sldId="1765"/>
            <ac:spMk id="18" creationId="{5AB7DEC0-747C-B450-670B-8DCED124DF14}"/>
          </ac:spMkLst>
        </pc:spChg>
        <pc:spChg chg="del">
          <ac:chgData name="Emanuel Ferreira da Silva" userId="acbf61af-dd8a-4530-9862-14641210e4cb" providerId="ADAL" clId="{F6FADA70-273D-4A9B-9953-2858C2CAA677}" dt="2024-11-06T17:48:35.121" v="2692" actId="478"/>
          <ac:spMkLst>
            <pc:docMk/>
            <pc:sldMk cId="2880410909" sldId="1765"/>
            <ac:spMk id="19" creationId="{CF614BAF-3649-AB2D-493E-47A9AED16418}"/>
          </ac:spMkLst>
        </pc:spChg>
        <pc:grpChg chg="add del mod">
          <ac:chgData name="Emanuel Ferreira da Silva" userId="acbf61af-dd8a-4530-9862-14641210e4cb" providerId="ADAL" clId="{F6FADA70-273D-4A9B-9953-2858C2CAA677}" dt="2024-11-06T17:50:02.622" v="2708" actId="21"/>
          <ac:grpSpMkLst>
            <pc:docMk/>
            <pc:sldMk cId="2880410909" sldId="1765"/>
            <ac:grpSpMk id="3" creationId="{61775C37-C3E9-A159-2C51-DDE698790721}"/>
          </ac:grpSpMkLst>
        </pc:grpChg>
        <pc:grpChg chg="del">
          <ac:chgData name="Emanuel Ferreira da Silva" userId="acbf61af-dd8a-4530-9862-14641210e4cb" providerId="ADAL" clId="{F6FADA70-273D-4A9B-9953-2858C2CAA677}" dt="2024-11-05T13:24:46.830" v="1836" actId="478"/>
          <ac:grpSpMkLst>
            <pc:docMk/>
            <pc:sldMk cId="2880410909" sldId="1765"/>
            <ac:grpSpMk id="3" creationId="{8257DFEC-C88C-1E7C-1959-BB700FB1BB2D}"/>
          </ac:grpSpMkLst>
        </pc:grpChg>
        <pc:grpChg chg="add mod">
          <ac:chgData name="Emanuel Ferreira da Silva" userId="acbf61af-dd8a-4530-9862-14641210e4cb" providerId="ADAL" clId="{F6FADA70-273D-4A9B-9953-2858C2CAA677}" dt="2024-11-06T17:50:03.778" v="2709"/>
          <ac:grpSpMkLst>
            <pc:docMk/>
            <pc:sldMk cId="2880410909" sldId="1765"/>
            <ac:grpSpMk id="4" creationId="{F5621959-42DF-0BBC-FBF7-A84BFE1BCA35}"/>
          </ac:grpSpMkLst>
        </pc:grpChg>
        <pc:picChg chg="add mod">
          <ac:chgData name="Emanuel Ferreira da Silva" userId="acbf61af-dd8a-4530-9862-14641210e4cb" providerId="ADAL" clId="{F6FADA70-273D-4A9B-9953-2858C2CAA677}" dt="2024-11-06T17:49:10.717" v="2696" actId="164"/>
          <ac:picMkLst>
            <pc:docMk/>
            <pc:sldMk cId="2880410909" sldId="1765"/>
            <ac:picMk id="5" creationId="{E410CA45-E4E8-C9EB-3DD1-3F9DD2CA55AB}"/>
          </ac:picMkLst>
        </pc:picChg>
        <pc:picChg chg="del">
          <ac:chgData name="Emanuel Ferreira da Silva" userId="acbf61af-dd8a-4530-9862-14641210e4cb" providerId="ADAL" clId="{F6FADA70-273D-4A9B-9953-2858C2CAA677}" dt="2024-11-06T17:49:27.306" v="2698" actId="478"/>
          <ac:picMkLst>
            <pc:docMk/>
            <pc:sldMk cId="2880410909" sldId="1765"/>
            <ac:picMk id="7" creationId="{E852CBAB-1E90-0897-49FC-194B87EF1189}"/>
          </ac:picMkLst>
        </pc:picChg>
        <pc:picChg chg="mod">
          <ac:chgData name="Emanuel Ferreira da Silva" userId="acbf61af-dd8a-4530-9862-14641210e4cb" providerId="ADAL" clId="{F6FADA70-273D-4A9B-9953-2858C2CAA677}" dt="2024-11-06T17:50:03.778" v="2709"/>
          <ac:picMkLst>
            <pc:docMk/>
            <pc:sldMk cId="2880410909" sldId="1765"/>
            <ac:picMk id="8" creationId="{A709FF74-AD08-5B7F-CA11-91214F9E326E}"/>
          </ac:picMkLst>
        </pc:picChg>
        <pc:picChg chg="mod">
          <ac:chgData name="Emanuel Ferreira da Silva" userId="acbf61af-dd8a-4530-9862-14641210e4cb" providerId="ADAL" clId="{F6FADA70-273D-4A9B-9953-2858C2CAA677}" dt="2024-11-06T17:50:03.778" v="2709"/>
          <ac:picMkLst>
            <pc:docMk/>
            <pc:sldMk cId="2880410909" sldId="1765"/>
            <ac:picMk id="10" creationId="{D7911719-1242-0FAC-4014-39E28BFA45C6}"/>
          </ac:picMkLst>
        </pc:picChg>
        <pc:picChg chg="mod">
          <ac:chgData name="Emanuel Ferreira da Silva" userId="acbf61af-dd8a-4530-9862-14641210e4cb" providerId="ADAL" clId="{F6FADA70-273D-4A9B-9953-2858C2CAA677}" dt="2024-11-06T17:50:03.778" v="2709"/>
          <ac:picMkLst>
            <pc:docMk/>
            <pc:sldMk cId="2880410909" sldId="1765"/>
            <ac:picMk id="11" creationId="{2A704F6F-99E1-79E9-4D01-B5221923974D}"/>
          </ac:picMkLst>
        </pc:picChg>
        <pc:picChg chg="add del mod">
          <ac:chgData name="Emanuel Ferreira da Silva" userId="acbf61af-dd8a-4530-9862-14641210e4cb" providerId="ADAL" clId="{F6FADA70-273D-4A9B-9953-2858C2CAA677}" dt="2024-11-05T15:10:13.980" v="1937" actId="478"/>
          <ac:picMkLst>
            <pc:docMk/>
            <pc:sldMk cId="2880410909" sldId="1765"/>
            <ac:picMk id="13" creationId="{5E03602A-EBBB-D550-DAA8-ECD9DCB8B242}"/>
          </ac:picMkLst>
        </pc:picChg>
        <pc:picChg chg="add mod">
          <ac:chgData name="Emanuel Ferreira da Silva" userId="acbf61af-dd8a-4530-9862-14641210e4cb" providerId="ADAL" clId="{F6FADA70-273D-4A9B-9953-2858C2CAA677}" dt="2024-11-06T17:49:10.717" v="2696" actId="164"/>
          <ac:picMkLst>
            <pc:docMk/>
            <pc:sldMk cId="2880410909" sldId="1765"/>
            <ac:picMk id="20" creationId="{84D48620-8591-E3C1-8683-B2775B100520}"/>
          </ac:picMkLst>
        </pc:picChg>
        <pc:picChg chg="add mod">
          <ac:chgData name="Emanuel Ferreira da Silva" userId="acbf61af-dd8a-4530-9862-14641210e4cb" providerId="ADAL" clId="{F6FADA70-273D-4A9B-9953-2858C2CAA677}" dt="2024-11-06T17:49:10.717" v="2696" actId="164"/>
          <ac:picMkLst>
            <pc:docMk/>
            <pc:sldMk cId="2880410909" sldId="1765"/>
            <ac:picMk id="22" creationId="{BF65CE32-82CC-D4C2-D22D-0B0CF97DD1FA}"/>
          </ac:picMkLst>
        </pc:picChg>
        <pc:picChg chg="del">
          <ac:chgData name="Emanuel Ferreira da Silva" userId="acbf61af-dd8a-4530-9862-14641210e4cb" providerId="ADAL" clId="{F6FADA70-273D-4A9B-9953-2858C2CAA677}" dt="2024-11-06T17:48:35.121" v="2692" actId="478"/>
          <ac:picMkLst>
            <pc:docMk/>
            <pc:sldMk cId="2880410909" sldId="1765"/>
            <ac:picMk id="1026" creationId="{1F98DFD8-A308-D952-CBD3-9EC2B9BDF40B}"/>
          </ac:picMkLst>
        </pc:picChg>
        <pc:picChg chg="del">
          <ac:chgData name="Emanuel Ferreira da Silva" userId="acbf61af-dd8a-4530-9862-14641210e4cb" providerId="ADAL" clId="{F6FADA70-273D-4A9B-9953-2858C2CAA677}" dt="2024-11-06T17:48:35.121" v="2692" actId="478"/>
          <ac:picMkLst>
            <pc:docMk/>
            <pc:sldMk cId="2880410909" sldId="1765"/>
            <ac:picMk id="1028" creationId="{C3B6FDDE-D38B-DBA8-FAE2-608185CBA5CF}"/>
          </ac:picMkLst>
        </pc:picChg>
        <pc:picChg chg="del">
          <ac:chgData name="Emanuel Ferreira da Silva" userId="acbf61af-dd8a-4530-9862-14641210e4cb" providerId="ADAL" clId="{F6FADA70-273D-4A9B-9953-2858C2CAA677}" dt="2024-11-06T17:48:35.121" v="2692" actId="478"/>
          <ac:picMkLst>
            <pc:docMk/>
            <pc:sldMk cId="2880410909" sldId="1765"/>
            <ac:picMk id="1030" creationId="{31B8E464-79C9-7A32-509E-CBB7BCB2E02E}"/>
          </ac:picMkLst>
        </pc:picChg>
        <pc:picChg chg="del">
          <ac:chgData name="Emanuel Ferreira da Silva" userId="acbf61af-dd8a-4530-9862-14641210e4cb" providerId="ADAL" clId="{F6FADA70-273D-4A9B-9953-2858C2CAA677}" dt="2024-11-06T17:48:35.121" v="2692" actId="478"/>
          <ac:picMkLst>
            <pc:docMk/>
            <pc:sldMk cId="2880410909" sldId="1765"/>
            <ac:picMk id="1032" creationId="{49D22048-377D-8CB8-0BC7-71E97298427F}"/>
          </ac:picMkLst>
        </pc:picChg>
        <pc:picChg chg="del">
          <ac:chgData name="Emanuel Ferreira da Silva" userId="acbf61af-dd8a-4530-9862-14641210e4cb" providerId="ADAL" clId="{F6FADA70-273D-4A9B-9953-2858C2CAA677}" dt="2024-11-06T17:48:35.121" v="2692" actId="478"/>
          <ac:picMkLst>
            <pc:docMk/>
            <pc:sldMk cId="2880410909" sldId="1765"/>
            <ac:picMk id="1034" creationId="{FFF97112-FA82-7B0D-4679-1A3F5B61BFFD}"/>
          </ac:picMkLst>
        </pc:picChg>
      </pc:sldChg>
      <pc:sldChg chg="addSp delSp modSp add del mod modShow">
        <pc:chgData name="Emanuel Ferreira da Silva" userId="acbf61af-dd8a-4530-9862-14641210e4cb" providerId="ADAL" clId="{F6FADA70-273D-4A9B-9953-2858C2CAA677}" dt="2024-11-06T18:25:11.226" v="2760" actId="47"/>
        <pc:sldMkLst>
          <pc:docMk/>
          <pc:sldMk cId="482077873" sldId="1766"/>
        </pc:sldMkLst>
        <pc:spChg chg="del">
          <ac:chgData name="Emanuel Ferreira da Silva" userId="acbf61af-dd8a-4530-9862-14641210e4cb" providerId="ADAL" clId="{F6FADA70-273D-4A9B-9953-2858C2CAA677}" dt="2024-11-06T17:49:30.388" v="2699" actId="478"/>
          <ac:spMkLst>
            <pc:docMk/>
            <pc:sldMk cId="482077873" sldId="1766"/>
            <ac:spMk id="2" creationId="{1CDE7B1A-3F8C-ED5D-CDD5-5E03372AE4DE}"/>
          </ac:spMkLst>
        </pc:spChg>
        <pc:spChg chg="del">
          <ac:chgData name="Emanuel Ferreira da Silva" userId="acbf61af-dd8a-4530-9862-14641210e4cb" providerId="ADAL" clId="{F6FADA70-273D-4A9B-9953-2858C2CAA677}" dt="2024-11-06T17:49:31.440" v="2700" actId="478"/>
          <ac:spMkLst>
            <pc:docMk/>
            <pc:sldMk cId="482077873" sldId="1766"/>
            <ac:spMk id="6" creationId="{9D95A739-1405-D669-6603-F677BAB24B2F}"/>
          </ac:spMkLst>
        </pc:spChg>
        <pc:spChg chg="del">
          <ac:chgData name="Emanuel Ferreira da Silva" userId="acbf61af-dd8a-4530-9862-14641210e4cb" providerId="ADAL" clId="{F6FADA70-273D-4A9B-9953-2858C2CAA677}" dt="2024-11-06T17:49:30.388" v="2699" actId="478"/>
          <ac:spMkLst>
            <pc:docMk/>
            <pc:sldMk cId="482077873" sldId="1766"/>
            <ac:spMk id="9" creationId="{F1060E12-A345-527C-0969-476D2BA7D8F4}"/>
          </ac:spMkLst>
        </pc:spChg>
        <pc:spChg chg="del">
          <ac:chgData name="Emanuel Ferreira da Silva" userId="acbf61af-dd8a-4530-9862-14641210e4cb" providerId="ADAL" clId="{F6FADA70-273D-4A9B-9953-2858C2CAA677}" dt="2024-11-06T17:48:38.044" v="2693" actId="478"/>
          <ac:spMkLst>
            <pc:docMk/>
            <pc:sldMk cId="482077873" sldId="1766"/>
            <ac:spMk id="15" creationId="{D496B6A4-D7EE-E4D5-00D2-F326DE87BB8D}"/>
          </ac:spMkLst>
        </pc:spChg>
        <pc:spChg chg="del">
          <ac:chgData name="Emanuel Ferreira da Silva" userId="acbf61af-dd8a-4530-9862-14641210e4cb" providerId="ADAL" clId="{F6FADA70-273D-4A9B-9953-2858C2CAA677}" dt="2024-11-06T17:48:38.044" v="2693" actId="478"/>
          <ac:spMkLst>
            <pc:docMk/>
            <pc:sldMk cId="482077873" sldId="1766"/>
            <ac:spMk id="16" creationId="{0ED8F8E3-A7A6-113B-1E6E-6DC946FCFCAD}"/>
          </ac:spMkLst>
        </pc:spChg>
        <pc:spChg chg="del">
          <ac:chgData name="Emanuel Ferreira da Silva" userId="acbf61af-dd8a-4530-9862-14641210e4cb" providerId="ADAL" clId="{F6FADA70-273D-4A9B-9953-2858C2CAA677}" dt="2024-11-06T17:48:38.044" v="2693" actId="478"/>
          <ac:spMkLst>
            <pc:docMk/>
            <pc:sldMk cId="482077873" sldId="1766"/>
            <ac:spMk id="17" creationId="{F137B7A0-2C36-C93A-49BC-CD2B2BE6570E}"/>
          </ac:spMkLst>
        </pc:spChg>
        <pc:spChg chg="del">
          <ac:chgData name="Emanuel Ferreira da Silva" userId="acbf61af-dd8a-4530-9862-14641210e4cb" providerId="ADAL" clId="{F6FADA70-273D-4A9B-9953-2858C2CAA677}" dt="2024-11-06T17:48:38.044" v="2693" actId="478"/>
          <ac:spMkLst>
            <pc:docMk/>
            <pc:sldMk cId="482077873" sldId="1766"/>
            <ac:spMk id="18" creationId="{5AB7DEC0-747C-B450-670B-8DCED124DF14}"/>
          </ac:spMkLst>
        </pc:spChg>
        <pc:spChg chg="del">
          <ac:chgData name="Emanuel Ferreira da Silva" userId="acbf61af-dd8a-4530-9862-14641210e4cb" providerId="ADAL" clId="{F6FADA70-273D-4A9B-9953-2858C2CAA677}" dt="2024-11-06T17:48:38.044" v="2693" actId="478"/>
          <ac:spMkLst>
            <pc:docMk/>
            <pc:sldMk cId="482077873" sldId="1766"/>
            <ac:spMk id="19" creationId="{CF614BAF-3649-AB2D-493E-47A9AED16418}"/>
          </ac:spMkLst>
        </pc:spChg>
        <pc:grpChg chg="del">
          <ac:chgData name="Emanuel Ferreira da Silva" userId="acbf61af-dd8a-4530-9862-14641210e4cb" providerId="ADAL" clId="{F6FADA70-273D-4A9B-9953-2858C2CAA677}" dt="2024-11-05T15:12:03.654" v="1989" actId="478"/>
          <ac:grpSpMkLst>
            <pc:docMk/>
            <pc:sldMk cId="482077873" sldId="1766"/>
            <ac:grpSpMk id="3" creationId="{8257DFEC-C88C-1E7C-1959-BB700FB1BB2D}"/>
          </ac:grpSpMkLst>
        </pc:grpChg>
        <pc:grpChg chg="add del mod">
          <ac:chgData name="Emanuel Ferreira da Silva" userId="acbf61af-dd8a-4530-9862-14641210e4cb" providerId="ADAL" clId="{F6FADA70-273D-4A9B-9953-2858C2CAA677}" dt="2024-11-06T17:50:05.725" v="2710" actId="21"/>
          <ac:grpSpMkLst>
            <pc:docMk/>
            <pc:sldMk cId="482077873" sldId="1766"/>
            <ac:grpSpMk id="14" creationId="{FECB500F-70AA-54C0-467C-63B4CB3724C4}"/>
          </ac:grpSpMkLst>
        </pc:grpChg>
        <pc:grpChg chg="add mod">
          <ac:chgData name="Emanuel Ferreira da Silva" userId="acbf61af-dd8a-4530-9862-14641210e4cb" providerId="ADAL" clId="{F6FADA70-273D-4A9B-9953-2858C2CAA677}" dt="2024-11-06T17:50:06.628" v="2711"/>
          <ac:grpSpMkLst>
            <pc:docMk/>
            <pc:sldMk cId="482077873" sldId="1766"/>
            <ac:grpSpMk id="20" creationId="{EE7B1BCE-9445-0295-1768-829E87BF55FF}"/>
          </ac:grpSpMkLst>
        </pc:grpChg>
        <pc:picChg chg="add mod">
          <ac:chgData name="Emanuel Ferreira da Silva" userId="acbf61af-dd8a-4530-9862-14641210e4cb" providerId="ADAL" clId="{F6FADA70-273D-4A9B-9953-2858C2CAA677}" dt="2024-11-06T17:49:16.087" v="2697" actId="164"/>
          <ac:picMkLst>
            <pc:docMk/>
            <pc:sldMk cId="482077873" sldId="1766"/>
            <ac:picMk id="4" creationId="{ED47BB10-335C-CAE9-3F8B-EA33D8CE9E97}"/>
          </ac:picMkLst>
        </pc:picChg>
        <pc:picChg chg="del">
          <ac:chgData name="Emanuel Ferreira da Silva" userId="acbf61af-dd8a-4530-9862-14641210e4cb" providerId="ADAL" clId="{F6FADA70-273D-4A9B-9953-2858C2CAA677}" dt="2024-11-06T17:49:30.388" v="2699" actId="478"/>
          <ac:picMkLst>
            <pc:docMk/>
            <pc:sldMk cId="482077873" sldId="1766"/>
            <ac:picMk id="7" creationId="{E852CBAB-1E90-0897-49FC-194B87EF1189}"/>
          </ac:picMkLst>
        </pc:picChg>
        <pc:picChg chg="add del">
          <ac:chgData name="Emanuel Ferreira da Silva" userId="acbf61af-dd8a-4530-9862-14641210e4cb" providerId="ADAL" clId="{F6FADA70-273D-4A9B-9953-2858C2CAA677}" dt="2024-11-06T12:53:20.883" v="2221" actId="478"/>
          <ac:picMkLst>
            <pc:docMk/>
            <pc:sldMk cId="482077873" sldId="1766"/>
            <ac:picMk id="8" creationId="{95A22645-E390-3E03-E721-FC09363835D2}"/>
          </ac:picMkLst>
        </pc:picChg>
        <pc:picChg chg="add mod">
          <ac:chgData name="Emanuel Ferreira da Silva" userId="acbf61af-dd8a-4530-9862-14641210e4cb" providerId="ADAL" clId="{F6FADA70-273D-4A9B-9953-2858C2CAA677}" dt="2024-11-06T17:49:16.087" v="2697" actId="164"/>
          <ac:picMkLst>
            <pc:docMk/>
            <pc:sldMk cId="482077873" sldId="1766"/>
            <ac:picMk id="11" creationId="{E3585EA5-C720-9891-B9E0-C3D021DCE30C}"/>
          </ac:picMkLst>
        </pc:picChg>
        <pc:picChg chg="add del mod">
          <ac:chgData name="Emanuel Ferreira da Silva" userId="acbf61af-dd8a-4530-9862-14641210e4cb" providerId="ADAL" clId="{F6FADA70-273D-4A9B-9953-2858C2CAA677}" dt="2024-11-06T12:55:40.555" v="2285" actId="478"/>
          <ac:picMkLst>
            <pc:docMk/>
            <pc:sldMk cId="482077873" sldId="1766"/>
            <ac:picMk id="12" creationId="{1C8A858A-9D41-055F-21B0-6C51794BC40A}"/>
          </ac:picMkLst>
        </pc:picChg>
        <pc:picChg chg="add mod">
          <ac:chgData name="Emanuel Ferreira da Silva" userId="acbf61af-dd8a-4530-9862-14641210e4cb" providerId="ADAL" clId="{F6FADA70-273D-4A9B-9953-2858C2CAA677}" dt="2024-11-06T17:49:16.087" v="2697" actId="164"/>
          <ac:picMkLst>
            <pc:docMk/>
            <pc:sldMk cId="482077873" sldId="1766"/>
            <ac:picMk id="13" creationId="{79FB32D3-CDA4-6DA6-A9E6-8D03CCE76103}"/>
          </ac:picMkLst>
        </pc:picChg>
        <pc:picChg chg="mod">
          <ac:chgData name="Emanuel Ferreira da Silva" userId="acbf61af-dd8a-4530-9862-14641210e4cb" providerId="ADAL" clId="{F6FADA70-273D-4A9B-9953-2858C2CAA677}" dt="2024-11-06T17:50:06.628" v="2711"/>
          <ac:picMkLst>
            <pc:docMk/>
            <pc:sldMk cId="482077873" sldId="1766"/>
            <ac:picMk id="21" creationId="{3D64C941-6F0F-8FF8-BE70-01E3B088F8F0}"/>
          </ac:picMkLst>
        </pc:picChg>
        <pc:picChg chg="mod">
          <ac:chgData name="Emanuel Ferreira da Silva" userId="acbf61af-dd8a-4530-9862-14641210e4cb" providerId="ADAL" clId="{F6FADA70-273D-4A9B-9953-2858C2CAA677}" dt="2024-11-06T17:50:06.628" v="2711"/>
          <ac:picMkLst>
            <pc:docMk/>
            <pc:sldMk cId="482077873" sldId="1766"/>
            <ac:picMk id="22" creationId="{02DDA419-4358-34A3-0D39-AB2AA12F7EE8}"/>
          </ac:picMkLst>
        </pc:picChg>
        <pc:picChg chg="mod">
          <ac:chgData name="Emanuel Ferreira da Silva" userId="acbf61af-dd8a-4530-9862-14641210e4cb" providerId="ADAL" clId="{F6FADA70-273D-4A9B-9953-2858C2CAA677}" dt="2024-11-06T17:50:06.628" v="2711"/>
          <ac:picMkLst>
            <pc:docMk/>
            <pc:sldMk cId="482077873" sldId="1766"/>
            <ac:picMk id="23" creationId="{880671B3-D8C7-016A-B634-130961E4512B}"/>
          </ac:picMkLst>
        </pc:picChg>
        <pc:picChg chg="del">
          <ac:chgData name="Emanuel Ferreira da Silva" userId="acbf61af-dd8a-4530-9862-14641210e4cb" providerId="ADAL" clId="{F6FADA70-273D-4A9B-9953-2858C2CAA677}" dt="2024-11-06T17:48:38.044" v="2693" actId="478"/>
          <ac:picMkLst>
            <pc:docMk/>
            <pc:sldMk cId="482077873" sldId="1766"/>
            <ac:picMk id="1026" creationId="{1F98DFD8-A308-D952-CBD3-9EC2B9BDF40B}"/>
          </ac:picMkLst>
        </pc:picChg>
        <pc:picChg chg="del">
          <ac:chgData name="Emanuel Ferreira da Silva" userId="acbf61af-dd8a-4530-9862-14641210e4cb" providerId="ADAL" clId="{F6FADA70-273D-4A9B-9953-2858C2CAA677}" dt="2024-11-06T17:48:38.044" v="2693" actId="478"/>
          <ac:picMkLst>
            <pc:docMk/>
            <pc:sldMk cId="482077873" sldId="1766"/>
            <ac:picMk id="1028" creationId="{C3B6FDDE-D38B-DBA8-FAE2-608185CBA5CF}"/>
          </ac:picMkLst>
        </pc:picChg>
        <pc:picChg chg="del">
          <ac:chgData name="Emanuel Ferreira da Silva" userId="acbf61af-dd8a-4530-9862-14641210e4cb" providerId="ADAL" clId="{F6FADA70-273D-4A9B-9953-2858C2CAA677}" dt="2024-11-06T17:48:38.044" v="2693" actId="478"/>
          <ac:picMkLst>
            <pc:docMk/>
            <pc:sldMk cId="482077873" sldId="1766"/>
            <ac:picMk id="1030" creationId="{31B8E464-79C9-7A32-509E-CBB7BCB2E02E}"/>
          </ac:picMkLst>
        </pc:picChg>
        <pc:picChg chg="del">
          <ac:chgData name="Emanuel Ferreira da Silva" userId="acbf61af-dd8a-4530-9862-14641210e4cb" providerId="ADAL" clId="{F6FADA70-273D-4A9B-9953-2858C2CAA677}" dt="2024-11-06T17:48:38.044" v="2693" actId="478"/>
          <ac:picMkLst>
            <pc:docMk/>
            <pc:sldMk cId="482077873" sldId="1766"/>
            <ac:picMk id="1032" creationId="{49D22048-377D-8CB8-0BC7-71E97298427F}"/>
          </ac:picMkLst>
        </pc:picChg>
        <pc:picChg chg="del">
          <ac:chgData name="Emanuel Ferreira da Silva" userId="acbf61af-dd8a-4530-9862-14641210e4cb" providerId="ADAL" clId="{F6FADA70-273D-4A9B-9953-2858C2CAA677}" dt="2024-11-06T17:48:38.044" v="2693" actId="478"/>
          <ac:picMkLst>
            <pc:docMk/>
            <pc:sldMk cId="482077873" sldId="1766"/>
            <ac:picMk id="1034" creationId="{FFF97112-FA82-7B0D-4679-1A3F5B61BFFD}"/>
          </ac:picMkLst>
        </pc:picChg>
      </pc:sldChg>
      <pc:sldChg chg="addSp delSp modSp add del mod modShow">
        <pc:chgData name="Emanuel Ferreira da Silva" userId="acbf61af-dd8a-4530-9862-14641210e4cb" providerId="ADAL" clId="{F6FADA70-273D-4A9B-9953-2858C2CAA677}" dt="2024-11-06T18:25:14.005" v="2762" actId="47"/>
        <pc:sldMkLst>
          <pc:docMk/>
          <pc:sldMk cId="3501113614" sldId="1767"/>
        </pc:sldMkLst>
        <pc:spChg chg="del">
          <ac:chgData name="Emanuel Ferreira da Silva" userId="acbf61af-dd8a-4530-9862-14641210e4cb" providerId="ADAL" clId="{F6FADA70-273D-4A9B-9953-2858C2CAA677}" dt="2024-11-06T17:49:41.144" v="2703" actId="478"/>
          <ac:spMkLst>
            <pc:docMk/>
            <pc:sldMk cId="3501113614" sldId="1767"/>
            <ac:spMk id="2" creationId="{1CDE7B1A-3F8C-ED5D-CDD5-5E03372AE4DE}"/>
          </ac:spMkLst>
        </pc:spChg>
        <pc:spChg chg="del">
          <ac:chgData name="Emanuel Ferreira da Silva" userId="acbf61af-dd8a-4530-9862-14641210e4cb" providerId="ADAL" clId="{F6FADA70-273D-4A9B-9953-2858C2CAA677}" dt="2024-11-06T17:49:42.628" v="2704" actId="478"/>
          <ac:spMkLst>
            <pc:docMk/>
            <pc:sldMk cId="3501113614" sldId="1767"/>
            <ac:spMk id="6" creationId="{9D95A739-1405-D669-6603-F677BAB24B2F}"/>
          </ac:spMkLst>
        </pc:spChg>
        <pc:spChg chg="del">
          <ac:chgData name="Emanuel Ferreira da Silva" userId="acbf61af-dd8a-4530-9862-14641210e4cb" providerId="ADAL" clId="{F6FADA70-273D-4A9B-9953-2858C2CAA677}" dt="2024-11-06T17:49:41.144" v="2703" actId="478"/>
          <ac:spMkLst>
            <pc:docMk/>
            <pc:sldMk cId="3501113614" sldId="1767"/>
            <ac:spMk id="9" creationId="{F1060E12-A345-527C-0969-476D2BA7D8F4}"/>
          </ac:spMkLst>
        </pc:spChg>
        <pc:spChg chg="del">
          <ac:chgData name="Emanuel Ferreira da Silva" userId="acbf61af-dd8a-4530-9862-14641210e4cb" providerId="ADAL" clId="{F6FADA70-273D-4A9B-9953-2858C2CAA677}" dt="2024-11-06T17:48:45.129" v="2695" actId="478"/>
          <ac:spMkLst>
            <pc:docMk/>
            <pc:sldMk cId="3501113614" sldId="1767"/>
            <ac:spMk id="15" creationId="{D496B6A4-D7EE-E4D5-00D2-F326DE87BB8D}"/>
          </ac:spMkLst>
        </pc:spChg>
        <pc:spChg chg="del">
          <ac:chgData name="Emanuel Ferreira da Silva" userId="acbf61af-dd8a-4530-9862-14641210e4cb" providerId="ADAL" clId="{F6FADA70-273D-4A9B-9953-2858C2CAA677}" dt="2024-11-06T17:48:45.129" v="2695" actId="478"/>
          <ac:spMkLst>
            <pc:docMk/>
            <pc:sldMk cId="3501113614" sldId="1767"/>
            <ac:spMk id="16" creationId="{0ED8F8E3-A7A6-113B-1E6E-6DC946FCFCAD}"/>
          </ac:spMkLst>
        </pc:spChg>
        <pc:spChg chg="del">
          <ac:chgData name="Emanuel Ferreira da Silva" userId="acbf61af-dd8a-4530-9862-14641210e4cb" providerId="ADAL" clId="{F6FADA70-273D-4A9B-9953-2858C2CAA677}" dt="2024-11-06T17:48:45.129" v="2695" actId="478"/>
          <ac:spMkLst>
            <pc:docMk/>
            <pc:sldMk cId="3501113614" sldId="1767"/>
            <ac:spMk id="17" creationId="{F137B7A0-2C36-C93A-49BC-CD2B2BE6570E}"/>
          </ac:spMkLst>
        </pc:spChg>
        <pc:spChg chg="del">
          <ac:chgData name="Emanuel Ferreira da Silva" userId="acbf61af-dd8a-4530-9862-14641210e4cb" providerId="ADAL" clId="{F6FADA70-273D-4A9B-9953-2858C2CAA677}" dt="2024-11-06T17:48:45.129" v="2695" actId="478"/>
          <ac:spMkLst>
            <pc:docMk/>
            <pc:sldMk cId="3501113614" sldId="1767"/>
            <ac:spMk id="18" creationId="{5AB7DEC0-747C-B450-670B-8DCED124DF14}"/>
          </ac:spMkLst>
        </pc:spChg>
        <pc:spChg chg="del">
          <ac:chgData name="Emanuel Ferreira da Silva" userId="acbf61af-dd8a-4530-9862-14641210e4cb" providerId="ADAL" clId="{F6FADA70-273D-4A9B-9953-2858C2CAA677}" dt="2024-11-06T17:48:45.129" v="2695" actId="478"/>
          <ac:spMkLst>
            <pc:docMk/>
            <pc:sldMk cId="3501113614" sldId="1767"/>
            <ac:spMk id="19" creationId="{CF614BAF-3649-AB2D-493E-47A9AED16418}"/>
          </ac:spMkLst>
        </pc:spChg>
        <pc:grpChg chg="del">
          <ac:chgData name="Emanuel Ferreira da Silva" userId="acbf61af-dd8a-4530-9862-14641210e4cb" providerId="ADAL" clId="{F6FADA70-273D-4A9B-9953-2858C2CAA677}" dt="2024-11-05T15:12:23.251" v="1993" actId="478"/>
          <ac:grpSpMkLst>
            <pc:docMk/>
            <pc:sldMk cId="3501113614" sldId="1767"/>
            <ac:grpSpMk id="3" creationId="{8257DFEC-C88C-1E7C-1959-BB700FB1BB2D}"/>
          </ac:grpSpMkLst>
        </pc:grpChg>
        <pc:grpChg chg="add del mod">
          <ac:chgData name="Emanuel Ferreira da Silva" userId="acbf61af-dd8a-4530-9862-14641210e4cb" providerId="ADAL" clId="{F6FADA70-273D-4A9B-9953-2858C2CAA677}" dt="2024-11-06T17:50:10.418" v="2714" actId="21"/>
          <ac:grpSpMkLst>
            <pc:docMk/>
            <pc:sldMk cId="3501113614" sldId="1767"/>
            <ac:grpSpMk id="23" creationId="{0464F96A-D22D-2F80-4018-8458A047AFC0}"/>
          </ac:grpSpMkLst>
        </pc:grpChg>
        <pc:grpChg chg="add mod">
          <ac:chgData name="Emanuel Ferreira da Silva" userId="acbf61af-dd8a-4530-9862-14641210e4cb" providerId="ADAL" clId="{F6FADA70-273D-4A9B-9953-2858C2CAA677}" dt="2024-11-06T17:50:10.740" v="2715"/>
          <ac:grpSpMkLst>
            <pc:docMk/>
            <pc:sldMk cId="3501113614" sldId="1767"/>
            <ac:grpSpMk id="24" creationId="{CC88F764-CBC7-5F74-47C5-B40FD216F791}"/>
          </ac:grpSpMkLst>
        </pc:grpChg>
        <pc:graphicFrameChg chg="add del mod">
          <ac:chgData name="Emanuel Ferreira da Silva" userId="acbf61af-dd8a-4530-9862-14641210e4cb" providerId="ADAL" clId="{F6FADA70-273D-4A9B-9953-2858C2CAA677}" dt="2024-11-06T17:22:23.737" v="2377"/>
          <ac:graphicFrameMkLst>
            <pc:docMk/>
            <pc:sldMk cId="3501113614" sldId="1767"/>
            <ac:graphicFrameMk id="12" creationId="{C664EA42-7E3C-CD5F-DD66-08E547DDE6ED}"/>
          </ac:graphicFrameMkLst>
        </pc:graphicFrameChg>
        <pc:picChg chg="add mod">
          <ac:chgData name="Emanuel Ferreira da Silva" userId="acbf61af-dd8a-4530-9862-14641210e4cb" providerId="ADAL" clId="{F6FADA70-273D-4A9B-9953-2858C2CAA677}" dt="2024-11-06T17:49:57.595" v="2705" actId="164"/>
          <ac:picMkLst>
            <pc:docMk/>
            <pc:sldMk cId="3501113614" sldId="1767"/>
            <ac:picMk id="4" creationId="{EF1AB834-831D-0AF8-B59A-8BE3EE949FD3}"/>
          </ac:picMkLst>
        </pc:picChg>
        <pc:picChg chg="del">
          <ac:chgData name="Emanuel Ferreira da Silva" userId="acbf61af-dd8a-4530-9862-14641210e4cb" providerId="ADAL" clId="{F6FADA70-273D-4A9B-9953-2858C2CAA677}" dt="2024-11-06T17:49:41.144" v="2703" actId="478"/>
          <ac:picMkLst>
            <pc:docMk/>
            <pc:sldMk cId="3501113614" sldId="1767"/>
            <ac:picMk id="7" creationId="{E852CBAB-1E90-0897-49FC-194B87EF1189}"/>
          </ac:picMkLst>
        </pc:picChg>
        <pc:picChg chg="add del">
          <ac:chgData name="Emanuel Ferreira da Silva" userId="acbf61af-dd8a-4530-9862-14641210e4cb" providerId="ADAL" clId="{F6FADA70-273D-4A9B-9953-2858C2CAA677}" dt="2024-11-06T17:18:57.330" v="2334" actId="478"/>
          <ac:picMkLst>
            <pc:docMk/>
            <pc:sldMk cId="3501113614" sldId="1767"/>
            <ac:picMk id="8" creationId="{B0BD13DE-2695-BBFB-993E-FA01B54C3AA2}"/>
          </ac:picMkLst>
        </pc:picChg>
        <pc:picChg chg="add del mod">
          <ac:chgData name="Emanuel Ferreira da Silva" userId="acbf61af-dd8a-4530-9862-14641210e4cb" providerId="ADAL" clId="{F6FADA70-273D-4A9B-9953-2858C2CAA677}" dt="2024-11-06T17:22:19.681" v="2375" actId="478"/>
          <ac:picMkLst>
            <pc:docMk/>
            <pc:sldMk cId="3501113614" sldId="1767"/>
            <ac:picMk id="11" creationId="{F8296342-906A-72AF-2790-1C19BAC7D46F}"/>
          </ac:picMkLst>
        </pc:picChg>
        <pc:picChg chg="add del mod">
          <ac:chgData name="Emanuel Ferreira da Silva" userId="acbf61af-dd8a-4530-9862-14641210e4cb" providerId="ADAL" clId="{F6FADA70-273D-4A9B-9953-2858C2CAA677}" dt="2024-11-06T17:23:32.764" v="2403" actId="478"/>
          <ac:picMkLst>
            <pc:docMk/>
            <pc:sldMk cId="3501113614" sldId="1767"/>
            <ac:picMk id="14" creationId="{33CEEF36-1060-F490-CAD1-2B13B0530A74}"/>
          </ac:picMkLst>
        </pc:picChg>
        <pc:picChg chg="add mod">
          <ac:chgData name="Emanuel Ferreira da Silva" userId="acbf61af-dd8a-4530-9862-14641210e4cb" providerId="ADAL" clId="{F6FADA70-273D-4A9B-9953-2858C2CAA677}" dt="2024-11-06T17:49:57.595" v="2705" actId="164"/>
          <ac:picMkLst>
            <pc:docMk/>
            <pc:sldMk cId="3501113614" sldId="1767"/>
            <ac:picMk id="21" creationId="{8FB45D6B-E661-ED3B-E9E9-FDD7631EE49B}"/>
          </ac:picMkLst>
        </pc:picChg>
        <pc:picChg chg="add mod">
          <ac:chgData name="Emanuel Ferreira da Silva" userId="acbf61af-dd8a-4530-9862-14641210e4cb" providerId="ADAL" clId="{F6FADA70-273D-4A9B-9953-2858C2CAA677}" dt="2024-11-06T17:49:57.595" v="2705" actId="164"/>
          <ac:picMkLst>
            <pc:docMk/>
            <pc:sldMk cId="3501113614" sldId="1767"/>
            <ac:picMk id="22" creationId="{659A7F5A-05AF-14EE-DF35-EFB596221E36}"/>
          </ac:picMkLst>
        </pc:picChg>
        <pc:picChg chg="mod">
          <ac:chgData name="Emanuel Ferreira da Silva" userId="acbf61af-dd8a-4530-9862-14641210e4cb" providerId="ADAL" clId="{F6FADA70-273D-4A9B-9953-2858C2CAA677}" dt="2024-11-06T17:50:10.740" v="2715"/>
          <ac:picMkLst>
            <pc:docMk/>
            <pc:sldMk cId="3501113614" sldId="1767"/>
            <ac:picMk id="25" creationId="{1B4A2656-CC14-371B-7F08-19C581C07D39}"/>
          </ac:picMkLst>
        </pc:picChg>
        <pc:picChg chg="mod">
          <ac:chgData name="Emanuel Ferreira da Silva" userId="acbf61af-dd8a-4530-9862-14641210e4cb" providerId="ADAL" clId="{F6FADA70-273D-4A9B-9953-2858C2CAA677}" dt="2024-11-06T17:50:10.740" v="2715"/>
          <ac:picMkLst>
            <pc:docMk/>
            <pc:sldMk cId="3501113614" sldId="1767"/>
            <ac:picMk id="26" creationId="{8F0BE1C3-03A4-D627-70B0-6DDD1BB6E932}"/>
          </ac:picMkLst>
        </pc:picChg>
        <pc:picChg chg="mod">
          <ac:chgData name="Emanuel Ferreira da Silva" userId="acbf61af-dd8a-4530-9862-14641210e4cb" providerId="ADAL" clId="{F6FADA70-273D-4A9B-9953-2858C2CAA677}" dt="2024-11-06T17:50:10.740" v="2715"/>
          <ac:picMkLst>
            <pc:docMk/>
            <pc:sldMk cId="3501113614" sldId="1767"/>
            <ac:picMk id="27" creationId="{0FDFC9F3-59FA-B156-F6FA-D8030EDB05ED}"/>
          </ac:picMkLst>
        </pc:picChg>
        <pc:picChg chg="del">
          <ac:chgData name="Emanuel Ferreira da Silva" userId="acbf61af-dd8a-4530-9862-14641210e4cb" providerId="ADAL" clId="{F6FADA70-273D-4A9B-9953-2858C2CAA677}" dt="2024-11-06T17:48:45.129" v="2695" actId="478"/>
          <ac:picMkLst>
            <pc:docMk/>
            <pc:sldMk cId="3501113614" sldId="1767"/>
            <ac:picMk id="1026" creationId="{1F98DFD8-A308-D952-CBD3-9EC2B9BDF40B}"/>
          </ac:picMkLst>
        </pc:picChg>
        <pc:picChg chg="del">
          <ac:chgData name="Emanuel Ferreira da Silva" userId="acbf61af-dd8a-4530-9862-14641210e4cb" providerId="ADAL" clId="{F6FADA70-273D-4A9B-9953-2858C2CAA677}" dt="2024-11-06T17:48:45.129" v="2695" actId="478"/>
          <ac:picMkLst>
            <pc:docMk/>
            <pc:sldMk cId="3501113614" sldId="1767"/>
            <ac:picMk id="1028" creationId="{C3B6FDDE-D38B-DBA8-FAE2-608185CBA5CF}"/>
          </ac:picMkLst>
        </pc:picChg>
        <pc:picChg chg="del">
          <ac:chgData name="Emanuel Ferreira da Silva" userId="acbf61af-dd8a-4530-9862-14641210e4cb" providerId="ADAL" clId="{F6FADA70-273D-4A9B-9953-2858C2CAA677}" dt="2024-11-06T17:48:45.129" v="2695" actId="478"/>
          <ac:picMkLst>
            <pc:docMk/>
            <pc:sldMk cId="3501113614" sldId="1767"/>
            <ac:picMk id="1030" creationId="{31B8E464-79C9-7A32-509E-CBB7BCB2E02E}"/>
          </ac:picMkLst>
        </pc:picChg>
        <pc:picChg chg="del">
          <ac:chgData name="Emanuel Ferreira da Silva" userId="acbf61af-dd8a-4530-9862-14641210e4cb" providerId="ADAL" clId="{F6FADA70-273D-4A9B-9953-2858C2CAA677}" dt="2024-11-06T17:48:45.129" v="2695" actId="478"/>
          <ac:picMkLst>
            <pc:docMk/>
            <pc:sldMk cId="3501113614" sldId="1767"/>
            <ac:picMk id="1032" creationId="{49D22048-377D-8CB8-0BC7-71E97298427F}"/>
          </ac:picMkLst>
        </pc:picChg>
        <pc:picChg chg="del">
          <ac:chgData name="Emanuel Ferreira da Silva" userId="acbf61af-dd8a-4530-9862-14641210e4cb" providerId="ADAL" clId="{F6FADA70-273D-4A9B-9953-2858C2CAA677}" dt="2024-11-06T17:48:45.129" v="2695" actId="478"/>
          <ac:picMkLst>
            <pc:docMk/>
            <pc:sldMk cId="3501113614" sldId="1767"/>
            <ac:picMk id="1034" creationId="{FFF97112-FA82-7B0D-4679-1A3F5B61BFFD}"/>
          </ac:picMkLst>
        </pc:picChg>
      </pc:sldChg>
      <pc:sldChg chg="addSp delSp modSp add mod ord modAnim modNotesTx">
        <pc:chgData name="Emanuel Ferreira da Silva" userId="acbf61af-dd8a-4530-9862-14641210e4cb" providerId="ADAL" clId="{F6FADA70-273D-4A9B-9953-2858C2CAA677}" dt="2024-11-06T20:54:24.725" v="4822"/>
        <pc:sldMkLst>
          <pc:docMk/>
          <pc:sldMk cId="1267555793" sldId="1768"/>
        </pc:sldMkLst>
        <pc:spChg chg="del">
          <ac:chgData name="Emanuel Ferreira da Silva" userId="acbf61af-dd8a-4530-9862-14641210e4cb" providerId="ADAL" clId="{F6FADA70-273D-4A9B-9953-2858C2CAA677}" dt="2024-11-06T12:01:49.183" v="2176" actId="478"/>
          <ac:spMkLst>
            <pc:docMk/>
            <pc:sldMk cId="1267555793" sldId="1768"/>
            <ac:spMk id="2" creationId="{C6802C72-9FDA-19A5-6ACB-27A71E215AE3}"/>
          </ac:spMkLst>
        </pc:spChg>
        <pc:spChg chg="mod">
          <ac:chgData name="Emanuel Ferreira da Silva" userId="acbf61af-dd8a-4530-9862-14641210e4cb" providerId="ADAL" clId="{F6FADA70-273D-4A9B-9953-2858C2CAA677}" dt="2024-11-06T12:01:45.718" v="2175"/>
          <ac:spMkLst>
            <pc:docMk/>
            <pc:sldMk cId="1267555793" sldId="1768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F6FADA70-273D-4A9B-9953-2858C2CAA677}" dt="2024-11-06T12:01:41.399" v="2174"/>
          <ac:spMkLst>
            <pc:docMk/>
            <pc:sldMk cId="1267555793" sldId="1768"/>
            <ac:spMk id="8" creationId="{DBFAAA0A-5AA3-C7E8-CB20-6AA38F99279F}"/>
          </ac:spMkLst>
        </pc:spChg>
        <pc:spChg chg="del">
          <ac:chgData name="Emanuel Ferreira da Silva" userId="acbf61af-dd8a-4530-9862-14641210e4cb" providerId="ADAL" clId="{F6FADA70-273D-4A9B-9953-2858C2CAA677}" dt="2024-11-06T12:01:30.640" v="2173" actId="478"/>
          <ac:spMkLst>
            <pc:docMk/>
            <pc:sldMk cId="1267555793" sldId="1768"/>
            <ac:spMk id="11" creationId="{12F13581-9578-D3C2-8C56-610F54E031EB}"/>
          </ac:spMkLst>
        </pc:spChg>
        <pc:spChg chg="del">
          <ac:chgData name="Emanuel Ferreira da Silva" userId="acbf61af-dd8a-4530-9862-14641210e4cb" providerId="ADAL" clId="{F6FADA70-273D-4A9B-9953-2858C2CAA677}" dt="2024-11-06T12:01:30.640" v="2173" actId="478"/>
          <ac:spMkLst>
            <pc:docMk/>
            <pc:sldMk cId="1267555793" sldId="1768"/>
            <ac:spMk id="20" creationId="{59A039EE-BDC0-E720-B584-E3EBBDD72A28}"/>
          </ac:spMkLst>
        </pc:spChg>
        <pc:spChg chg="mod">
          <ac:chgData name="Emanuel Ferreira da Silva" userId="acbf61af-dd8a-4530-9862-14641210e4cb" providerId="ADAL" clId="{F6FADA70-273D-4A9B-9953-2858C2CAA677}" dt="2024-11-06T12:01:41.399" v="2174"/>
          <ac:spMkLst>
            <pc:docMk/>
            <pc:sldMk cId="1267555793" sldId="1768"/>
            <ac:spMk id="21" creationId="{FFD6ED77-268F-867A-3F9F-BE59B5019A60}"/>
          </ac:spMkLst>
        </pc:spChg>
        <pc:spChg chg="mod">
          <ac:chgData name="Emanuel Ferreira da Silva" userId="acbf61af-dd8a-4530-9862-14641210e4cb" providerId="ADAL" clId="{F6FADA70-273D-4A9B-9953-2858C2CAA677}" dt="2024-11-06T12:01:41.399" v="2174"/>
          <ac:spMkLst>
            <pc:docMk/>
            <pc:sldMk cId="1267555793" sldId="1768"/>
            <ac:spMk id="24" creationId="{2E05F1FE-E83C-9EA4-C573-1C0A789664A4}"/>
          </ac:spMkLst>
        </pc:spChg>
        <pc:spChg chg="mod">
          <ac:chgData name="Emanuel Ferreira da Silva" userId="acbf61af-dd8a-4530-9862-14641210e4cb" providerId="ADAL" clId="{F6FADA70-273D-4A9B-9953-2858C2CAA677}" dt="2024-11-06T12:01:41.399" v="2174"/>
          <ac:spMkLst>
            <pc:docMk/>
            <pc:sldMk cId="1267555793" sldId="1768"/>
            <ac:spMk id="25" creationId="{2706709D-8088-D29E-6670-BF7D545A9BC2}"/>
          </ac:spMkLst>
        </pc:spChg>
        <pc:grpChg chg="add mod">
          <ac:chgData name="Emanuel Ferreira da Silva" userId="acbf61af-dd8a-4530-9862-14641210e4cb" providerId="ADAL" clId="{F6FADA70-273D-4A9B-9953-2858C2CAA677}" dt="2024-11-06T12:01:41.399" v="2174"/>
          <ac:grpSpMkLst>
            <pc:docMk/>
            <pc:sldMk cId="1267555793" sldId="1768"/>
            <ac:grpSpMk id="4" creationId="{5DA3F97D-D3E0-3883-D1AF-E4E9308A19D2}"/>
          </ac:grpSpMkLst>
        </pc:grpChg>
        <pc:grpChg chg="del">
          <ac:chgData name="Emanuel Ferreira da Silva" userId="acbf61af-dd8a-4530-9862-14641210e4cb" providerId="ADAL" clId="{F6FADA70-273D-4A9B-9953-2858C2CAA677}" dt="2024-11-06T12:01:30.640" v="2173" actId="478"/>
          <ac:grpSpMkLst>
            <pc:docMk/>
            <pc:sldMk cId="1267555793" sldId="1768"/>
            <ac:grpSpMk id="38" creationId="{74BA951D-BF31-30FE-F36C-EA1629C184CA}"/>
          </ac:grpSpMkLst>
        </pc:grpChg>
        <pc:grpChg chg="del">
          <ac:chgData name="Emanuel Ferreira da Silva" userId="acbf61af-dd8a-4530-9862-14641210e4cb" providerId="ADAL" clId="{F6FADA70-273D-4A9B-9953-2858C2CAA677}" dt="2024-11-06T12:01:30.640" v="2173" actId="478"/>
          <ac:grpSpMkLst>
            <pc:docMk/>
            <pc:sldMk cId="1267555793" sldId="1768"/>
            <ac:grpSpMk id="41" creationId="{7983A809-CECC-4BE0-CE13-8FCA10359B67}"/>
          </ac:grpSpMkLst>
        </pc:grpChg>
        <pc:grpChg chg="del">
          <ac:chgData name="Emanuel Ferreira da Silva" userId="acbf61af-dd8a-4530-9862-14641210e4cb" providerId="ADAL" clId="{F6FADA70-273D-4A9B-9953-2858C2CAA677}" dt="2024-11-06T12:01:30.640" v="2173" actId="478"/>
          <ac:grpSpMkLst>
            <pc:docMk/>
            <pc:sldMk cId="1267555793" sldId="1768"/>
            <ac:grpSpMk id="42" creationId="{E0AECA5E-1709-611C-68DD-80802C5C4668}"/>
          </ac:grpSpMkLst>
        </pc:grpChg>
        <pc:grpChg chg="del">
          <ac:chgData name="Emanuel Ferreira da Silva" userId="acbf61af-dd8a-4530-9862-14641210e4cb" providerId="ADAL" clId="{F6FADA70-273D-4A9B-9953-2858C2CAA677}" dt="2024-11-06T12:01:30.640" v="2173" actId="478"/>
          <ac:grpSpMkLst>
            <pc:docMk/>
            <pc:sldMk cId="1267555793" sldId="1768"/>
            <ac:grpSpMk id="43" creationId="{115BADB2-61F7-AA38-3EC6-F1E414585519}"/>
          </ac:grpSpMkLst>
        </pc:grpChg>
        <pc:grpChg chg="del">
          <ac:chgData name="Emanuel Ferreira da Silva" userId="acbf61af-dd8a-4530-9862-14641210e4cb" providerId="ADAL" clId="{F6FADA70-273D-4A9B-9953-2858C2CAA677}" dt="2024-11-06T12:01:30.640" v="2173" actId="478"/>
          <ac:grpSpMkLst>
            <pc:docMk/>
            <pc:sldMk cId="1267555793" sldId="1768"/>
            <ac:grpSpMk id="44" creationId="{3B25828B-DBAC-8669-F03A-65F79F829AD6}"/>
          </ac:grpSpMkLst>
        </pc:grpChg>
        <pc:grpChg chg="del">
          <ac:chgData name="Emanuel Ferreira da Silva" userId="acbf61af-dd8a-4530-9862-14641210e4cb" providerId="ADAL" clId="{F6FADA70-273D-4A9B-9953-2858C2CAA677}" dt="2024-11-06T12:01:30.640" v="2173" actId="478"/>
          <ac:grpSpMkLst>
            <pc:docMk/>
            <pc:sldMk cId="1267555793" sldId="1768"/>
            <ac:grpSpMk id="93" creationId="{3A028120-53D1-DF7E-72B4-0F36B4406BCD}"/>
          </ac:grpSpMkLst>
        </pc:grpChg>
        <pc:picChg chg="mod">
          <ac:chgData name="Emanuel Ferreira da Silva" userId="acbf61af-dd8a-4530-9862-14641210e4cb" providerId="ADAL" clId="{F6FADA70-273D-4A9B-9953-2858C2CAA677}" dt="2024-11-06T12:01:41.399" v="2174"/>
          <ac:picMkLst>
            <pc:docMk/>
            <pc:sldMk cId="1267555793" sldId="1768"/>
            <ac:picMk id="27" creationId="{74C94E44-CD34-C9F8-A2A3-97A20092B4A5}"/>
          </ac:picMkLst>
        </pc:picChg>
        <pc:picChg chg="mod">
          <ac:chgData name="Emanuel Ferreira da Silva" userId="acbf61af-dd8a-4530-9862-14641210e4cb" providerId="ADAL" clId="{F6FADA70-273D-4A9B-9953-2858C2CAA677}" dt="2024-11-06T12:01:41.399" v="2174"/>
          <ac:picMkLst>
            <pc:docMk/>
            <pc:sldMk cId="1267555793" sldId="1768"/>
            <ac:picMk id="28" creationId="{51575F65-DE56-37C3-5107-D5F97C8A9D09}"/>
          </ac:picMkLst>
        </pc:picChg>
        <pc:picChg chg="del">
          <ac:chgData name="Emanuel Ferreira da Silva" userId="acbf61af-dd8a-4530-9862-14641210e4cb" providerId="ADAL" clId="{F6FADA70-273D-4A9B-9953-2858C2CAA677}" dt="2024-11-06T12:01:30.640" v="2173" actId="478"/>
          <ac:picMkLst>
            <pc:docMk/>
            <pc:sldMk cId="1267555793" sldId="1768"/>
            <ac:picMk id="2050" creationId="{0F0D66A7-3A81-A3F0-1F96-DEA4145DF7F4}"/>
          </ac:picMkLst>
        </pc:picChg>
      </pc:sldChg>
      <pc:sldChg chg="add del">
        <pc:chgData name="Emanuel Ferreira da Silva" userId="acbf61af-dd8a-4530-9862-14641210e4cb" providerId="ADAL" clId="{F6FADA70-273D-4A9B-9953-2858C2CAA677}" dt="2024-11-06T19:43:53.582" v="4178" actId="47"/>
        <pc:sldMkLst>
          <pc:docMk/>
          <pc:sldMk cId="827514192" sldId="1769"/>
        </pc:sldMkLst>
      </pc:sldChg>
      <pc:sldChg chg="add del">
        <pc:chgData name="Emanuel Ferreira da Silva" userId="acbf61af-dd8a-4530-9862-14641210e4cb" providerId="ADAL" clId="{F6FADA70-273D-4A9B-9953-2858C2CAA677}" dt="2024-11-06T19:43:39.023" v="4177" actId="47"/>
        <pc:sldMkLst>
          <pc:docMk/>
          <pc:sldMk cId="2590605584" sldId="1770"/>
        </pc:sldMkLst>
      </pc:sldChg>
      <pc:sldChg chg="modSp add del mod">
        <pc:chgData name="Emanuel Ferreira da Silva" userId="acbf61af-dd8a-4530-9862-14641210e4cb" providerId="ADAL" clId="{F6FADA70-273D-4A9B-9953-2858C2CAA677}" dt="2024-11-06T19:43:38.123" v="4176" actId="47"/>
        <pc:sldMkLst>
          <pc:docMk/>
          <pc:sldMk cId="2261591844" sldId="1771"/>
        </pc:sldMkLst>
        <pc:picChg chg="mod">
          <ac:chgData name="Emanuel Ferreira da Silva" userId="acbf61af-dd8a-4530-9862-14641210e4cb" providerId="ADAL" clId="{F6FADA70-273D-4A9B-9953-2858C2CAA677}" dt="2024-11-06T18:51:40.230" v="2903" actId="1076"/>
          <ac:picMkLst>
            <pc:docMk/>
            <pc:sldMk cId="2261591844" sldId="1771"/>
            <ac:picMk id="48" creationId="{778A93F2-A33B-EA97-27A2-5B75AFBFB3EC}"/>
          </ac:picMkLst>
        </pc:picChg>
      </pc:sldChg>
      <pc:sldChg chg="delSp add del">
        <pc:chgData name="Emanuel Ferreira da Silva" userId="acbf61af-dd8a-4530-9862-14641210e4cb" providerId="ADAL" clId="{F6FADA70-273D-4A9B-9953-2858C2CAA677}" dt="2024-11-06T19:43:37.004" v="4175" actId="47"/>
        <pc:sldMkLst>
          <pc:docMk/>
          <pc:sldMk cId="619515965" sldId="1772"/>
        </pc:sldMkLst>
        <pc:spChg chg="del">
          <ac:chgData name="Emanuel Ferreira da Silva" userId="acbf61af-dd8a-4530-9862-14641210e4cb" providerId="ADAL" clId="{F6FADA70-273D-4A9B-9953-2858C2CAA677}" dt="2024-11-06T19:26:03.062" v="3260" actId="478"/>
          <ac:spMkLst>
            <pc:docMk/>
            <pc:sldMk cId="619515965" sldId="1772"/>
            <ac:spMk id="17" creationId="{6152DB29-A7D4-C5AD-6D01-963F120FB70F}"/>
          </ac:spMkLst>
        </pc:spChg>
        <pc:picChg chg="del">
          <ac:chgData name="Emanuel Ferreira da Silva" userId="acbf61af-dd8a-4530-9862-14641210e4cb" providerId="ADAL" clId="{F6FADA70-273D-4A9B-9953-2858C2CAA677}" dt="2024-11-06T19:26:03.062" v="3260" actId="478"/>
          <ac:picMkLst>
            <pc:docMk/>
            <pc:sldMk cId="619515965" sldId="1772"/>
            <ac:picMk id="45" creationId="{60B679BA-865D-1A6E-4F56-78666740BA40}"/>
          </ac:picMkLst>
        </pc:picChg>
        <pc:picChg chg="del">
          <ac:chgData name="Emanuel Ferreira da Silva" userId="acbf61af-dd8a-4530-9862-14641210e4cb" providerId="ADAL" clId="{F6FADA70-273D-4A9B-9953-2858C2CAA677}" dt="2024-11-06T19:26:03.062" v="3260" actId="478"/>
          <ac:picMkLst>
            <pc:docMk/>
            <pc:sldMk cId="619515965" sldId="1772"/>
            <ac:picMk id="46" creationId="{895DFEC7-7A44-BCC3-67F4-062F7A4745A9}"/>
          </ac:picMkLst>
        </pc:picChg>
        <pc:picChg chg="del">
          <ac:chgData name="Emanuel Ferreira da Silva" userId="acbf61af-dd8a-4530-9862-14641210e4cb" providerId="ADAL" clId="{F6FADA70-273D-4A9B-9953-2858C2CAA677}" dt="2024-11-06T19:26:03.062" v="3260" actId="478"/>
          <ac:picMkLst>
            <pc:docMk/>
            <pc:sldMk cId="619515965" sldId="1772"/>
            <ac:picMk id="48" creationId="{778A93F2-A33B-EA97-27A2-5B75AFBFB3EC}"/>
          </ac:picMkLst>
        </pc:picChg>
      </pc:sldChg>
      <pc:sldChg chg="addSp delSp modSp add mod ord delAnim modAnim">
        <pc:chgData name="Emanuel Ferreira da Silva" userId="acbf61af-dd8a-4530-9862-14641210e4cb" providerId="ADAL" clId="{F6FADA70-273D-4A9B-9953-2858C2CAA677}" dt="2024-11-18T18:53:35.111" v="4896" actId="1036"/>
        <pc:sldMkLst>
          <pc:docMk/>
          <pc:sldMk cId="1294836905" sldId="1773"/>
        </pc:sldMkLst>
        <pc:spChg chg="add mod">
          <ac:chgData name="Emanuel Ferreira da Silva" userId="acbf61af-dd8a-4530-9862-14641210e4cb" providerId="ADAL" clId="{F6FADA70-273D-4A9B-9953-2858C2CAA677}" dt="2024-11-18T18:44:56.851" v="4826" actId="20577"/>
          <ac:spMkLst>
            <pc:docMk/>
            <pc:sldMk cId="1294836905" sldId="1773"/>
            <ac:spMk id="3" creationId="{A7A8B201-64C9-ACF7-E305-E13AAB4270E0}"/>
          </ac:spMkLst>
        </pc:spChg>
        <pc:spChg chg="mod">
          <ac:chgData name="Emanuel Ferreira da Silva" userId="acbf61af-dd8a-4530-9862-14641210e4cb" providerId="ADAL" clId="{F6FADA70-273D-4A9B-9953-2858C2CAA677}" dt="2024-11-06T19:26:45.165" v="3269"/>
          <ac:spMkLst>
            <pc:docMk/>
            <pc:sldMk cId="1294836905" sldId="1773"/>
            <ac:spMk id="6" creationId="{9D95A739-1405-D669-6603-F677BAB24B2F}"/>
          </ac:spMkLst>
        </pc:spChg>
        <pc:spChg chg="add mod">
          <ac:chgData name="Emanuel Ferreira da Silva" userId="acbf61af-dd8a-4530-9862-14641210e4cb" providerId="ADAL" clId="{F6FADA70-273D-4A9B-9953-2858C2CAA677}" dt="2024-11-18T18:53:35.111" v="4896" actId="1036"/>
          <ac:spMkLst>
            <pc:docMk/>
            <pc:sldMk cId="1294836905" sldId="1773"/>
            <ac:spMk id="8" creationId="{3FF284C6-30AC-E950-D41C-D7D5C9A6247D}"/>
          </ac:spMkLst>
        </pc:spChg>
        <pc:spChg chg="add mod">
          <ac:chgData name="Emanuel Ferreira da Silva" userId="acbf61af-dd8a-4530-9862-14641210e4cb" providerId="ADAL" clId="{F6FADA70-273D-4A9B-9953-2858C2CAA677}" dt="2024-11-18T18:53:31.925" v="4894" actId="1036"/>
          <ac:spMkLst>
            <pc:docMk/>
            <pc:sldMk cId="1294836905" sldId="1773"/>
            <ac:spMk id="10" creationId="{C1898918-C00E-B72A-655A-B88240A371C3}"/>
          </ac:spMkLst>
        </pc:spChg>
        <pc:spChg chg="mod">
          <ac:chgData name="Emanuel Ferreira da Silva" userId="acbf61af-dd8a-4530-9862-14641210e4cb" providerId="ADAL" clId="{F6FADA70-273D-4A9B-9953-2858C2CAA677}" dt="2024-11-18T18:52:58.581" v="4884" actId="20577"/>
          <ac:spMkLst>
            <pc:docMk/>
            <pc:sldMk cId="1294836905" sldId="1773"/>
            <ac:spMk id="15" creationId="{D496B6A4-D7EE-E4D5-00D2-F326DE87BB8D}"/>
          </ac:spMkLst>
        </pc:spChg>
        <pc:spChg chg="del mod">
          <ac:chgData name="Emanuel Ferreira da Silva" userId="acbf61af-dd8a-4530-9862-14641210e4cb" providerId="ADAL" clId="{F6FADA70-273D-4A9B-9953-2858C2CAA677}" dt="2024-11-06T19:37:35.327" v="4022" actId="21"/>
          <ac:spMkLst>
            <pc:docMk/>
            <pc:sldMk cId="1294836905" sldId="1773"/>
            <ac:spMk id="16" creationId="{0ED8F8E3-A7A6-113B-1E6E-6DC946FCFCAD}"/>
          </ac:spMkLst>
        </pc:spChg>
        <pc:spChg chg="del mod">
          <ac:chgData name="Emanuel Ferreira da Silva" userId="acbf61af-dd8a-4530-9862-14641210e4cb" providerId="ADAL" clId="{F6FADA70-273D-4A9B-9953-2858C2CAA677}" dt="2024-11-06T19:37:35.327" v="4022" actId="21"/>
          <ac:spMkLst>
            <pc:docMk/>
            <pc:sldMk cId="1294836905" sldId="1773"/>
            <ac:spMk id="17" creationId="{F137B7A0-2C36-C93A-49BC-CD2B2BE6570E}"/>
          </ac:spMkLst>
        </pc:spChg>
        <pc:spChg chg="del">
          <ac:chgData name="Emanuel Ferreira da Silva" userId="acbf61af-dd8a-4530-9862-14641210e4cb" providerId="ADAL" clId="{F6FADA70-273D-4A9B-9953-2858C2CAA677}" dt="2024-11-06T19:27:22.922" v="3272" actId="478"/>
          <ac:spMkLst>
            <pc:docMk/>
            <pc:sldMk cId="1294836905" sldId="1773"/>
            <ac:spMk id="18" creationId="{5AB7DEC0-747C-B450-670B-8DCED124DF14}"/>
          </ac:spMkLst>
        </pc:spChg>
        <pc:spChg chg="mod">
          <ac:chgData name="Emanuel Ferreira da Silva" userId="acbf61af-dd8a-4530-9862-14641210e4cb" providerId="ADAL" clId="{F6FADA70-273D-4A9B-9953-2858C2CAA677}" dt="2024-11-06T19:49:15.384" v="4267" actId="1076"/>
          <ac:spMkLst>
            <pc:docMk/>
            <pc:sldMk cId="1294836905" sldId="1773"/>
            <ac:spMk id="19" creationId="{CF614BAF-3649-AB2D-493E-47A9AED16418}"/>
          </ac:spMkLst>
        </pc:spChg>
        <pc:spChg chg="add mod">
          <ac:chgData name="Emanuel Ferreira da Silva" userId="acbf61af-dd8a-4530-9862-14641210e4cb" providerId="ADAL" clId="{F6FADA70-273D-4A9B-9953-2858C2CAA677}" dt="2024-11-06T20:25:27.951" v="4656" actId="1076"/>
          <ac:spMkLst>
            <pc:docMk/>
            <pc:sldMk cId="1294836905" sldId="1773"/>
            <ac:spMk id="52" creationId="{81836D15-9DB7-25C2-AB6B-0E03415696F9}"/>
          </ac:spMkLst>
        </pc:spChg>
        <pc:spChg chg="add mod">
          <ac:chgData name="Emanuel Ferreira da Silva" userId="acbf61af-dd8a-4530-9862-14641210e4cb" providerId="ADAL" clId="{F6FADA70-273D-4A9B-9953-2858C2CAA677}" dt="2024-11-06T20:28:12.733" v="4674" actId="1076"/>
          <ac:spMkLst>
            <pc:docMk/>
            <pc:sldMk cId="1294836905" sldId="1773"/>
            <ac:spMk id="53" creationId="{B4892021-ECEF-9A69-E0C0-97C69C203B7F}"/>
          </ac:spMkLst>
        </pc:spChg>
        <pc:spChg chg="add mod">
          <ac:chgData name="Emanuel Ferreira da Silva" userId="acbf61af-dd8a-4530-9862-14641210e4cb" providerId="ADAL" clId="{F6FADA70-273D-4A9B-9953-2858C2CAA677}" dt="2024-11-06T20:29:00.504" v="4679" actId="1076"/>
          <ac:spMkLst>
            <pc:docMk/>
            <pc:sldMk cId="1294836905" sldId="1773"/>
            <ac:spMk id="54" creationId="{3A461B89-338A-6088-DC17-4B9C81168E02}"/>
          </ac:spMkLst>
        </pc:spChg>
        <pc:spChg chg="add mod">
          <ac:chgData name="Emanuel Ferreira da Silva" userId="acbf61af-dd8a-4530-9862-14641210e4cb" providerId="ADAL" clId="{F6FADA70-273D-4A9B-9953-2858C2CAA677}" dt="2024-11-06T20:29:08.370" v="4681" actId="1076"/>
          <ac:spMkLst>
            <pc:docMk/>
            <pc:sldMk cId="1294836905" sldId="1773"/>
            <ac:spMk id="55" creationId="{0101DD67-BD08-4F5A-30C4-A658660D63B9}"/>
          </ac:spMkLst>
        </pc:spChg>
        <pc:grpChg chg="del">
          <ac:chgData name="Emanuel Ferreira da Silva" userId="acbf61af-dd8a-4530-9862-14641210e4cb" providerId="ADAL" clId="{F6FADA70-273D-4A9B-9953-2858C2CAA677}" dt="2024-11-06T19:26:27.624" v="3268" actId="478"/>
          <ac:grpSpMkLst>
            <pc:docMk/>
            <pc:sldMk cId="1294836905" sldId="1773"/>
            <ac:grpSpMk id="23" creationId="{0444C7AD-6E5A-A5B2-E022-221A5D3AFE82}"/>
          </ac:grpSpMkLst>
        </pc:grpChg>
        <pc:grpChg chg="del">
          <ac:chgData name="Emanuel Ferreira da Silva" userId="acbf61af-dd8a-4530-9862-14641210e4cb" providerId="ADAL" clId="{F6FADA70-273D-4A9B-9953-2858C2CAA677}" dt="2024-11-06T19:26:27.048" v="3267" actId="478"/>
          <ac:grpSpMkLst>
            <pc:docMk/>
            <pc:sldMk cId="1294836905" sldId="1773"/>
            <ac:grpSpMk id="32" creationId="{82F16F57-118D-289A-9FE4-58A74CA8C8F2}"/>
          </ac:grpSpMkLst>
        </pc:grpChg>
        <pc:grpChg chg="del">
          <ac:chgData name="Emanuel Ferreira da Silva" userId="acbf61af-dd8a-4530-9862-14641210e4cb" providerId="ADAL" clId="{F6FADA70-273D-4A9B-9953-2858C2CAA677}" dt="2024-11-06T19:26:26.440" v="3266" actId="478"/>
          <ac:grpSpMkLst>
            <pc:docMk/>
            <pc:sldMk cId="1294836905" sldId="1773"/>
            <ac:grpSpMk id="36" creationId="{2909831B-A834-7DDA-6E0F-2AD3598F7F3A}"/>
          </ac:grpSpMkLst>
        </pc:grpChg>
        <pc:grpChg chg="del">
          <ac:chgData name="Emanuel Ferreira da Silva" userId="acbf61af-dd8a-4530-9862-14641210e4cb" providerId="ADAL" clId="{F6FADA70-273D-4A9B-9953-2858C2CAA677}" dt="2024-11-06T19:26:25.241" v="3265" actId="478"/>
          <ac:grpSpMkLst>
            <pc:docMk/>
            <pc:sldMk cId="1294836905" sldId="1773"/>
            <ac:grpSpMk id="40" creationId="{516B28A4-07BD-1C70-D01D-EB62027ED85D}"/>
          </ac:grpSpMkLst>
        </pc:grpChg>
        <pc:grpChg chg="del">
          <ac:chgData name="Emanuel Ferreira da Silva" userId="acbf61af-dd8a-4530-9862-14641210e4cb" providerId="ADAL" clId="{F6FADA70-273D-4A9B-9953-2858C2CAA677}" dt="2024-11-06T19:26:24.750" v="3264" actId="478"/>
          <ac:grpSpMkLst>
            <pc:docMk/>
            <pc:sldMk cId="1294836905" sldId="1773"/>
            <ac:grpSpMk id="45" creationId="{A403DCED-30A8-5E64-ADC9-48D6B8E4B727}"/>
          </ac:grpSpMkLst>
        </pc:grpChg>
        <pc:picChg chg="del">
          <ac:chgData name="Emanuel Ferreira da Silva" userId="acbf61af-dd8a-4530-9862-14641210e4cb" providerId="ADAL" clId="{F6FADA70-273D-4A9B-9953-2858C2CAA677}" dt="2024-11-06T19:27:31.013" v="3277" actId="478"/>
          <ac:picMkLst>
            <pc:docMk/>
            <pc:sldMk cId="1294836905" sldId="1773"/>
            <ac:picMk id="5" creationId="{F96CBE13-5790-70B9-B936-820995653C24}"/>
          </ac:picMkLst>
        </pc:picChg>
        <pc:picChg chg="add del mod">
          <ac:chgData name="Emanuel Ferreira da Silva" userId="acbf61af-dd8a-4530-9862-14641210e4cb" providerId="ADAL" clId="{F6FADA70-273D-4A9B-9953-2858C2CAA677}" dt="2024-11-06T19:45:19.948" v="4183" actId="478"/>
          <ac:picMkLst>
            <pc:docMk/>
            <pc:sldMk cId="1294836905" sldId="1773"/>
            <ac:picMk id="12" creationId="{74BBB22D-1531-B910-E046-4CC31E35A6DE}"/>
          </ac:picMkLst>
        </pc:picChg>
        <pc:picChg chg="add del mod">
          <ac:chgData name="Emanuel Ferreira da Silva" userId="acbf61af-dd8a-4530-9862-14641210e4cb" providerId="ADAL" clId="{F6FADA70-273D-4A9B-9953-2858C2CAA677}" dt="2024-11-06T19:46:01.226" v="4214" actId="478"/>
          <ac:picMkLst>
            <pc:docMk/>
            <pc:sldMk cId="1294836905" sldId="1773"/>
            <ac:picMk id="20" creationId="{8698B1E7-9890-F93C-5FEB-533BAAD8E4D3}"/>
          </ac:picMkLst>
        </pc:picChg>
        <pc:picChg chg="del">
          <ac:chgData name="Emanuel Ferreira da Silva" userId="acbf61af-dd8a-4530-9862-14641210e4cb" providerId="ADAL" clId="{F6FADA70-273D-4A9B-9953-2858C2CAA677}" dt="2024-11-06T19:27:25.399" v="3274" actId="478"/>
          <ac:picMkLst>
            <pc:docMk/>
            <pc:sldMk cId="1294836905" sldId="1773"/>
            <ac:picMk id="21" creationId="{1D9D9D8D-0A69-5BEB-144E-D449B847A4D4}"/>
          </ac:picMkLst>
        </pc:picChg>
        <pc:picChg chg="add del mod">
          <ac:chgData name="Emanuel Ferreira da Silva" userId="acbf61af-dd8a-4530-9862-14641210e4cb" providerId="ADAL" clId="{F6FADA70-273D-4A9B-9953-2858C2CAA677}" dt="2024-11-06T19:49:10.705" v="4265" actId="21"/>
          <ac:picMkLst>
            <pc:docMk/>
            <pc:sldMk cId="1294836905" sldId="1773"/>
            <ac:picMk id="25" creationId="{2EE5DD7E-C4E4-1F93-36A5-143D98CD8E74}"/>
          </ac:picMkLst>
        </pc:picChg>
        <pc:picChg chg="del">
          <ac:chgData name="Emanuel Ferreira da Silva" userId="acbf61af-dd8a-4530-9862-14641210e4cb" providerId="ADAL" clId="{F6FADA70-273D-4A9B-9953-2858C2CAA677}" dt="2024-11-06T19:27:25.847" v="3275" actId="478"/>
          <ac:picMkLst>
            <pc:docMk/>
            <pc:sldMk cId="1294836905" sldId="1773"/>
            <ac:picMk id="26" creationId="{3542D1F1-9536-3EE3-1684-33D9EA8FE8AF}"/>
          </ac:picMkLst>
        </pc:picChg>
        <pc:picChg chg="del">
          <ac:chgData name="Emanuel Ferreira da Silva" userId="acbf61af-dd8a-4530-9862-14641210e4cb" providerId="ADAL" clId="{F6FADA70-273D-4A9B-9953-2858C2CAA677}" dt="2024-11-06T19:27:26.827" v="3276" actId="478"/>
          <ac:picMkLst>
            <pc:docMk/>
            <pc:sldMk cId="1294836905" sldId="1773"/>
            <ac:picMk id="27" creationId="{1C611588-1145-0294-FBC6-0618B8D0D023}"/>
          </ac:picMkLst>
        </pc:picChg>
        <pc:picChg chg="add mod">
          <ac:chgData name="Emanuel Ferreira da Silva" userId="acbf61af-dd8a-4530-9862-14641210e4cb" providerId="ADAL" clId="{F6FADA70-273D-4A9B-9953-2858C2CAA677}" dt="2024-11-18T18:53:31.925" v="4894" actId="1036"/>
          <ac:picMkLst>
            <pc:docMk/>
            <pc:sldMk cId="1294836905" sldId="1773"/>
            <ac:picMk id="28" creationId="{2609910A-059A-2B6F-983C-76A801FF4015}"/>
          </ac:picMkLst>
        </pc:picChg>
        <pc:picChg chg="add del mod">
          <ac:chgData name="Emanuel Ferreira da Silva" userId="acbf61af-dd8a-4530-9862-14641210e4cb" providerId="ADAL" clId="{F6FADA70-273D-4A9B-9953-2858C2CAA677}" dt="2024-11-06T20:01:06.643" v="4360" actId="478"/>
          <ac:picMkLst>
            <pc:docMk/>
            <pc:sldMk cId="1294836905" sldId="1773"/>
            <ac:picMk id="29" creationId="{758964A8-EFEF-9160-5025-3AEEF19F2BFF}"/>
          </ac:picMkLst>
        </pc:picChg>
        <pc:picChg chg="add mod">
          <ac:chgData name="Emanuel Ferreira da Silva" userId="acbf61af-dd8a-4530-9862-14641210e4cb" providerId="ADAL" clId="{F6FADA70-273D-4A9B-9953-2858C2CAA677}" dt="2024-11-06T20:21:40.708" v="4576" actId="1076"/>
          <ac:picMkLst>
            <pc:docMk/>
            <pc:sldMk cId="1294836905" sldId="1773"/>
            <ac:picMk id="31" creationId="{6748DEC9-A1B5-C71B-DDB0-2DCA4B0CC72A}"/>
          </ac:picMkLst>
        </pc:picChg>
        <pc:picChg chg="add mod">
          <ac:chgData name="Emanuel Ferreira da Silva" userId="acbf61af-dd8a-4530-9862-14641210e4cb" providerId="ADAL" clId="{F6FADA70-273D-4A9B-9953-2858C2CAA677}" dt="2024-11-06T20:21:36.952" v="4575" actId="1076"/>
          <ac:picMkLst>
            <pc:docMk/>
            <pc:sldMk cId="1294836905" sldId="1773"/>
            <ac:picMk id="49" creationId="{1E67A7CF-CEF3-EBC6-9350-1D58C6985661}"/>
          </ac:picMkLst>
        </pc:picChg>
        <pc:picChg chg="add mod">
          <ac:chgData name="Emanuel Ferreira da Silva" userId="acbf61af-dd8a-4530-9862-14641210e4cb" providerId="ADAL" clId="{F6FADA70-273D-4A9B-9953-2858C2CAA677}" dt="2024-11-06T20:21:33.828" v="4574" actId="1076"/>
          <ac:picMkLst>
            <pc:docMk/>
            <pc:sldMk cId="1294836905" sldId="1773"/>
            <ac:picMk id="50" creationId="{9EB4A051-262B-763B-A7A6-AF58058F49D6}"/>
          </ac:picMkLst>
        </pc:picChg>
        <pc:picChg chg="add mod">
          <ac:chgData name="Emanuel Ferreira da Silva" userId="acbf61af-dd8a-4530-9862-14641210e4cb" providerId="ADAL" clId="{F6FADA70-273D-4A9B-9953-2858C2CAA677}" dt="2024-11-06T20:21:25.408" v="4573" actId="1076"/>
          <ac:picMkLst>
            <pc:docMk/>
            <pc:sldMk cId="1294836905" sldId="1773"/>
            <ac:picMk id="51" creationId="{7024A6F9-9CB3-D735-C276-C76ED4D82B16}"/>
          </ac:picMkLst>
        </pc:picChg>
        <pc:picChg chg="del">
          <ac:chgData name="Emanuel Ferreira da Silva" userId="acbf61af-dd8a-4530-9862-14641210e4cb" providerId="ADAL" clId="{F6FADA70-273D-4A9B-9953-2858C2CAA677}" dt="2024-11-06T19:27:23.493" v="3273" actId="478"/>
          <ac:picMkLst>
            <pc:docMk/>
            <pc:sldMk cId="1294836905" sldId="1773"/>
            <ac:picMk id="1036" creationId="{DC1D7F96-DA66-EF66-D34B-B213F9866ED4}"/>
          </ac:picMkLst>
        </pc:picChg>
        <pc:picChg chg="add mod">
          <ac:chgData name="Emanuel Ferreira da Silva" userId="acbf61af-dd8a-4530-9862-14641210e4cb" providerId="ADAL" clId="{F6FADA70-273D-4A9B-9953-2858C2CAA677}" dt="2024-11-06T19:50:08.767" v="4277" actId="1076"/>
          <ac:picMkLst>
            <pc:docMk/>
            <pc:sldMk cId="1294836905" sldId="1773"/>
            <ac:picMk id="3074" creationId="{0374AE78-B212-020E-0056-FE0AE17E62B5}"/>
          </ac:picMkLst>
        </pc:picChg>
        <pc:picChg chg="add mod">
          <ac:chgData name="Emanuel Ferreira da Silva" userId="acbf61af-dd8a-4530-9862-14641210e4cb" providerId="ADAL" clId="{F6FADA70-273D-4A9B-9953-2858C2CAA677}" dt="2024-11-18T18:53:35.111" v="4896" actId="1036"/>
          <ac:picMkLst>
            <pc:docMk/>
            <pc:sldMk cId="1294836905" sldId="1773"/>
            <ac:picMk id="3076" creationId="{5467BD49-569F-BE70-0858-D38096443D1F}"/>
          </ac:picMkLst>
        </pc:picChg>
        <pc:picChg chg="add del mod">
          <ac:chgData name="Emanuel Ferreira da Silva" userId="acbf61af-dd8a-4530-9862-14641210e4cb" providerId="ADAL" clId="{F6FADA70-273D-4A9B-9953-2858C2CAA677}" dt="2024-11-06T19:49:10.705" v="4265" actId="21"/>
          <ac:picMkLst>
            <pc:docMk/>
            <pc:sldMk cId="1294836905" sldId="1773"/>
            <ac:picMk id="3078" creationId="{F6EC2EB1-B154-B938-0425-C6EF806AD046}"/>
          </ac:picMkLst>
        </pc:picChg>
        <pc:picChg chg="add mod">
          <ac:chgData name="Emanuel Ferreira da Silva" userId="acbf61af-dd8a-4530-9862-14641210e4cb" providerId="ADAL" clId="{F6FADA70-273D-4A9B-9953-2858C2CAA677}" dt="2024-11-06T19:49:58.871" v="4274" actId="1076"/>
          <ac:picMkLst>
            <pc:docMk/>
            <pc:sldMk cId="1294836905" sldId="1773"/>
            <ac:picMk id="3080" creationId="{61FD810A-437E-BBC4-C3A5-7D91519F18FE}"/>
          </ac:picMkLst>
        </pc:picChg>
      </pc:sldChg>
      <pc:sldChg chg="addSp delSp modSp add del mod modShow">
        <pc:chgData name="Emanuel Ferreira da Silva" userId="acbf61af-dd8a-4530-9862-14641210e4cb" providerId="ADAL" clId="{F6FADA70-273D-4A9B-9953-2858C2CAA677}" dt="2024-11-06T20:29:45.517" v="4682" actId="47"/>
        <pc:sldMkLst>
          <pc:docMk/>
          <pc:sldMk cId="3739248429" sldId="1774"/>
        </pc:sldMkLst>
        <pc:picChg chg="add del mod">
          <ac:chgData name="Emanuel Ferreira da Silva" userId="acbf61af-dd8a-4530-9862-14641210e4cb" providerId="ADAL" clId="{F6FADA70-273D-4A9B-9953-2858C2CAA677}" dt="2024-11-06T20:01:07.754" v="4361" actId="478"/>
          <ac:picMkLst>
            <pc:docMk/>
            <pc:sldMk cId="3739248429" sldId="1774"/>
            <ac:picMk id="5" creationId="{E18353F3-3F45-E043-6DD8-A057F4382372}"/>
          </ac:picMkLst>
        </pc:picChg>
        <pc:picChg chg="add mod">
          <ac:chgData name="Emanuel Ferreira da Silva" userId="acbf61af-dd8a-4530-9862-14641210e4cb" providerId="ADAL" clId="{F6FADA70-273D-4A9B-9953-2858C2CAA677}" dt="2024-11-06T20:02:08.690" v="4418" actId="1076"/>
          <ac:picMkLst>
            <pc:docMk/>
            <pc:sldMk cId="3739248429" sldId="1774"/>
            <ac:picMk id="12" creationId="{4406F0E4-E128-0760-199F-6AF033C81C65}"/>
          </ac:picMkLst>
        </pc:picChg>
        <pc:picChg chg="del">
          <ac:chgData name="Emanuel Ferreira da Silva" userId="acbf61af-dd8a-4530-9862-14641210e4cb" providerId="ADAL" clId="{F6FADA70-273D-4A9B-9953-2858C2CAA677}" dt="2024-11-06T19:52:18.827" v="4300" actId="478"/>
          <ac:picMkLst>
            <pc:docMk/>
            <pc:sldMk cId="3739248429" sldId="1774"/>
            <ac:picMk id="29" creationId="{758964A8-EFEF-9160-5025-3AEEF19F2BFF}"/>
          </ac:picMkLst>
        </pc:picChg>
      </pc:sldChg>
      <pc:sldChg chg="addSp delSp modSp add del mod modShow">
        <pc:chgData name="Emanuel Ferreira da Silva" userId="acbf61af-dd8a-4530-9862-14641210e4cb" providerId="ADAL" clId="{F6FADA70-273D-4A9B-9953-2858C2CAA677}" dt="2024-11-06T20:29:45.517" v="4682" actId="47"/>
        <pc:sldMkLst>
          <pc:docMk/>
          <pc:sldMk cId="2818075675" sldId="1775"/>
        </pc:sldMkLst>
        <pc:picChg chg="add del mod">
          <ac:chgData name="Emanuel Ferreira da Silva" userId="acbf61af-dd8a-4530-9862-14641210e4cb" providerId="ADAL" clId="{F6FADA70-273D-4A9B-9953-2858C2CAA677}" dt="2024-11-06T20:01:08.703" v="4362" actId="478"/>
          <ac:picMkLst>
            <pc:docMk/>
            <pc:sldMk cId="2818075675" sldId="1775"/>
            <ac:picMk id="5" creationId="{0458AE74-0E9A-3734-7937-F8602E3EBAF9}"/>
          </ac:picMkLst>
        </pc:picChg>
        <pc:picChg chg="add mod">
          <ac:chgData name="Emanuel Ferreira da Silva" userId="acbf61af-dd8a-4530-9862-14641210e4cb" providerId="ADAL" clId="{F6FADA70-273D-4A9B-9953-2858C2CAA677}" dt="2024-11-06T20:02:43.704" v="4446" actId="1076"/>
          <ac:picMkLst>
            <pc:docMk/>
            <pc:sldMk cId="2818075675" sldId="1775"/>
            <ac:picMk id="12" creationId="{394ECC8A-A434-FF7A-F516-C7560D678F9F}"/>
          </ac:picMkLst>
        </pc:picChg>
        <pc:picChg chg="del">
          <ac:chgData name="Emanuel Ferreira da Silva" userId="acbf61af-dd8a-4530-9862-14641210e4cb" providerId="ADAL" clId="{F6FADA70-273D-4A9B-9953-2858C2CAA677}" dt="2024-11-06T19:52:58.315" v="4330" actId="478"/>
          <ac:picMkLst>
            <pc:docMk/>
            <pc:sldMk cId="2818075675" sldId="1775"/>
            <ac:picMk id="29" creationId="{758964A8-EFEF-9160-5025-3AEEF19F2BFF}"/>
          </ac:picMkLst>
        </pc:picChg>
      </pc:sldChg>
      <pc:sldChg chg="addSp delSp modSp add del mod modShow">
        <pc:chgData name="Emanuel Ferreira da Silva" userId="acbf61af-dd8a-4530-9862-14641210e4cb" providerId="ADAL" clId="{F6FADA70-273D-4A9B-9953-2858C2CAA677}" dt="2024-11-06T20:29:45.517" v="4682" actId="47"/>
        <pc:sldMkLst>
          <pc:docMk/>
          <pc:sldMk cId="1751697338" sldId="1776"/>
        </pc:sldMkLst>
        <pc:picChg chg="add del mod">
          <ac:chgData name="Emanuel Ferreira da Silva" userId="acbf61af-dd8a-4530-9862-14641210e4cb" providerId="ADAL" clId="{F6FADA70-273D-4A9B-9953-2858C2CAA677}" dt="2024-11-06T20:10:23.142" v="4475" actId="478"/>
          <ac:picMkLst>
            <pc:docMk/>
            <pc:sldMk cId="1751697338" sldId="1776"/>
            <ac:picMk id="5" creationId="{9255CC6F-9CAD-2B72-7CB2-FFE27EBD0637}"/>
          </ac:picMkLst>
        </pc:picChg>
        <pc:picChg chg="add mod">
          <ac:chgData name="Emanuel Ferreira da Silva" userId="acbf61af-dd8a-4530-9862-14641210e4cb" providerId="ADAL" clId="{F6FADA70-273D-4A9B-9953-2858C2CAA677}" dt="2024-11-06T20:10:43.734" v="4503" actId="1076"/>
          <ac:picMkLst>
            <pc:docMk/>
            <pc:sldMk cId="1751697338" sldId="1776"/>
            <ac:picMk id="12" creationId="{8BDA4C11-7EAE-D9F0-305E-F016D4D9A53A}"/>
          </ac:picMkLst>
        </pc:picChg>
        <pc:picChg chg="del">
          <ac:chgData name="Emanuel Ferreira da Silva" userId="acbf61af-dd8a-4530-9862-14641210e4cb" providerId="ADAL" clId="{F6FADA70-273D-4A9B-9953-2858C2CAA677}" dt="2024-11-06T19:53:54.176" v="4359" actId="478"/>
          <ac:picMkLst>
            <pc:docMk/>
            <pc:sldMk cId="1751697338" sldId="1776"/>
            <ac:picMk id="29" creationId="{758964A8-EFEF-9160-5025-3AEEF19F2BFF}"/>
          </ac:picMkLst>
        </pc:picChg>
      </pc:sldChg>
    </pc:docChg>
  </pc:docChgLst>
  <pc:docChgLst>
    <pc:chgData name="Eduardo Luis Piccoli" userId="S::epiccoli@weg.net::37c1d19e-cf21-46c6-b125-d370f0073a86" providerId="AD" clId="Web-{089B6C55-8243-8398-AF9B-7689A0CFBF79}"/>
    <pc:docChg chg="modSld">
      <pc:chgData name="Eduardo Luis Piccoli" userId="S::epiccoli@weg.net::37c1d19e-cf21-46c6-b125-d370f0073a86" providerId="AD" clId="Web-{089B6C55-8243-8398-AF9B-7689A0CFBF79}" dt="2024-09-30T22:46:58.302" v="1" actId="14100"/>
      <pc:docMkLst>
        <pc:docMk/>
      </pc:docMkLst>
      <pc:sldChg chg="addSp modSp">
        <pc:chgData name="Eduardo Luis Piccoli" userId="S::epiccoli@weg.net::37c1d19e-cf21-46c6-b125-d370f0073a86" providerId="AD" clId="Web-{089B6C55-8243-8398-AF9B-7689A0CFBF79}" dt="2024-09-30T22:46:58.302" v="1" actId="14100"/>
        <pc:sldMkLst>
          <pc:docMk/>
          <pc:sldMk cId="1913677643" sldId="1760"/>
        </pc:sldMkLst>
        <pc:spChg chg="add mod">
          <ac:chgData name="Eduardo Luis Piccoli" userId="S::epiccoli@weg.net::37c1d19e-cf21-46c6-b125-d370f0073a86" providerId="AD" clId="Web-{089B6C55-8243-8398-AF9B-7689A0CFBF79}" dt="2024-09-30T22:46:58.302" v="1" actId="14100"/>
          <ac:spMkLst>
            <pc:docMk/>
            <pc:sldMk cId="1913677643" sldId="1760"/>
            <ac:spMk id="2" creationId="{D5FD9B79-2C5E-170C-2E2B-F62AEB7924B1}"/>
          </ac:spMkLst>
        </pc:spChg>
      </pc:sldChg>
    </pc:docChg>
  </pc:docChgLst>
  <pc:docChgLst>
    <pc:chgData name="Emanuel Ferreira da Silva" userId="acbf61af-dd8a-4530-9862-14641210e4cb" providerId="ADAL" clId="{D41272BA-66C0-4A0D-BD36-E98BDC413A52}"/>
    <pc:docChg chg="undo redo custSel addSld delSld modSld sldOrd">
      <pc:chgData name="Emanuel Ferreira da Silva" userId="acbf61af-dd8a-4530-9862-14641210e4cb" providerId="ADAL" clId="{D41272BA-66C0-4A0D-BD36-E98BDC413A52}" dt="2025-02-17T14:20:09.635" v="5004" actId="166"/>
      <pc:docMkLst>
        <pc:docMk/>
      </pc:docMkLst>
      <pc:sldChg chg="modSp mod">
        <pc:chgData name="Emanuel Ferreira da Silva" userId="acbf61af-dd8a-4530-9862-14641210e4cb" providerId="ADAL" clId="{D41272BA-66C0-4A0D-BD36-E98BDC413A52}" dt="2025-02-12T18:51:17.046" v="1039" actId="20577"/>
        <pc:sldMkLst>
          <pc:docMk/>
          <pc:sldMk cId="863765108" sldId="1683"/>
        </pc:sldMkLst>
        <pc:spChg chg="mod">
          <ac:chgData name="Emanuel Ferreira da Silva" userId="acbf61af-dd8a-4530-9862-14641210e4cb" providerId="ADAL" clId="{D41272BA-66C0-4A0D-BD36-E98BDC413A52}" dt="2025-02-12T18:51:17.046" v="1039" actId="20577"/>
          <ac:spMkLst>
            <pc:docMk/>
            <pc:sldMk cId="863765108" sldId="1683"/>
            <ac:spMk id="2" creationId="{746684F1-5742-E929-AD8A-A8049F273811}"/>
          </ac:spMkLst>
        </pc:spChg>
        <pc:spChg chg="mod">
          <ac:chgData name="Emanuel Ferreira da Silva" userId="acbf61af-dd8a-4530-9862-14641210e4cb" providerId="ADAL" clId="{D41272BA-66C0-4A0D-BD36-E98BDC413A52}" dt="2025-02-12T16:50:29.695" v="11" actId="1076"/>
          <ac:spMkLst>
            <pc:docMk/>
            <pc:sldMk cId="863765108" sldId="1683"/>
            <ac:spMk id="3" creationId="{08C37E6A-5582-2F69-DC31-BD6546BF16F5}"/>
          </ac:spMkLst>
        </pc:spChg>
      </pc:sldChg>
      <pc:sldChg chg="addSp delSp modSp mod">
        <pc:chgData name="Emanuel Ferreira da Silva" userId="acbf61af-dd8a-4530-9862-14641210e4cb" providerId="ADAL" clId="{D41272BA-66C0-4A0D-BD36-E98BDC413A52}" dt="2025-02-14T21:03:23.330" v="4666" actId="20577"/>
        <pc:sldMkLst>
          <pc:docMk/>
          <pc:sldMk cId="1267555793" sldId="1768"/>
        </pc:sldMkLst>
        <pc:spChg chg="add del mod">
          <ac:chgData name="Emanuel Ferreira da Silva" userId="acbf61af-dd8a-4530-9862-14641210e4cb" providerId="ADAL" clId="{D41272BA-66C0-4A0D-BD36-E98BDC413A52}" dt="2025-02-12T18:50:04.517" v="1032"/>
          <ac:spMkLst>
            <pc:docMk/>
            <pc:sldMk cId="1267555793" sldId="1768"/>
            <ac:spMk id="4" creationId="{A2393DF1-44AF-1096-FC98-DF3ED6A80A75}"/>
          </ac:spMkLst>
        </pc:spChg>
        <pc:spChg chg="add del">
          <ac:chgData name="Emanuel Ferreira da Silva" userId="acbf61af-dd8a-4530-9862-14641210e4cb" providerId="ADAL" clId="{D41272BA-66C0-4A0D-BD36-E98BDC413A52}" dt="2025-02-12T18:50:04.360" v="1031" actId="478"/>
          <ac:spMkLst>
            <pc:docMk/>
            <pc:sldMk cId="1267555793" sldId="1768"/>
            <ac:spMk id="5" creationId="{BF414AD2-D064-0CA9-0D74-022E75BE39CA}"/>
          </ac:spMkLst>
        </pc:spChg>
        <pc:spChg chg="add del">
          <ac:chgData name="Emanuel Ferreira da Silva" userId="acbf61af-dd8a-4530-9862-14641210e4cb" providerId="ADAL" clId="{D41272BA-66C0-4A0D-BD36-E98BDC413A52}" dt="2025-02-12T18:50:04.029" v="1029" actId="478"/>
          <ac:spMkLst>
            <pc:docMk/>
            <pc:sldMk cId="1267555793" sldId="1768"/>
            <ac:spMk id="6" creationId="{9D95A739-1405-D669-6603-F677BAB24B2F}"/>
          </ac:spMkLst>
        </pc:spChg>
        <pc:spChg chg="add del mod">
          <ac:chgData name="Emanuel Ferreira da Silva" userId="acbf61af-dd8a-4530-9862-14641210e4cb" providerId="ADAL" clId="{D41272BA-66C0-4A0D-BD36-E98BDC413A52}" dt="2025-02-14T21:03:23.330" v="4666" actId="20577"/>
          <ac:spMkLst>
            <pc:docMk/>
            <pc:sldMk cId="1267555793" sldId="1768"/>
            <ac:spMk id="8" creationId="{5E72B050-A9B6-801E-07B4-1882E7359857}"/>
          </ac:spMkLst>
        </pc:spChg>
        <pc:spChg chg="add del">
          <ac:chgData name="Emanuel Ferreira da Silva" userId="acbf61af-dd8a-4530-9862-14641210e4cb" providerId="ADAL" clId="{D41272BA-66C0-4A0D-BD36-E98BDC413A52}" dt="2025-02-12T18:50:04.209" v="1030" actId="478"/>
          <ac:spMkLst>
            <pc:docMk/>
            <pc:sldMk cId="1267555793" sldId="1768"/>
            <ac:spMk id="18" creationId="{BED8DAE2-12E7-8CDA-EC07-0129FDBCFEC6}"/>
          </ac:spMkLst>
        </pc:spChg>
        <pc:spChg chg="add del mod">
          <ac:chgData name="Emanuel Ferreira da Silva" userId="acbf61af-dd8a-4530-9862-14641210e4cb" providerId="ADAL" clId="{D41272BA-66C0-4A0D-BD36-E98BDC413A52}" dt="2025-02-12T18:50:04.517" v="1032"/>
          <ac:spMkLst>
            <pc:docMk/>
            <pc:sldMk cId="1267555793" sldId="1768"/>
            <ac:spMk id="21" creationId="{789053B1-C31D-8617-7C88-7644D522D100}"/>
          </ac:spMkLst>
        </pc:spChg>
      </pc:sldChg>
      <pc:sldChg chg="addSp delSp modSp mod">
        <pc:chgData name="Emanuel Ferreira da Silva" userId="acbf61af-dd8a-4530-9862-14641210e4cb" providerId="ADAL" clId="{D41272BA-66C0-4A0D-BD36-E98BDC413A52}" dt="2025-02-14T21:03:28.819" v="4667"/>
        <pc:sldMkLst>
          <pc:docMk/>
          <pc:sldMk cId="2104920476" sldId="1774"/>
        </pc:sldMkLst>
        <pc:spChg chg="add del">
          <ac:chgData name="Emanuel Ferreira da Silva" userId="acbf61af-dd8a-4530-9862-14641210e4cb" providerId="ADAL" clId="{D41272BA-66C0-4A0D-BD36-E98BDC413A52}" dt="2025-02-12T18:49:01.821" v="1018" actId="478"/>
          <ac:spMkLst>
            <pc:docMk/>
            <pc:sldMk cId="2104920476" sldId="1774"/>
            <ac:spMk id="2" creationId="{DE7982D7-E1F6-83CE-D0D3-BF89ECF63CD8}"/>
          </ac:spMkLst>
        </pc:spChg>
        <pc:spChg chg="add del mod">
          <ac:chgData name="Emanuel Ferreira da Silva" userId="acbf61af-dd8a-4530-9862-14641210e4cb" providerId="ADAL" clId="{D41272BA-66C0-4A0D-BD36-E98BDC413A52}" dt="2025-02-12T18:48:42.485" v="1013"/>
          <ac:spMkLst>
            <pc:docMk/>
            <pc:sldMk cId="2104920476" sldId="1774"/>
            <ac:spMk id="5" creationId="{2A8B0DFE-DB62-B753-9FC4-65C9DF65129E}"/>
          </ac:spMkLst>
        </pc:spChg>
        <pc:spChg chg="add del mod">
          <ac:chgData name="Emanuel Ferreira da Silva" userId="acbf61af-dd8a-4530-9862-14641210e4cb" providerId="ADAL" clId="{D41272BA-66C0-4A0D-BD36-E98BDC413A52}" dt="2025-02-12T18:48:42.485" v="1013"/>
          <ac:spMkLst>
            <pc:docMk/>
            <pc:sldMk cId="2104920476" sldId="1774"/>
            <ac:spMk id="6" creationId="{C9739772-643F-DB28-7E1C-5F691A5BF5BB}"/>
          </ac:spMkLst>
        </pc:spChg>
        <pc:spChg chg="add del mod">
          <ac:chgData name="Emanuel Ferreira da Silva" userId="acbf61af-dd8a-4530-9862-14641210e4cb" providerId="ADAL" clId="{D41272BA-66C0-4A0D-BD36-E98BDC413A52}" dt="2025-02-12T18:48:42.485" v="1013"/>
          <ac:spMkLst>
            <pc:docMk/>
            <pc:sldMk cId="2104920476" sldId="1774"/>
            <ac:spMk id="7" creationId="{8B1753BA-EF71-0795-DA58-AB547667E6A1}"/>
          </ac:spMkLst>
        </pc:spChg>
        <pc:spChg chg="add del">
          <ac:chgData name="Emanuel Ferreira da Silva" userId="acbf61af-dd8a-4530-9862-14641210e4cb" providerId="ADAL" clId="{D41272BA-66C0-4A0D-BD36-E98BDC413A52}" dt="2025-02-12T18:49:01.821" v="1018" actId="478"/>
          <ac:spMkLst>
            <pc:docMk/>
            <pc:sldMk cId="2104920476" sldId="1774"/>
            <ac:spMk id="9" creationId="{4D84CB19-488E-6763-DDED-B8FF04BABE03}"/>
          </ac:spMkLst>
        </pc:spChg>
        <pc:spChg chg="add del">
          <ac:chgData name="Emanuel Ferreira da Silva" userId="acbf61af-dd8a-4530-9862-14641210e4cb" providerId="ADAL" clId="{D41272BA-66C0-4A0D-BD36-E98BDC413A52}" dt="2025-02-12T18:49:01.821" v="1018" actId="478"/>
          <ac:spMkLst>
            <pc:docMk/>
            <pc:sldMk cId="2104920476" sldId="1774"/>
            <ac:spMk id="10" creationId="{9079DF24-77A1-6D2F-AEAC-DAB346AF165F}"/>
          </ac:spMkLst>
        </pc:spChg>
        <pc:spChg chg="add del mod">
          <ac:chgData name="Emanuel Ferreira da Silva" userId="acbf61af-dd8a-4530-9862-14641210e4cb" providerId="ADAL" clId="{D41272BA-66C0-4A0D-BD36-E98BDC413A52}" dt="2025-02-12T18:49:02.220" v="1019"/>
          <ac:spMkLst>
            <pc:docMk/>
            <pc:sldMk cId="2104920476" sldId="1774"/>
            <ac:spMk id="11" creationId="{62403D55-A251-37B7-E337-70A2CA2DDE4F}"/>
          </ac:spMkLst>
        </pc:spChg>
        <pc:spChg chg="add del mod">
          <ac:chgData name="Emanuel Ferreira da Silva" userId="acbf61af-dd8a-4530-9862-14641210e4cb" providerId="ADAL" clId="{D41272BA-66C0-4A0D-BD36-E98BDC413A52}" dt="2025-02-14T21:03:28.819" v="4667"/>
          <ac:spMkLst>
            <pc:docMk/>
            <pc:sldMk cId="2104920476" sldId="1774"/>
            <ac:spMk id="12" creationId="{CB5FA9CC-6BA5-DF84-50CB-8E217302A2CD}"/>
          </ac:spMkLst>
        </pc:spChg>
        <pc:spChg chg="add del mod">
          <ac:chgData name="Emanuel Ferreira da Silva" userId="acbf61af-dd8a-4530-9862-14641210e4cb" providerId="ADAL" clId="{D41272BA-66C0-4A0D-BD36-E98BDC413A52}" dt="2025-02-12T18:49:02.220" v="1019"/>
          <ac:spMkLst>
            <pc:docMk/>
            <pc:sldMk cId="2104920476" sldId="1774"/>
            <ac:spMk id="13" creationId="{8D1E9E45-570C-7137-4E43-B633C6F125E7}"/>
          </ac:spMkLst>
        </pc:spChg>
      </pc:sldChg>
      <pc:sldChg chg="addSp delSp modSp mod ord">
        <pc:chgData name="Emanuel Ferreira da Silva" userId="acbf61af-dd8a-4530-9862-14641210e4cb" providerId="ADAL" clId="{D41272BA-66C0-4A0D-BD36-E98BDC413A52}" dt="2025-02-14T21:05:11.604" v="4689" actId="20577"/>
        <pc:sldMkLst>
          <pc:docMk/>
          <pc:sldMk cId="1995466616" sldId="1775"/>
        </pc:sldMkLst>
        <pc:spChg chg="del">
          <ac:chgData name="Emanuel Ferreira da Silva" userId="acbf61af-dd8a-4530-9862-14641210e4cb" providerId="ADAL" clId="{D41272BA-66C0-4A0D-BD36-E98BDC413A52}" dt="2025-02-12T18:47:26.068" v="994" actId="478"/>
          <ac:spMkLst>
            <pc:docMk/>
            <pc:sldMk cId="1995466616" sldId="1775"/>
            <ac:spMk id="2" creationId="{DE7982D7-E1F6-83CE-D0D3-BF89ECF63CD8}"/>
          </ac:spMkLst>
        </pc:spChg>
        <pc:spChg chg="add mod">
          <ac:chgData name="Emanuel Ferreira da Silva" userId="acbf61af-dd8a-4530-9862-14641210e4cb" providerId="ADAL" clId="{D41272BA-66C0-4A0D-BD36-E98BDC413A52}" dt="2025-02-12T18:47:31.930" v="995"/>
          <ac:spMkLst>
            <pc:docMk/>
            <pc:sldMk cId="1995466616" sldId="1775"/>
            <ac:spMk id="4" creationId="{ABFAC51D-3B9D-775C-F274-8E6BAD617375}"/>
          </ac:spMkLst>
        </pc:spChg>
        <pc:spChg chg="add mod">
          <ac:chgData name="Emanuel Ferreira da Silva" userId="acbf61af-dd8a-4530-9862-14641210e4cb" providerId="ADAL" clId="{D41272BA-66C0-4A0D-BD36-E98BDC413A52}" dt="2025-02-14T21:05:11.604" v="4689" actId="20577"/>
          <ac:spMkLst>
            <pc:docMk/>
            <pc:sldMk cId="1995466616" sldId="1775"/>
            <ac:spMk id="8" creationId="{50C3C2D1-45E6-F3B4-1531-98CB44E2498C}"/>
          </ac:spMkLst>
        </pc:spChg>
        <pc:spChg chg="del">
          <ac:chgData name="Emanuel Ferreira da Silva" userId="acbf61af-dd8a-4530-9862-14641210e4cb" providerId="ADAL" clId="{D41272BA-66C0-4A0D-BD36-E98BDC413A52}" dt="2025-02-12T18:47:23.662" v="992" actId="478"/>
          <ac:spMkLst>
            <pc:docMk/>
            <pc:sldMk cId="1995466616" sldId="1775"/>
            <ac:spMk id="9" creationId="{4D84CB19-488E-6763-DDED-B8FF04BABE03}"/>
          </ac:spMkLst>
        </pc:spChg>
        <pc:spChg chg="del">
          <ac:chgData name="Emanuel Ferreira da Silva" userId="acbf61af-dd8a-4530-9862-14641210e4cb" providerId="ADAL" clId="{D41272BA-66C0-4A0D-BD36-E98BDC413A52}" dt="2025-02-12T18:47:24.591" v="993" actId="478"/>
          <ac:spMkLst>
            <pc:docMk/>
            <pc:sldMk cId="1995466616" sldId="1775"/>
            <ac:spMk id="10" creationId="{9079DF24-77A1-6D2F-AEAC-DAB346AF165F}"/>
          </ac:spMkLst>
        </pc:spChg>
        <pc:spChg chg="add mod">
          <ac:chgData name="Emanuel Ferreira da Silva" userId="acbf61af-dd8a-4530-9862-14641210e4cb" providerId="ADAL" clId="{D41272BA-66C0-4A0D-BD36-E98BDC413A52}" dt="2025-02-12T18:47:31.930" v="995"/>
          <ac:spMkLst>
            <pc:docMk/>
            <pc:sldMk cId="1995466616" sldId="1775"/>
            <ac:spMk id="15" creationId="{9F8E061E-D752-9990-7FD1-2E56CBE91586}"/>
          </ac:spMkLst>
        </pc:spChg>
      </pc:sldChg>
      <pc:sldChg chg="modSp del mod">
        <pc:chgData name="Emanuel Ferreira da Silva" userId="acbf61af-dd8a-4530-9862-14641210e4cb" providerId="ADAL" clId="{D41272BA-66C0-4A0D-BD36-E98BDC413A52}" dt="2025-02-14T18:43:00.861" v="3990" actId="2696"/>
        <pc:sldMkLst>
          <pc:docMk/>
          <pc:sldMk cId="3397273147" sldId="1776"/>
        </pc:sldMkLst>
        <pc:picChg chg="mod">
          <ac:chgData name="Emanuel Ferreira da Silva" userId="acbf61af-dd8a-4530-9862-14641210e4cb" providerId="ADAL" clId="{D41272BA-66C0-4A0D-BD36-E98BDC413A52}" dt="2025-02-14T18:39:02.271" v="3979" actId="1076"/>
          <ac:picMkLst>
            <pc:docMk/>
            <pc:sldMk cId="3397273147" sldId="1776"/>
            <ac:picMk id="25" creationId="{25FDB95A-66F1-E892-B54E-B0C2CA13EA28}"/>
          </ac:picMkLst>
        </pc:picChg>
        <pc:picChg chg="mod">
          <ac:chgData name="Emanuel Ferreira da Silva" userId="acbf61af-dd8a-4530-9862-14641210e4cb" providerId="ADAL" clId="{D41272BA-66C0-4A0D-BD36-E98BDC413A52}" dt="2025-02-14T18:39:01.653" v="3978" actId="1076"/>
          <ac:picMkLst>
            <pc:docMk/>
            <pc:sldMk cId="3397273147" sldId="1776"/>
            <ac:picMk id="27" creationId="{DC544373-93FA-A856-753D-1F364C143AF0}"/>
          </ac:picMkLst>
        </pc:picChg>
        <pc:picChg chg="mod">
          <ac:chgData name="Emanuel Ferreira da Silva" userId="acbf61af-dd8a-4530-9862-14641210e4cb" providerId="ADAL" clId="{D41272BA-66C0-4A0D-BD36-E98BDC413A52}" dt="2025-02-14T18:39:00.904" v="3977" actId="1076"/>
          <ac:picMkLst>
            <pc:docMk/>
            <pc:sldMk cId="3397273147" sldId="1776"/>
            <ac:picMk id="28" creationId="{F18066C7-261C-7813-AC0B-FB94012DE7F8}"/>
          </ac:picMkLst>
        </pc:picChg>
      </pc:sldChg>
      <pc:sldChg chg="delSp modSp del mod ord delAnim">
        <pc:chgData name="Emanuel Ferreira da Silva" userId="acbf61af-dd8a-4530-9862-14641210e4cb" providerId="ADAL" clId="{D41272BA-66C0-4A0D-BD36-E98BDC413A52}" dt="2025-02-14T21:44:01.959" v="4981" actId="47"/>
        <pc:sldMkLst>
          <pc:docMk/>
          <pc:sldMk cId="2563210816" sldId="1782"/>
        </pc:sldMkLst>
        <pc:spChg chg="mod">
          <ac:chgData name="Emanuel Ferreira da Silva" userId="acbf61af-dd8a-4530-9862-14641210e4cb" providerId="ADAL" clId="{D41272BA-66C0-4A0D-BD36-E98BDC413A52}" dt="2025-02-14T21:04:57.798" v="4682"/>
          <ac:spMkLst>
            <pc:docMk/>
            <pc:sldMk cId="2563210816" sldId="1782"/>
            <ac:spMk id="2" creationId="{DE7982D7-E1F6-83CE-D0D3-BF89ECF63CD8}"/>
          </ac:spMkLst>
        </pc:spChg>
        <pc:picChg chg="del">
          <ac:chgData name="Emanuel Ferreira da Silva" userId="acbf61af-dd8a-4530-9862-14641210e4cb" providerId="ADAL" clId="{D41272BA-66C0-4A0D-BD36-E98BDC413A52}" dt="2025-02-14T21:42:50.068" v="4978" actId="478"/>
          <ac:picMkLst>
            <pc:docMk/>
            <pc:sldMk cId="2563210816" sldId="1782"/>
            <ac:picMk id="20" creationId="{C6CE7B70-7E28-B6D4-DC72-588E4BE635D9}"/>
          </ac:picMkLst>
        </pc:picChg>
        <pc:picChg chg="del">
          <ac:chgData name="Emanuel Ferreira da Silva" userId="acbf61af-dd8a-4530-9862-14641210e4cb" providerId="ADAL" clId="{D41272BA-66C0-4A0D-BD36-E98BDC413A52}" dt="2025-02-14T21:42:48.719" v="4977" actId="478"/>
          <ac:picMkLst>
            <pc:docMk/>
            <pc:sldMk cId="2563210816" sldId="1782"/>
            <ac:picMk id="22" creationId="{62326970-C4D4-D3B8-C8F7-D10D56ED7BB7}"/>
          </ac:picMkLst>
        </pc:picChg>
      </pc:sldChg>
      <pc:sldChg chg="addSp delSp modSp mod ord addAnim delAnim modAnim">
        <pc:chgData name="Emanuel Ferreira da Silva" userId="acbf61af-dd8a-4530-9862-14641210e4cb" providerId="ADAL" clId="{D41272BA-66C0-4A0D-BD36-E98BDC413A52}" dt="2025-02-14T21:05:01.189" v="4683"/>
        <pc:sldMkLst>
          <pc:docMk/>
          <pc:sldMk cId="238292587" sldId="1784"/>
        </pc:sldMkLst>
        <pc:spChg chg="add del">
          <ac:chgData name="Emanuel Ferreira da Silva" userId="acbf61af-dd8a-4530-9862-14641210e4cb" providerId="ADAL" clId="{D41272BA-66C0-4A0D-BD36-E98BDC413A52}" dt="2025-02-14T18:52:21.834" v="4039" actId="478"/>
          <ac:spMkLst>
            <pc:docMk/>
            <pc:sldMk cId="238292587" sldId="1784"/>
            <ac:spMk id="2" creationId="{DE7982D7-E1F6-83CE-D0D3-BF89ECF63CD8}"/>
          </ac:spMkLst>
        </pc:spChg>
        <pc:spChg chg="add mod">
          <ac:chgData name="Emanuel Ferreira da Silva" userId="acbf61af-dd8a-4530-9862-14641210e4cb" providerId="ADAL" clId="{D41272BA-66C0-4A0D-BD36-E98BDC413A52}" dt="2025-02-14T18:52:27.318" v="4040"/>
          <ac:spMkLst>
            <pc:docMk/>
            <pc:sldMk cId="238292587" sldId="1784"/>
            <ac:spMk id="4" creationId="{88392F7D-0F08-A88E-37CC-ADB717657121}"/>
          </ac:spMkLst>
        </pc:spChg>
        <pc:spChg chg="add mod">
          <ac:chgData name="Emanuel Ferreira da Silva" userId="acbf61af-dd8a-4530-9862-14641210e4cb" providerId="ADAL" clId="{D41272BA-66C0-4A0D-BD36-E98BDC413A52}" dt="2025-02-14T21:05:01.189" v="4683"/>
          <ac:spMkLst>
            <pc:docMk/>
            <pc:sldMk cId="238292587" sldId="1784"/>
            <ac:spMk id="5" creationId="{A2243A7E-AEE2-89FB-9B8F-4F2E79E244F4}"/>
          </ac:spMkLst>
        </pc:spChg>
        <pc:spChg chg="add mod">
          <ac:chgData name="Emanuel Ferreira da Silva" userId="acbf61af-dd8a-4530-9862-14641210e4cb" providerId="ADAL" clId="{D41272BA-66C0-4A0D-BD36-E98BDC413A52}" dt="2025-02-14T18:52:27.318" v="4040"/>
          <ac:spMkLst>
            <pc:docMk/>
            <pc:sldMk cId="238292587" sldId="1784"/>
            <ac:spMk id="6" creationId="{5DB8A7A6-A154-2F56-DFBF-5A40A8E8CA27}"/>
          </ac:spMkLst>
        </pc:spChg>
        <pc:spChg chg="del">
          <ac:chgData name="Emanuel Ferreira da Silva" userId="acbf61af-dd8a-4530-9862-14641210e4cb" providerId="ADAL" clId="{D41272BA-66C0-4A0D-BD36-E98BDC413A52}" dt="2025-02-14T18:52:19.261" v="4037" actId="478"/>
          <ac:spMkLst>
            <pc:docMk/>
            <pc:sldMk cId="238292587" sldId="1784"/>
            <ac:spMk id="9" creationId="{4D84CB19-488E-6763-DDED-B8FF04BABE03}"/>
          </ac:spMkLst>
        </pc:spChg>
        <pc:spChg chg="del">
          <ac:chgData name="Emanuel Ferreira da Silva" userId="acbf61af-dd8a-4530-9862-14641210e4cb" providerId="ADAL" clId="{D41272BA-66C0-4A0D-BD36-E98BDC413A52}" dt="2025-02-14T18:52:20.325" v="4038" actId="478"/>
          <ac:spMkLst>
            <pc:docMk/>
            <pc:sldMk cId="238292587" sldId="1784"/>
            <ac:spMk id="10" creationId="{9079DF24-77A1-6D2F-AEAC-DAB346AF165F}"/>
          </ac:spMkLst>
        </pc:spChg>
        <pc:spChg chg="add del mod">
          <ac:chgData name="Emanuel Ferreira da Silva" userId="acbf61af-dd8a-4530-9862-14641210e4cb" providerId="ADAL" clId="{D41272BA-66C0-4A0D-BD36-E98BDC413A52}" dt="2025-02-14T20:06:55.628" v="4234" actId="478"/>
          <ac:spMkLst>
            <pc:docMk/>
            <pc:sldMk cId="238292587" sldId="1784"/>
            <ac:spMk id="14" creationId="{B9F65FBE-6D9C-046A-ACDA-EC1A6F3C2819}"/>
          </ac:spMkLst>
        </pc:spChg>
        <pc:spChg chg="add del mod">
          <ac:chgData name="Emanuel Ferreira da Silva" userId="acbf61af-dd8a-4530-9862-14641210e4cb" providerId="ADAL" clId="{D41272BA-66C0-4A0D-BD36-E98BDC413A52}" dt="2025-02-14T20:06:54.543" v="4232" actId="478"/>
          <ac:spMkLst>
            <pc:docMk/>
            <pc:sldMk cId="238292587" sldId="1784"/>
            <ac:spMk id="15" creationId="{BA4BC232-5CAB-11EF-884D-282CF056DD78}"/>
          </ac:spMkLst>
        </pc:spChg>
        <pc:spChg chg="add del mod">
          <ac:chgData name="Emanuel Ferreira da Silva" userId="acbf61af-dd8a-4530-9862-14641210e4cb" providerId="ADAL" clId="{D41272BA-66C0-4A0D-BD36-E98BDC413A52}" dt="2025-02-14T20:05:58.127" v="4231" actId="478"/>
          <ac:spMkLst>
            <pc:docMk/>
            <pc:sldMk cId="238292587" sldId="1784"/>
            <ac:spMk id="16" creationId="{2B27181E-B7E3-19CD-416F-16BFB25F49CD}"/>
          </ac:spMkLst>
        </pc:spChg>
        <pc:spChg chg="del mod">
          <ac:chgData name="Emanuel Ferreira da Silva" userId="acbf61af-dd8a-4530-9862-14641210e4cb" providerId="ADAL" clId="{D41272BA-66C0-4A0D-BD36-E98BDC413A52}" dt="2025-02-14T18:51:40.262" v="4030" actId="478"/>
          <ac:spMkLst>
            <pc:docMk/>
            <pc:sldMk cId="238292587" sldId="1784"/>
            <ac:spMk id="20" creationId="{215D19C0-85CC-C5E6-CD46-38EAA9F9B03C}"/>
          </ac:spMkLst>
        </pc:spChg>
        <pc:spChg chg="add del mod">
          <ac:chgData name="Emanuel Ferreira da Silva" userId="acbf61af-dd8a-4530-9862-14641210e4cb" providerId="ADAL" clId="{D41272BA-66C0-4A0D-BD36-E98BDC413A52}" dt="2025-02-14T20:19:41.559" v="4446" actId="478"/>
          <ac:spMkLst>
            <pc:docMk/>
            <pc:sldMk cId="238292587" sldId="1784"/>
            <ac:spMk id="45" creationId="{36079CF4-CE50-3DA6-CC65-D788F7F8DA8F}"/>
          </ac:spMkLst>
        </pc:spChg>
        <pc:spChg chg="add del mod">
          <ac:chgData name="Emanuel Ferreira da Silva" userId="acbf61af-dd8a-4530-9862-14641210e4cb" providerId="ADAL" clId="{D41272BA-66C0-4A0D-BD36-E98BDC413A52}" dt="2025-02-14T20:19:43.763" v="4448" actId="478"/>
          <ac:spMkLst>
            <pc:docMk/>
            <pc:sldMk cId="238292587" sldId="1784"/>
            <ac:spMk id="46" creationId="{59776F01-B0D6-326B-CAF1-B38670C5A466}"/>
          </ac:spMkLst>
        </pc:spChg>
        <pc:spChg chg="add del mod">
          <ac:chgData name="Emanuel Ferreira da Silva" userId="acbf61af-dd8a-4530-9862-14641210e4cb" providerId="ADAL" clId="{D41272BA-66C0-4A0D-BD36-E98BDC413A52}" dt="2025-02-14T20:19:36.525" v="4443" actId="478"/>
          <ac:spMkLst>
            <pc:docMk/>
            <pc:sldMk cId="238292587" sldId="1784"/>
            <ac:spMk id="47" creationId="{AB96238B-A0BC-FC15-274B-316EE143B0A7}"/>
          </ac:spMkLst>
        </pc:spChg>
        <pc:spChg chg="add del mod">
          <ac:chgData name="Emanuel Ferreira da Silva" userId="acbf61af-dd8a-4530-9862-14641210e4cb" providerId="ADAL" clId="{D41272BA-66C0-4A0D-BD36-E98BDC413A52}" dt="2025-02-14T20:19:42.625" v="4447" actId="478"/>
          <ac:spMkLst>
            <pc:docMk/>
            <pc:sldMk cId="238292587" sldId="1784"/>
            <ac:spMk id="48" creationId="{1177041D-72A3-5769-F0CF-DEA75375DD54}"/>
          </ac:spMkLst>
        </pc:spChg>
        <pc:spChg chg="add del mod">
          <ac:chgData name="Emanuel Ferreira da Silva" userId="acbf61af-dd8a-4530-9862-14641210e4cb" providerId="ADAL" clId="{D41272BA-66C0-4A0D-BD36-E98BDC413A52}" dt="2025-02-14T20:20:17.901" v="4455" actId="478"/>
          <ac:spMkLst>
            <pc:docMk/>
            <pc:sldMk cId="238292587" sldId="1784"/>
            <ac:spMk id="49" creationId="{C4BD2C22-8967-8CA2-8B42-08E218B7A1A2}"/>
          </ac:spMkLst>
        </pc:spChg>
        <pc:spChg chg="add del mod">
          <ac:chgData name="Emanuel Ferreira da Silva" userId="acbf61af-dd8a-4530-9862-14641210e4cb" providerId="ADAL" clId="{D41272BA-66C0-4A0D-BD36-E98BDC413A52}" dt="2025-02-14T20:20:16.282" v="4454" actId="478"/>
          <ac:spMkLst>
            <pc:docMk/>
            <pc:sldMk cId="238292587" sldId="1784"/>
            <ac:spMk id="50" creationId="{AAE95A11-F38B-5516-B8F8-0481B64F55C9}"/>
          </ac:spMkLst>
        </pc:spChg>
        <pc:spChg chg="add del mod">
          <ac:chgData name="Emanuel Ferreira da Silva" userId="acbf61af-dd8a-4530-9862-14641210e4cb" providerId="ADAL" clId="{D41272BA-66C0-4A0D-BD36-E98BDC413A52}" dt="2025-02-14T20:20:13.822" v="4453" actId="478"/>
          <ac:spMkLst>
            <pc:docMk/>
            <pc:sldMk cId="238292587" sldId="1784"/>
            <ac:spMk id="51" creationId="{3D33B013-B696-4059-618D-2B599773A431}"/>
          </ac:spMkLst>
        </pc:spChg>
        <pc:spChg chg="add del mod">
          <ac:chgData name="Emanuel Ferreira da Silva" userId="acbf61af-dd8a-4530-9862-14641210e4cb" providerId="ADAL" clId="{D41272BA-66C0-4A0D-BD36-E98BDC413A52}" dt="2025-02-14T20:20:12.408" v="4452" actId="478"/>
          <ac:spMkLst>
            <pc:docMk/>
            <pc:sldMk cId="238292587" sldId="1784"/>
            <ac:spMk id="53" creationId="{A1773549-1EE9-9F26-8B55-55AB23C17C63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54" creationId="{A0FE1402-2C05-6FF6-BD46-F2D439BA4AAD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55" creationId="{F06654A8-ED13-11B6-5493-CA2C594FB53A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56" creationId="{20190A2F-05FA-AADD-FCD8-60CC125AB174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57" creationId="{F71A1279-2AFC-CA0A-72F0-A0A5293B5551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58" creationId="{0E54A1BD-28A8-C430-2363-12E95A19290E}"/>
          </ac:spMkLst>
        </pc:spChg>
        <pc:spChg chg="add del mod">
          <ac:chgData name="Emanuel Ferreira da Silva" userId="acbf61af-dd8a-4530-9862-14641210e4cb" providerId="ADAL" clId="{D41272BA-66C0-4A0D-BD36-E98BDC413A52}" dt="2025-02-14T20:21:11.069" v="4473" actId="478"/>
          <ac:spMkLst>
            <pc:docMk/>
            <pc:sldMk cId="238292587" sldId="1784"/>
            <ac:spMk id="60" creationId="{1EC1CE10-C13E-F832-5D2C-0D24281A711C}"/>
          </ac:spMkLst>
        </pc:spChg>
        <pc:spChg chg="add del mod">
          <ac:chgData name="Emanuel Ferreira da Silva" userId="acbf61af-dd8a-4530-9862-14641210e4cb" providerId="ADAL" clId="{D41272BA-66C0-4A0D-BD36-E98BDC413A52}" dt="2025-02-14T20:21:23.287" v="4477"/>
          <ac:spMkLst>
            <pc:docMk/>
            <pc:sldMk cId="238292587" sldId="1784"/>
            <ac:spMk id="61" creationId="{244CCE38-D312-618C-7DFB-4A490F3E3FE9}"/>
          </ac:spMkLst>
        </pc:spChg>
        <pc:spChg chg="add del mod">
          <ac:chgData name="Emanuel Ferreira da Silva" userId="acbf61af-dd8a-4530-9862-14641210e4cb" providerId="ADAL" clId="{D41272BA-66C0-4A0D-BD36-E98BDC413A52}" dt="2025-02-14T20:21:23.287" v="4477"/>
          <ac:spMkLst>
            <pc:docMk/>
            <pc:sldMk cId="238292587" sldId="1784"/>
            <ac:spMk id="62" creationId="{5A1F4FE8-1F45-9176-372F-BA0593FE533B}"/>
          </ac:spMkLst>
        </pc:spChg>
        <pc:spChg chg="add del mod">
          <ac:chgData name="Emanuel Ferreira da Silva" userId="acbf61af-dd8a-4530-9862-14641210e4cb" providerId="ADAL" clId="{D41272BA-66C0-4A0D-BD36-E98BDC413A52}" dt="2025-02-14T20:21:23.287" v="4477"/>
          <ac:spMkLst>
            <pc:docMk/>
            <pc:sldMk cId="238292587" sldId="1784"/>
            <ac:spMk id="63" creationId="{18C16D17-E9D7-6837-169F-11713808F2EE}"/>
          </ac:spMkLst>
        </pc:spChg>
        <pc:spChg chg="add del mod">
          <ac:chgData name="Emanuel Ferreira da Silva" userId="acbf61af-dd8a-4530-9862-14641210e4cb" providerId="ADAL" clId="{D41272BA-66C0-4A0D-BD36-E98BDC413A52}" dt="2025-02-14T20:21:23.287" v="4477"/>
          <ac:spMkLst>
            <pc:docMk/>
            <pc:sldMk cId="238292587" sldId="1784"/>
            <ac:spMk id="64" creationId="{85BAF632-BB99-8486-FF1B-9BF1C2016790}"/>
          </ac:spMkLst>
        </pc:spChg>
        <pc:spChg chg="add del mod">
          <ac:chgData name="Emanuel Ferreira da Silva" userId="acbf61af-dd8a-4530-9862-14641210e4cb" providerId="ADAL" clId="{D41272BA-66C0-4A0D-BD36-E98BDC413A52}" dt="2025-02-14T20:21:23.287" v="4477"/>
          <ac:spMkLst>
            <pc:docMk/>
            <pc:sldMk cId="238292587" sldId="1784"/>
            <ac:spMk id="65" creationId="{4E837859-6D39-4D7A-7337-84385F627795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66" creationId="{01A01292-ED76-B256-5F9B-36652AAE1AD5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68" creationId="{3C2AC43B-2590-1233-6AC9-5C88FB394765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69" creationId="{45479D6C-E1B0-9C29-A7C7-D365634E1E6C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0" creationId="{16710462-0608-6310-2A07-BBAB6F7C6C9D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2" creationId="{4664D627-E97E-0AFB-7BCF-3D38D8B95EB3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3" creationId="{A818884F-1AF7-6720-8E36-38216EE37680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4" creationId="{72190F9A-4CF8-97C5-D424-A5B422E4ABF9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5" creationId="{FE6383E9-BEDD-235E-FEE7-796D6A31FF91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7" creationId="{D7E07F31-3E3A-2F24-70A1-3A8746D472EA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8" creationId="{25D0E0DC-DC53-0539-0D6E-EF9AA51F08C7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79" creationId="{63FB9F37-D9C1-031A-516C-A4BC8A6D4F7C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80" creationId="{CADCF776-C1C1-A514-D106-153C5E0BA541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81" creationId="{90B8ACC8-4A97-3982-197E-719C924D1713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82" creationId="{D71EF6A8-11F4-6E6A-26CB-07C0719E7A75}"/>
          </ac:spMkLst>
        </pc:spChg>
        <pc:spChg chg="add mod">
          <ac:chgData name="Emanuel Ferreira da Silva" userId="acbf61af-dd8a-4530-9862-14641210e4cb" providerId="ADAL" clId="{D41272BA-66C0-4A0D-BD36-E98BDC413A52}" dt="2025-02-14T20:50:59.860" v="4624" actId="1076"/>
          <ac:spMkLst>
            <pc:docMk/>
            <pc:sldMk cId="238292587" sldId="1784"/>
            <ac:spMk id="83" creationId="{BCBE71EA-97A0-E301-9CAA-BBF7EF4DBB6E}"/>
          </ac:spMkLst>
        </pc:spChg>
        <pc:spChg chg="add del mod">
          <ac:chgData name="Emanuel Ferreira da Silva" userId="acbf61af-dd8a-4530-9862-14641210e4cb" providerId="ADAL" clId="{D41272BA-66C0-4A0D-BD36-E98BDC413A52}" dt="2025-02-14T20:42:19.178" v="4588" actId="478"/>
          <ac:spMkLst>
            <pc:docMk/>
            <pc:sldMk cId="238292587" sldId="1784"/>
            <ac:spMk id="84" creationId="{0A7F7953-57C1-8A26-AF4F-68ED2D0AD1BE}"/>
          </ac:spMkLst>
        </pc:spChg>
        <pc:spChg chg="add del mod ord">
          <ac:chgData name="Emanuel Ferreira da Silva" userId="acbf61af-dd8a-4530-9862-14641210e4cb" providerId="ADAL" clId="{D41272BA-66C0-4A0D-BD36-E98BDC413A52}" dt="2025-02-14T20:42:09.463" v="4587" actId="166"/>
          <ac:spMkLst>
            <pc:docMk/>
            <pc:sldMk cId="238292587" sldId="1784"/>
            <ac:spMk id="87" creationId="{1CF30BD0-6865-E74F-4859-BEECB785ED5F}"/>
          </ac:spMkLst>
        </pc:spChg>
        <pc:spChg chg="add mod">
          <ac:chgData name="Emanuel Ferreira da Silva" userId="acbf61af-dd8a-4530-9862-14641210e4cb" providerId="ADAL" clId="{D41272BA-66C0-4A0D-BD36-E98BDC413A52}" dt="2025-02-14T20:43:49.802" v="4597" actId="1076"/>
          <ac:spMkLst>
            <pc:docMk/>
            <pc:sldMk cId="238292587" sldId="1784"/>
            <ac:spMk id="89" creationId="{4BD94548-6FBA-4009-9FC7-32948263B7DC}"/>
          </ac:spMkLst>
        </pc:spChg>
        <pc:spChg chg="add mod">
          <ac:chgData name="Emanuel Ferreira da Silva" userId="acbf61af-dd8a-4530-9862-14641210e4cb" providerId="ADAL" clId="{D41272BA-66C0-4A0D-BD36-E98BDC413A52}" dt="2025-02-14T20:45:03.794" v="4604" actId="1076"/>
          <ac:spMkLst>
            <pc:docMk/>
            <pc:sldMk cId="238292587" sldId="1784"/>
            <ac:spMk id="91" creationId="{A9FC4124-5350-8AB4-0E83-1821D597C085}"/>
          </ac:spMkLst>
        </pc:spChg>
        <pc:spChg chg="add mod">
          <ac:chgData name="Emanuel Ferreira da Silva" userId="acbf61af-dd8a-4530-9862-14641210e4cb" providerId="ADAL" clId="{D41272BA-66C0-4A0D-BD36-E98BDC413A52}" dt="2025-02-14T20:45:51.785" v="4611" actId="1076"/>
          <ac:spMkLst>
            <pc:docMk/>
            <pc:sldMk cId="238292587" sldId="1784"/>
            <ac:spMk id="93" creationId="{4791E364-E08E-674A-43C8-3E8ADE6E7A35}"/>
          </ac:spMkLst>
        </pc:spChg>
        <pc:grpChg chg="add del">
          <ac:chgData name="Emanuel Ferreira da Silva" userId="acbf61af-dd8a-4530-9862-14641210e4cb" providerId="ADAL" clId="{D41272BA-66C0-4A0D-BD36-E98BDC413A52}" dt="2025-02-14T18:51:44.995" v="4034" actId="478"/>
          <ac:grpSpMkLst>
            <pc:docMk/>
            <pc:sldMk cId="238292587" sldId="1784"/>
            <ac:grpSpMk id="12" creationId="{B6BE7C6B-8ED5-5CB4-4F3D-3439BB605735}"/>
          </ac:grpSpMkLst>
        </pc:grpChg>
        <pc:grpChg chg="add mod topLvl">
          <ac:chgData name="Emanuel Ferreira da Silva" userId="acbf61af-dd8a-4530-9862-14641210e4cb" providerId="ADAL" clId="{D41272BA-66C0-4A0D-BD36-E98BDC413A52}" dt="2025-02-14T20:24:52.032" v="4487" actId="165"/>
          <ac:grpSpMkLst>
            <pc:docMk/>
            <pc:sldMk cId="238292587" sldId="1784"/>
            <ac:grpSpMk id="40" creationId="{36B9C39C-0E6B-20B8-EBDF-D12EE804CEE0}"/>
          </ac:grpSpMkLst>
        </pc:grpChg>
        <pc:grpChg chg="add del mod">
          <ac:chgData name="Emanuel Ferreira da Silva" userId="acbf61af-dd8a-4530-9862-14641210e4cb" providerId="ADAL" clId="{D41272BA-66C0-4A0D-BD36-E98BDC413A52}" dt="2025-02-14T20:24:52.032" v="4487" actId="165"/>
          <ac:grpSpMkLst>
            <pc:docMk/>
            <pc:sldMk cId="238292587" sldId="1784"/>
            <ac:grpSpMk id="43" creationId="{8EC4A06A-F48D-9C44-1060-76171B809216}"/>
          </ac:grpSpMkLst>
        </pc:grpChg>
        <pc:picChg chg="add del mod">
          <ac:chgData name="Emanuel Ferreira da Silva" userId="acbf61af-dd8a-4530-9862-14641210e4cb" providerId="ADAL" clId="{D41272BA-66C0-4A0D-BD36-E98BDC413A52}" dt="2025-02-14T20:06:58.772" v="4236" actId="478"/>
          <ac:picMkLst>
            <pc:docMk/>
            <pc:sldMk cId="238292587" sldId="1784"/>
            <ac:picMk id="7" creationId="{269CF0C8-726A-AC98-8561-390777DD7E45}"/>
          </ac:picMkLst>
        </pc:picChg>
        <pc:picChg chg="add del mod">
          <ac:chgData name="Emanuel Ferreira da Silva" userId="acbf61af-dd8a-4530-9862-14641210e4cb" providerId="ADAL" clId="{D41272BA-66C0-4A0D-BD36-E98BDC413A52}" dt="2025-02-14T20:06:58.354" v="4235" actId="478"/>
          <ac:picMkLst>
            <pc:docMk/>
            <pc:sldMk cId="238292587" sldId="1784"/>
            <ac:picMk id="11" creationId="{4FDE3AA4-073C-05F1-12A8-6F064B3F50FF}"/>
          </ac:picMkLst>
        </pc:picChg>
        <pc:picChg chg="add del mod">
          <ac:chgData name="Emanuel Ferreira da Silva" userId="acbf61af-dd8a-4530-9862-14641210e4cb" providerId="ADAL" clId="{D41272BA-66C0-4A0D-BD36-E98BDC413A52}" dt="2025-02-14T20:06:55.086" v="4233" actId="478"/>
          <ac:picMkLst>
            <pc:docMk/>
            <pc:sldMk cId="238292587" sldId="1784"/>
            <ac:picMk id="13" creationId="{F1043B62-A75A-5054-101F-207A0D3E1D23}"/>
          </ac:picMkLst>
        </pc:picChg>
        <pc:picChg chg="add del mod">
          <ac:chgData name="Emanuel Ferreira da Silva" userId="acbf61af-dd8a-4530-9862-14641210e4cb" providerId="ADAL" clId="{D41272BA-66C0-4A0D-BD36-E98BDC413A52}" dt="2025-02-14T20:09:47.372" v="4316" actId="478"/>
          <ac:picMkLst>
            <pc:docMk/>
            <pc:sldMk cId="238292587" sldId="1784"/>
            <ac:picMk id="18" creationId="{1CC74758-F0C1-8DF5-9637-135D6061DBF4}"/>
          </ac:picMkLst>
        </pc:picChg>
        <pc:picChg chg="add mod topLvl">
          <ac:chgData name="Emanuel Ferreira da Silva" userId="acbf61af-dd8a-4530-9862-14641210e4cb" providerId="ADAL" clId="{D41272BA-66C0-4A0D-BD36-E98BDC413A52}" dt="2025-02-14T20:24:52.032" v="4487" actId="165"/>
          <ac:picMkLst>
            <pc:docMk/>
            <pc:sldMk cId="238292587" sldId="1784"/>
            <ac:picMk id="19" creationId="{DA9C048E-D67E-DD86-964F-C2B138EBE69C}"/>
          </ac:picMkLst>
        </pc:picChg>
        <pc:picChg chg="add mod topLvl">
          <ac:chgData name="Emanuel Ferreira da Silva" userId="acbf61af-dd8a-4530-9862-14641210e4cb" providerId="ADAL" clId="{D41272BA-66C0-4A0D-BD36-E98BDC413A52}" dt="2025-02-14T20:24:52.032" v="4487" actId="165"/>
          <ac:picMkLst>
            <pc:docMk/>
            <pc:sldMk cId="238292587" sldId="1784"/>
            <ac:picMk id="22" creationId="{4A9580F0-BF44-5503-00BC-6AC6A45445AE}"/>
          </ac:picMkLst>
        </pc:picChg>
        <pc:picChg chg="del">
          <ac:chgData name="Emanuel Ferreira da Silva" userId="acbf61af-dd8a-4530-9862-14641210e4cb" providerId="ADAL" clId="{D41272BA-66C0-4A0D-BD36-E98BDC413A52}" dt="2025-02-14T18:51:21.906" v="4028" actId="478"/>
          <ac:picMkLst>
            <pc:docMk/>
            <pc:sldMk cId="238292587" sldId="1784"/>
            <ac:picMk id="23" creationId="{2DE14ACF-049F-2905-B8D6-DBDBA722AAEC}"/>
          </ac:picMkLst>
        </pc:picChg>
        <pc:picChg chg="del">
          <ac:chgData name="Emanuel Ferreira da Silva" userId="acbf61af-dd8a-4530-9862-14641210e4cb" providerId="ADAL" clId="{D41272BA-66C0-4A0D-BD36-E98BDC413A52}" dt="2025-02-14T18:51:21.013" v="4027" actId="478"/>
          <ac:picMkLst>
            <pc:docMk/>
            <pc:sldMk cId="238292587" sldId="1784"/>
            <ac:picMk id="26" creationId="{41EE2738-BC10-B7AA-EAAA-B6375071FB97}"/>
          </ac:picMkLst>
        </pc:picChg>
        <pc:picChg chg="del">
          <ac:chgData name="Emanuel Ferreira da Silva" userId="acbf61af-dd8a-4530-9862-14641210e4cb" providerId="ADAL" clId="{D41272BA-66C0-4A0D-BD36-E98BDC413A52}" dt="2025-02-14T18:51:19.997" v="4026" actId="478"/>
          <ac:picMkLst>
            <pc:docMk/>
            <pc:sldMk cId="238292587" sldId="1784"/>
            <ac:picMk id="29" creationId="{C512101E-EEBD-9791-C0B9-880684569F58}"/>
          </ac:picMkLst>
        </pc:picChg>
        <pc:picChg chg="add del mod">
          <ac:chgData name="Emanuel Ferreira da Silva" userId="acbf61af-dd8a-4530-9862-14641210e4cb" providerId="ADAL" clId="{D41272BA-66C0-4A0D-BD36-E98BDC413A52}" dt="2025-02-14T20:10:56.247" v="4348" actId="21"/>
          <ac:picMkLst>
            <pc:docMk/>
            <pc:sldMk cId="238292587" sldId="1784"/>
            <ac:picMk id="30" creationId="{78D1CFEA-109C-F304-796E-47060846968B}"/>
          </ac:picMkLst>
        </pc:picChg>
        <pc:picChg chg="add del mod">
          <ac:chgData name="Emanuel Ferreira da Silva" userId="acbf61af-dd8a-4530-9862-14641210e4cb" providerId="ADAL" clId="{D41272BA-66C0-4A0D-BD36-E98BDC413A52}" dt="2025-02-14T20:15:14.108" v="4375" actId="478"/>
          <ac:picMkLst>
            <pc:docMk/>
            <pc:sldMk cId="238292587" sldId="1784"/>
            <ac:picMk id="33" creationId="{F50EA9CE-4FD0-8DD7-CD4B-306E2C293751}"/>
          </ac:picMkLst>
        </pc:picChg>
        <pc:picChg chg="add mod topLvl">
          <ac:chgData name="Emanuel Ferreira da Silva" userId="acbf61af-dd8a-4530-9862-14641210e4cb" providerId="ADAL" clId="{D41272BA-66C0-4A0D-BD36-E98BDC413A52}" dt="2025-02-14T20:24:52.032" v="4487" actId="165"/>
          <ac:picMkLst>
            <pc:docMk/>
            <pc:sldMk cId="238292587" sldId="1784"/>
            <ac:picMk id="34" creationId="{AD132663-E524-6CEA-5A6F-54A8C051C6F0}"/>
          </ac:picMkLst>
        </pc:picChg>
        <pc:picChg chg="add del mod">
          <ac:chgData name="Emanuel Ferreira da Silva" userId="acbf61af-dd8a-4530-9862-14641210e4cb" providerId="ADAL" clId="{D41272BA-66C0-4A0D-BD36-E98BDC413A52}" dt="2025-02-14T20:13:25.389" v="4368" actId="478"/>
          <ac:picMkLst>
            <pc:docMk/>
            <pc:sldMk cId="238292587" sldId="1784"/>
            <ac:picMk id="36" creationId="{D5F4AB8F-9657-EA83-607D-21AC72ACEE08}"/>
          </ac:picMkLst>
        </pc:picChg>
        <pc:picChg chg="add del mod">
          <ac:chgData name="Emanuel Ferreira da Silva" userId="acbf61af-dd8a-4530-9862-14641210e4cb" providerId="ADAL" clId="{D41272BA-66C0-4A0D-BD36-E98BDC413A52}" dt="2025-02-14T20:13:26.014" v="4369" actId="478"/>
          <ac:picMkLst>
            <pc:docMk/>
            <pc:sldMk cId="238292587" sldId="1784"/>
            <ac:picMk id="37" creationId="{5981D4C0-BDDF-527A-465B-C71CB26F87EE}"/>
          </ac:picMkLst>
        </pc:picChg>
        <pc:picChg chg="add mod">
          <ac:chgData name="Emanuel Ferreira da Silva" userId="acbf61af-dd8a-4530-9862-14641210e4cb" providerId="ADAL" clId="{D41272BA-66C0-4A0D-BD36-E98BDC413A52}" dt="2025-02-14T20:24:52.032" v="4487" actId="165"/>
          <ac:picMkLst>
            <pc:docMk/>
            <pc:sldMk cId="238292587" sldId="1784"/>
            <ac:picMk id="38" creationId="{3CCC1924-3B96-40EC-6ADB-6CBF15721F6E}"/>
          </ac:picMkLst>
        </pc:picChg>
        <pc:picChg chg="add mod">
          <ac:chgData name="Emanuel Ferreira da Silva" userId="acbf61af-dd8a-4530-9862-14641210e4cb" providerId="ADAL" clId="{D41272BA-66C0-4A0D-BD36-E98BDC413A52}" dt="2025-02-14T20:24:52.032" v="4487" actId="165"/>
          <ac:picMkLst>
            <pc:docMk/>
            <pc:sldMk cId="238292587" sldId="1784"/>
            <ac:picMk id="39" creationId="{429F2055-4344-8BC6-5785-21C8B491AA40}"/>
          </ac:picMkLst>
        </pc:picChg>
        <pc:picChg chg="add del mod">
          <ac:chgData name="Emanuel Ferreira da Silva" userId="acbf61af-dd8a-4530-9862-14641210e4cb" providerId="ADAL" clId="{D41272BA-66C0-4A0D-BD36-E98BDC413A52}" dt="2025-02-14T20:52:21.882" v="4627" actId="692"/>
          <ac:picMkLst>
            <pc:docMk/>
            <pc:sldMk cId="238292587" sldId="1784"/>
            <ac:picMk id="42" creationId="{38A1C123-B113-0E9A-AC0A-6D0EDAD07973}"/>
          </ac:picMkLst>
        </pc:picChg>
        <pc:picChg chg="add del mod">
          <ac:chgData name="Emanuel Ferreira da Silva" userId="acbf61af-dd8a-4530-9862-14641210e4cb" providerId="ADAL" clId="{D41272BA-66C0-4A0D-BD36-E98BDC413A52}" dt="2025-02-14T20:42:36.301" v="4592" actId="478"/>
          <ac:picMkLst>
            <pc:docMk/>
            <pc:sldMk cId="238292587" sldId="1784"/>
            <ac:picMk id="86" creationId="{0F6FEB59-49A0-4A3A-4895-BD63F7F5AEC6}"/>
          </ac:picMkLst>
        </pc:picChg>
        <pc:picChg chg="add del mod">
          <ac:chgData name="Emanuel Ferreira da Silva" userId="acbf61af-dd8a-4530-9862-14641210e4cb" providerId="ADAL" clId="{D41272BA-66C0-4A0D-BD36-E98BDC413A52}" dt="2025-02-14T20:42:35.348" v="4591" actId="166"/>
          <ac:picMkLst>
            <pc:docMk/>
            <pc:sldMk cId="238292587" sldId="1784"/>
            <ac:picMk id="88" creationId="{4C73C8F3-DE20-A1CC-AF9E-5BF7555121F6}"/>
          </ac:picMkLst>
        </pc:picChg>
        <pc:picChg chg="add mod">
          <ac:chgData name="Emanuel Ferreira da Silva" userId="acbf61af-dd8a-4530-9862-14641210e4cb" providerId="ADAL" clId="{D41272BA-66C0-4A0D-BD36-E98BDC413A52}" dt="2025-02-14T20:43:56.992" v="4599" actId="1076"/>
          <ac:picMkLst>
            <pc:docMk/>
            <pc:sldMk cId="238292587" sldId="1784"/>
            <ac:picMk id="90" creationId="{B1663341-D204-BADF-6451-2BA5D3F0E393}"/>
          </ac:picMkLst>
        </pc:picChg>
        <pc:picChg chg="add mod">
          <ac:chgData name="Emanuel Ferreira da Silva" userId="acbf61af-dd8a-4530-9862-14641210e4cb" providerId="ADAL" clId="{D41272BA-66C0-4A0D-BD36-E98BDC413A52}" dt="2025-02-14T20:45:13.078" v="4606" actId="1076"/>
          <ac:picMkLst>
            <pc:docMk/>
            <pc:sldMk cId="238292587" sldId="1784"/>
            <ac:picMk id="92" creationId="{947FECEE-9A55-8455-C92E-DE36525894F7}"/>
          </ac:picMkLst>
        </pc:picChg>
        <pc:picChg chg="add mod">
          <ac:chgData name="Emanuel Ferreira da Silva" userId="acbf61af-dd8a-4530-9862-14641210e4cb" providerId="ADAL" clId="{D41272BA-66C0-4A0D-BD36-E98BDC413A52}" dt="2025-02-14T20:45:57.977" v="4613" actId="1076"/>
          <ac:picMkLst>
            <pc:docMk/>
            <pc:sldMk cId="238292587" sldId="1784"/>
            <ac:picMk id="94" creationId="{1C5FD3CF-3DDD-19F7-B7FC-F67D7F3992A2}"/>
          </ac:picMkLst>
        </pc:picChg>
        <pc:picChg chg="add del mod">
          <ac:chgData name="Emanuel Ferreira da Silva" userId="acbf61af-dd8a-4530-9862-14641210e4cb" providerId="ADAL" clId="{D41272BA-66C0-4A0D-BD36-E98BDC413A52}" dt="2025-02-14T20:08:12.016" v="4276" actId="21"/>
          <ac:picMkLst>
            <pc:docMk/>
            <pc:sldMk cId="238292587" sldId="1784"/>
            <ac:picMk id="1026" creationId="{B6AC6EF5-3F43-DCBA-83FF-CFA9C4EE3953}"/>
          </ac:picMkLst>
        </pc:picChg>
        <pc:picChg chg="add del mod">
          <ac:chgData name="Emanuel Ferreira da Silva" userId="acbf61af-dd8a-4530-9862-14641210e4cb" providerId="ADAL" clId="{D41272BA-66C0-4A0D-BD36-E98BDC413A52}" dt="2025-02-14T20:08:12.016" v="4276" actId="21"/>
          <ac:picMkLst>
            <pc:docMk/>
            <pc:sldMk cId="238292587" sldId="1784"/>
            <ac:picMk id="1028" creationId="{7964264B-F934-1B11-0626-BE66BB47215F}"/>
          </ac:picMkLst>
        </pc:picChg>
        <pc:picChg chg="add mod topLvl">
          <ac:chgData name="Emanuel Ferreira da Silva" userId="acbf61af-dd8a-4530-9862-14641210e4cb" providerId="ADAL" clId="{D41272BA-66C0-4A0D-BD36-E98BDC413A52}" dt="2025-02-14T20:24:52.032" v="4487" actId="165"/>
          <ac:picMkLst>
            <pc:docMk/>
            <pc:sldMk cId="238292587" sldId="1784"/>
            <ac:picMk id="1030" creationId="{B533B800-E374-55C9-A126-9F59BB56F60A}"/>
          </ac:picMkLst>
        </pc:picChg>
        <pc:picChg chg="add del mod">
          <ac:chgData name="Emanuel Ferreira da Silva" userId="acbf61af-dd8a-4530-9862-14641210e4cb" providerId="ADAL" clId="{D41272BA-66C0-4A0D-BD36-E98BDC413A52}" dt="2025-02-14T20:08:12.016" v="4276" actId="21"/>
          <ac:picMkLst>
            <pc:docMk/>
            <pc:sldMk cId="238292587" sldId="1784"/>
            <ac:picMk id="1032" creationId="{4C38A703-940A-DF48-72DB-9CF266C03EF0}"/>
          </ac:picMkLst>
        </pc:pic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28" creationId="{1CE13313-78A0-A178-575E-65C81E21DD9D}"/>
          </ac:cxnSpMkLst>
        </pc:cxn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31" creationId="{35EDEACA-7C51-759D-39D8-3DA810CFCC4D}"/>
          </ac:cxnSpMkLst>
        </pc:cxnChg>
        <pc:cxnChg chg="del mod">
          <ac:chgData name="Emanuel Ferreira da Silva" userId="acbf61af-dd8a-4530-9862-14641210e4cb" providerId="ADAL" clId="{D41272BA-66C0-4A0D-BD36-E98BDC413A52}" dt="2025-02-14T18:51:43.933" v="4033" actId="478"/>
          <ac:cxnSpMkLst>
            <pc:docMk/>
            <pc:sldMk cId="238292587" sldId="1784"/>
            <ac:cxnSpMk id="44" creationId="{37E2E557-ACBD-E368-3D75-79713C468B7D}"/>
          </ac:cxnSpMkLst>
        </pc:cxn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52" creationId="{9F37B358-377F-1BD7-3298-256225BD3EA6}"/>
          </ac:cxnSpMkLst>
        </pc:cxn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59" creationId="{733A8F3B-39F7-CBFF-94A1-200379FD0EF7}"/>
          </ac:cxnSpMkLst>
        </pc:cxn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67" creationId="{90EEE071-27A0-5A02-1EEB-C2C3008037B5}"/>
          </ac:cxnSpMkLst>
        </pc:cxn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71" creationId="{3D24D906-9712-7020-189B-63B627FA4223}"/>
          </ac:cxnSpMkLst>
        </pc:cxn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76" creationId="{5A0509F4-701A-5771-167F-8DD2CD21A5D5}"/>
          </ac:cxnSpMkLst>
        </pc:cxnChg>
        <pc:cxnChg chg="mod">
          <ac:chgData name="Emanuel Ferreira da Silva" userId="acbf61af-dd8a-4530-9862-14641210e4cb" providerId="ADAL" clId="{D41272BA-66C0-4A0D-BD36-E98BDC413A52}" dt="2025-02-14T18:51:44.995" v="4034" actId="478"/>
          <ac:cxnSpMkLst>
            <pc:docMk/>
            <pc:sldMk cId="238292587" sldId="1784"/>
            <ac:cxnSpMk id="85" creationId="{9A48706E-D384-13DB-4A74-1973D9A181C3}"/>
          </ac:cxnSpMkLst>
        </pc:cxnChg>
      </pc:sldChg>
      <pc:sldChg chg="addSp delSp modSp add del mod ord delAnim modAnim">
        <pc:chgData name="Emanuel Ferreira da Silva" userId="acbf61af-dd8a-4530-9862-14641210e4cb" providerId="ADAL" clId="{D41272BA-66C0-4A0D-BD36-E98BDC413A52}" dt="2025-02-12T18:09:37.071" v="795" actId="47"/>
        <pc:sldMkLst>
          <pc:docMk/>
          <pc:sldMk cId="381988674" sldId="1785"/>
        </pc:sldMkLst>
        <pc:spChg chg="add mod">
          <ac:chgData name="Emanuel Ferreira da Silva" userId="acbf61af-dd8a-4530-9862-14641210e4cb" providerId="ADAL" clId="{D41272BA-66C0-4A0D-BD36-E98BDC413A52}" dt="2025-02-12T16:52:39.046" v="25"/>
          <ac:spMkLst>
            <pc:docMk/>
            <pc:sldMk cId="381988674" sldId="1785"/>
            <ac:spMk id="4" creationId="{34F315C2-1687-FA81-11F2-9F43B972226A}"/>
          </ac:spMkLst>
        </pc:spChg>
        <pc:spChg chg="add mod">
          <ac:chgData name="Emanuel Ferreira da Silva" userId="acbf61af-dd8a-4530-9862-14641210e4cb" providerId="ADAL" clId="{D41272BA-66C0-4A0D-BD36-E98BDC413A52}" dt="2025-02-12T16:52:44.399" v="27"/>
          <ac:spMkLst>
            <pc:docMk/>
            <pc:sldMk cId="381988674" sldId="1785"/>
            <ac:spMk id="5" creationId="{C58B59CA-7791-8668-096B-519EF78CE330}"/>
          </ac:spMkLst>
        </pc:spChg>
        <pc:spChg chg="del mod">
          <ac:chgData name="Emanuel Ferreira da Silva" userId="acbf61af-dd8a-4530-9862-14641210e4cb" providerId="ADAL" clId="{D41272BA-66C0-4A0D-BD36-E98BDC413A52}" dt="2025-02-12T16:52:43.582" v="26" actId="478"/>
          <ac:spMkLst>
            <pc:docMk/>
            <pc:sldMk cId="381988674" sldId="1785"/>
            <ac:spMk id="9" creationId="{4D84CB19-488E-6763-DDED-B8FF04BABE03}"/>
          </ac:spMkLst>
        </pc:spChg>
        <pc:spChg chg="del mod">
          <ac:chgData name="Emanuel Ferreira da Silva" userId="acbf61af-dd8a-4530-9862-14641210e4cb" providerId="ADAL" clId="{D41272BA-66C0-4A0D-BD36-E98BDC413A52}" dt="2025-02-12T16:52:23.181" v="24" actId="478"/>
          <ac:spMkLst>
            <pc:docMk/>
            <pc:sldMk cId="381988674" sldId="1785"/>
            <ac:spMk id="10" creationId="{9079DF24-77A1-6D2F-AEAC-DAB346AF165F}"/>
          </ac:spMkLst>
        </pc:spChg>
        <pc:spChg chg="add del mod">
          <ac:chgData name="Emanuel Ferreira da Silva" userId="acbf61af-dd8a-4530-9862-14641210e4cb" providerId="ADAL" clId="{D41272BA-66C0-4A0D-BD36-E98BDC413A52}" dt="2025-02-12T17:13:53.880" v="154" actId="478"/>
          <ac:spMkLst>
            <pc:docMk/>
            <pc:sldMk cId="381988674" sldId="1785"/>
            <ac:spMk id="13" creationId="{08D21071-80B7-7C21-8296-E601EC6DAE61}"/>
          </ac:spMkLst>
        </pc:spChg>
        <pc:spChg chg="add del mod">
          <ac:chgData name="Emanuel Ferreira da Silva" userId="acbf61af-dd8a-4530-9862-14641210e4cb" providerId="ADAL" clId="{D41272BA-66C0-4A0D-BD36-E98BDC413A52}" dt="2025-02-12T17:14:42.117" v="165" actId="478"/>
          <ac:spMkLst>
            <pc:docMk/>
            <pc:sldMk cId="381988674" sldId="1785"/>
            <ac:spMk id="14" creationId="{81852289-3FE2-5B3C-0244-7C016258616E}"/>
          </ac:spMkLst>
        </pc:spChg>
        <pc:spChg chg="add mod topLvl">
          <ac:chgData name="Emanuel Ferreira da Silva" userId="acbf61af-dd8a-4530-9862-14641210e4cb" providerId="ADAL" clId="{D41272BA-66C0-4A0D-BD36-E98BDC413A52}" dt="2025-02-12T17:19:04.926" v="183" actId="1076"/>
          <ac:spMkLst>
            <pc:docMk/>
            <pc:sldMk cId="381988674" sldId="1785"/>
            <ac:spMk id="15" creationId="{CA223A88-6C68-AE4B-9AEE-54F44F71DEC9}"/>
          </ac:spMkLst>
        </pc:spChg>
        <pc:spChg chg="add mod topLvl">
          <ac:chgData name="Emanuel Ferreira da Silva" userId="acbf61af-dd8a-4530-9862-14641210e4cb" providerId="ADAL" clId="{D41272BA-66C0-4A0D-BD36-E98BDC413A52}" dt="2025-02-12T17:19:04.926" v="183" actId="1076"/>
          <ac:spMkLst>
            <pc:docMk/>
            <pc:sldMk cId="381988674" sldId="1785"/>
            <ac:spMk id="16" creationId="{4F2EC099-BC3E-1828-4269-2DF79D254175}"/>
          </ac:spMkLst>
        </pc:spChg>
        <pc:spChg chg="del">
          <ac:chgData name="Emanuel Ferreira da Silva" userId="acbf61af-dd8a-4530-9862-14641210e4cb" providerId="ADAL" clId="{D41272BA-66C0-4A0D-BD36-E98BDC413A52}" dt="2025-02-12T16:53:16.958" v="31" actId="478"/>
          <ac:spMkLst>
            <pc:docMk/>
            <pc:sldMk cId="381988674" sldId="1785"/>
            <ac:spMk id="17" creationId="{A8F42F00-E232-918F-1A40-88E37A3C6C68}"/>
          </ac:spMkLst>
        </pc:spChg>
        <pc:spChg chg="mod topLvl">
          <ac:chgData name="Emanuel Ferreira da Silva" userId="acbf61af-dd8a-4530-9862-14641210e4cb" providerId="ADAL" clId="{D41272BA-66C0-4A0D-BD36-E98BDC413A52}" dt="2025-02-12T17:19:27.043" v="186" actId="165"/>
          <ac:spMkLst>
            <pc:docMk/>
            <pc:sldMk cId="381988674" sldId="1785"/>
            <ac:spMk id="28" creationId="{9E36B334-02E6-E11B-2C34-BD3CF0602627}"/>
          </ac:spMkLst>
        </pc:spChg>
        <pc:spChg chg="mod topLvl">
          <ac:chgData name="Emanuel Ferreira da Silva" userId="acbf61af-dd8a-4530-9862-14641210e4cb" providerId="ADAL" clId="{D41272BA-66C0-4A0D-BD36-E98BDC413A52}" dt="2025-02-12T17:19:27.043" v="186" actId="165"/>
          <ac:spMkLst>
            <pc:docMk/>
            <pc:sldMk cId="381988674" sldId="1785"/>
            <ac:spMk id="29" creationId="{1F438C99-DA19-E9CE-9EAB-5A61109410BE}"/>
          </ac:spMkLst>
        </pc:spChg>
        <pc:grpChg chg="add del mod">
          <ac:chgData name="Emanuel Ferreira da Silva" userId="acbf61af-dd8a-4530-9862-14641210e4cb" providerId="ADAL" clId="{D41272BA-66C0-4A0D-BD36-E98BDC413A52}" dt="2025-02-12T17:18:34.880" v="181" actId="165"/>
          <ac:grpSpMkLst>
            <pc:docMk/>
            <pc:sldMk cId="381988674" sldId="1785"/>
            <ac:grpSpMk id="20" creationId="{8ACFB5C8-B2EE-8DC8-95B5-EC4A6D7A9E1A}"/>
          </ac:grpSpMkLst>
        </pc:grpChg>
        <pc:grpChg chg="add mod">
          <ac:chgData name="Emanuel Ferreira da Silva" userId="acbf61af-dd8a-4530-9862-14641210e4cb" providerId="ADAL" clId="{D41272BA-66C0-4A0D-BD36-E98BDC413A52}" dt="2025-02-12T17:19:04.926" v="183" actId="1076"/>
          <ac:grpSpMkLst>
            <pc:docMk/>
            <pc:sldMk cId="381988674" sldId="1785"/>
            <ac:grpSpMk id="21" creationId="{6DCEB450-BB9B-7C06-BE35-7DF803964D2D}"/>
          </ac:grpSpMkLst>
        </pc:grpChg>
        <pc:grpChg chg="add del mod">
          <ac:chgData name="Emanuel Ferreira da Silva" userId="acbf61af-dd8a-4530-9862-14641210e4cb" providerId="ADAL" clId="{D41272BA-66C0-4A0D-BD36-E98BDC413A52}" dt="2025-02-12T17:19:27.043" v="186" actId="165"/>
          <ac:grpSpMkLst>
            <pc:docMk/>
            <pc:sldMk cId="381988674" sldId="1785"/>
            <ac:grpSpMk id="22" creationId="{5FC27E41-961D-647D-4171-685F69A344B0}"/>
          </ac:grpSpMkLst>
        </pc:grpChg>
        <pc:picChg chg="add del mod">
          <ac:chgData name="Emanuel Ferreira da Silva" userId="acbf61af-dd8a-4530-9862-14641210e4cb" providerId="ADAL" clId="{D41272BA-66C0-4A0D-BD36-E98BDC413A52}" dt="2025-02-12T17:07:46.709" v="48" actId="21"/>
          <ac:picMkLst>
            <pc:docMk/>
            <pc:sldMk cId="381988674" sldId="1785"/>
            <ac:picMk id="6" creationId="{E52EA0DE-22F8-47FE-7DA4-AB3CBE03DCB3}"/>
          </ac:picMkLst>
        </pc:picChg>
        <pc:picChg chg="del">
          <ac:chgData name="Emanuel Ferreira da Silva" userId="acbf61af-dd8a-4530-9862-14641210e4cb" providerId="ADAL" clId="{D41272BA-66C0-4A0D-BD36-E98BDC413A52}" dt="2025-02-12T16:53:04.030" v="30" actId="478"/>
          <ac:picMkLst>
            <pc:docMk/>
            <pc:sldMk cId="381988674" sldId="1785"/>
            <ac:picMk id="7" creationId="{0E0D7657-B386-B508-97FD-A85FE29C367D}"/>
          </ac:picMkLst>
        </pc:picChg>
        <pc:picChg chg="add del mod">
          <ac:chgData name="Emanuel Ferreira da Silva" userId="acbf61af-dd8a-4530-9862-14641210e4cb" providerId="ADAL" clId="{D41272BA-66C0-4A0D-BD36-E98BDC413A52}" dt="2025-02-12T17:07:46.709" v="48" actId="21"/>
          <ac:picMkLst>
            <pc:docMk/>
            <pc:sldMk cId="381988674" sldId="1785"/>
            <ac:picMk id="8" creationId="{1FC351A8-9AC8-C1E0-6769-D4179F8B49D3}"/>
          </ac:picMkLst>
        </pc:picChg>
        <pc:picChg chg="add mod topLvl">
          <ac:chgData name="Emanuel Ferreira da Silva" userId="acbf61af-dd8a-4530-9862-14641210e4cb" providerId="ADAL" clId="{D41272BA-66C0-4A0D-BD36-E98BDC413A52}" dt="2025-02-12T17:19:04.926" v="183" actId="1076"/>
          <ac:picMkLst>
            <pc:docMk/>
            <pc:sldMk cId="381988674" sldId="1785"/>
            <ac:picMk id="11" creationId="{C2139D68-6860-743B-FF8F-9D9C0B591F1A}"/>
          </ac:picMkLst>
        </pc:picChg>
        <pc:picChg chg="add mod topLvl">
          <ac:chgData name="Emanuel Ferreira da Silva" userId="acbf61af-dd8a-4530-9862-14641210e4cb" providerId="ADAL" clId="{D41272BA-66C0-4A0D-BD36-E98BDC413A52}" dt="2025-02-12T17:19:04.926" v="183" actId="1076"/>
          <ac:picMkLst>
            <pc:docMk/>
            <pc:sldMk cId="381988674" sldId="1785"/>
            <ac:picMk id="12" creationId="{512541B1-B764-E976-80BF-CDD6EDF810FF}"/>
          </ac:picMkLst>
        </pc:picChg>
        <pc:picChg chg="del">
          <ac:chgData name="Emanuel Ferreira da Silva" userId="acbf61af-dd8a-4530-9862-14641210e4cb" providerId="ADAL" clId="{D41272BA-66C0-4A0D-BD36-E98BDC413A52}" dt="2025-02-12T16:53:02.611" v="29" actId="478"/>
          <ac:picMkLst>
            <pc:docMk/>
            <pc:sldMk cId="381988674" sldId="1785"/>
            <ac:picMk id="18" creationId="{A222A47C-8B04-12E4-12D0-58ED0BA87C9E}"/>
          </ac:picMkLst>
        </pc:picChg>
        <pc:picChg chg="del">
          <ac:chgData name="Emanuel Ferreira da Silva" userId="acbf61af-dd8a-4530-9862-14641210e4cb" providerId="ADAL" clId="{D41272BA-66C0-4A0D-BD36-E98BDC413A52}" dt="2025-02-12T16:53:01.937" v="28" actId="478"/>
          <ac:picMkLst>
            <pc:docMk/>
            <pc:sldMk cId="381988674" sldId="1785"/>
            <ac:picMk id="19" creationId="{885BF323-9035-8EFB-864A-9417A59A27AB}"/>
          </ac:picMkLst>
        </pc:picChg>
        <pc:picChg chg="mod topLvl">
          <ac:chgData name="Emanuel Ferreira da Silva" userId="acbf61af-dd8a-4530-9862-14641210e4cb" providerId="ADAL" clId="{D41272BA-66C0-4A0D-BD36-E98BDC413A52}" dt="2025-02-12T17:19:27.043" v="186" actId="165"/>
          <ac:picMkLst>
            <pc:docMk/>
            <pc:sldMk cId="381988674" sldId="1785"/>
            <ac:picMk id="23" creationId="{A844948F-F80F-517B-3283-9AD11C514D09}"/>
          </ac:picMkLst>
        </pc:picChg>
        <pc:picChg chg="mod topLvl">
          <ac:chgData name="Emanuel Ferreira da Silva" userId="acbf61af-dd8a-4530-9862-14641210e4cb" providerId="ADAL" clId="{D41272BA-66C0-4A0D-BD36-E98BDC413A52}" dt="2025-02-12T17:19:27.043" v="186" actId="165"/>
          <ac:picMkLst>
            <pc:docMk/>
            <pc:sldMk cId="381988674" sldId="1785"/>
            <ac:picMk id="24" creationId="{6E7300CB-10C5-5B95-5521-9C8B6E9C7EE2}"/>
          </ac:picMkLst>
        </pc:picChg>
        <pc:picChg chg="mod topLvl">
          <ac:chgData name="Emanuel Ferreira da Silva" userId="acbf61af-dd8a-4530-9862-14641210e4cb" providerId="ADAL" clId="{D41272BA-66C0-4A0D-BD36-E98BDC413A52}" dt="2025-02-12T17:19:27.043" v="186" actId="165"/>
          <ac:picMkLst>
            <pc:docMk/>
            <pc:sldMk cId="381988674" sldId="1785"/>
            <ac:picMk id="25" creationId="{C9112BE1-68DD-C5D4-2F3E-31F5AABC186E}"/>
          </ac:picMkLst>
        </pc:picChg>
        <pc:picChg chg="mod topLvl">
          <ac:chgData name="Emanuel Ferreira da Silva" userId="acbf61af-dd8a-4530-9862-14641210e4cb" providerId="ADAL" clId="{D41272BA-66C0-4A0D-BD36-E98BDC413A52}" dt="2025-02-12T17:19:27.043" v="186" actId="165"/>
          <ac:picMkLst>
            <pc:docMk/>
            <pc:sldMk cId="381988674" sldId="1785"/>
            <ac:picMk id="26" creationId="{891FFBFB-2060-B9B9-9687-C3C89FBAEBAC}"/>
          </ac:picMkLst>
        </pc:picChg>
        <pc:picChg chg="mod topLvl">
          <ac:chgData name="Emanuel Ferreira da Silva" userId="acbf61af-dd8a-4530-9862-14641210e4cb" providerId="ADAL" clId="{D41272BA-66C0-4A0D-BD36-E98BDC413A52}" dt="2025-02-12T17:19:27.043" v="186" actId="165"/>
          <ac:picMkLst>
            <pc:docMk/>
            <pc:sldMk cId="381988674" sldId="1785"/>
            <ac:picMk id="27" creationId="{B449C43A-CBE4-A14B-7249-AE66D05C0D88}"/>
          </ac:picMkLst>
        </pc:picChg>
        <pc:picChg chg="add mod topLvl">
          <ac:chgData name="Emanuel Ferreira da Silva" userId="acbf61af-dd8a-4530-9862-14641210e4cb" providerId="ADAL" clId="{D41272BA-66C0-4A0D-BD36-E98BDC413A52}" dt="2025-02-12T17:19:04.926" v="183" actId="1076"/>
          <ac:picMkLst>
            <pc:docMk/>
            <pc:sldMk cId="381988674" sldId="1785"/>
            <ac:picMk id="1026" creationId="{8754743C-5C03-1315-8694-8F5D28FF4F4A}"/>
          </ac:picMkLst>
        </pc:picChg>
        <pc:picChg chg="add mod topLvl">
          <ac:chgData name="Emanuel Ferreira da Silva" userId="acbf61af-dd8a-4530-9862-14641210e4cb" providerId="ADAL" clId="{D41272BA-66C0-4A0D-BD36-E98BDC413A52}" dt="2025-02-12T17:19:04.926" v="183" actId="1076"/>
          <ac:picMkLst>
            <pc:docMk/>
            <pc:sldMk cId="381988674" sldId="1785"/>
            <ac:picMk id="1028" creationId="{58173907-D322-83E4-313C-71D18A821FEC}"/>
          </ac:picMkLst>
        </pc:picChg>
        <pc:picChg chg="add mod topLvl">
          <ac:chgData name="Emanuel Ferreira da Silva" userId="acbf61af-dd8a-4530-9862-14641210e4cb" providerId="ADAL" clId="{D41272BA-66C0-4A0D-BD36-E98BDC413A52}" dt="2025-02-12T17:19:04.926" v="183" actId="1076"/>
          <ac:picMkLst>
            <pc:docMk/>
            <pc:sldMk cId="381988674" sldId="1785"/>
            <ac:picMk id="1030" creationId="{B6BB93E5-1A0E-722A-03DB-95CA0284002C}"/>
          </ac:picMkLst>
        </pc:picChg>
        <pc:picChg chg="add del mod">
          <ac:chgData name="Emanuel Ferreira da Silva" userId="acbf61af-dd8a-4530-9862-14641210e4cb" providerId="ADAL" clId="{D41272BA-66C0-4A0D-BD36-E98BDC413A52}" dt="2025-02-12T17:18:13.091" v="177" actId="478"/>
          <ac:picMkLst>
            <pc:docMk/>
            <pc:sldMk cId="381988674" sldId="1785"/>
            <ac:picMk id="1032" creationId="{608C60AB-BAA1-E8AE-DEF9-0B329A7479B6}"/>
          </ac:picMkLst>
        </pc:picChg>
      </pc:sldChg>
      <pc:sldChg chg="del">
        <pc:chgData name="Emanuel Ferreira da Silva" userId="acbf61af-dd8a-4530-9862-14641210e4cb" providerId="ADAL" clId="{D41272BA-66C0-4A0D-BD36-E98BDC413A52}" dt="2025-02-13T18:06:22.673" v="2625" actId="47"/>
        <pc:sldMkLst>
          <pc:docMk/>
          <pc:sldMk cId="1557849904" sldId="1786"/>
        </pc:sldMkLst>
      </pc:sldChg>
      <pc:sldChg chg="del">
        <pc:chgData name="Emanuel Ferreira da Silva" userId="acbf61af-dd8a-4530-9862-14641210e4cb" providerId="ADAL" clId="{D41272BA-66C0-4A0D-BD36-E98BDC413A52}" dt="2025-02-13T21:05:33.659" v="3449" actId="47"/>
        <pc:sldMkLst>
          <pc:docMk/>
          <pc:sldMk cId="2332238758" sldId="1787"/>
        </pc:sldMkLst>
      </pc:sldChg>
      <pc:sldChg chg="add del">
        <pc:chgData name="Emanuel Ferreira da Silva" userId="acbf61af-dd8a-4530-9862-14641210e4cb" providerId="ADAL" clId="{D41272BA-66C0-4A0D-BD36-E98BDC413A52}" dt="2025-02-12T18:41:46.085" v="981" actId="47"/>
        <pc:sldMkLst>
          <pc:docMk/>
          <pc:sldMk cId="2482750326" sldId="1788"/>
        </pc:sldMkLst>
      </pc:sldChg>
      <pc:sldChg chg="delSp add del">
        <pc:chgData name="Emanuel Ferreira da Silva" userId="acbf61af-dd8a-4530-9862-14641210e4cb" providerId="ADAL" clId="{D41272BA-66C0-4A0D-BD36-E98BDC413A52}" dt="2025-02-12T18:09:37.841" v="796" actId="47"/>
        <pc:sldMkLst>
          <pc:docMk/>
          <pc:sldMk cId="1061846752" sldId="1789"/>
        </pc:sldMkLst>
        <pc:spChg chg="del">
          <ac:chgData name="Emanuel Ferreira da Silva" userId="acbf61af-dd8a-4530-9862-14641210e4cb" providerId="ADAL" clId="{D41272BA-66C0-4A0D-BD36-E98BDC413A52}" dt="2025-02-12T17:18:30.017" v="180" actId="478"/>
          <ac:spMkLst>
            <pc:docMk/>
            <pc:sldMk cId="1061846752" sldId="1789"/>
            <ac:spMk id="15" creationId="{CA223A88-6C68-AE4B-9AEE-54F44F71DEC9}"/>
          </ac:spMkLst>
        </pc:spChg>
        <pc:spChg chg="del">
          <ac:chgData name="Emanuel Ferreira da Silva" userId="acbf61af-dd8a-4530-9862-14641210e4cb" providerId="ADAL" clId="{D41272BA-66C0-4A0D-BD36-E98BDC413A52}" dt="2025-02-12T17:18:30.017" v="180" actId="478"/>
          <ac:spMkLst>
            <pc:docMk/>
            <pc:sldMk cId="1061846752" sldId="1789"/>
            <ac:spMk id="16" creationId="{4F2EC099-BC3E-1828-4269-2DF79D254175}"/>
          </ac:spMkLst>
        </pc:spChg>
        <pc:picChg chg="del">
          <ac:chgData name="Emanuel Ferreira da Silva" userId="acbf61af-dd8a-4530-9862-14641210e4cb" providerId="ADAL" clId="{D41272BA-66C0-4A0D-BD36-E98BDC413A52}" dt="2025-02-12T17:18:30.017" v="180" actId="478"/>
          <ac:picMkLst>
            <pc:docMk/>
            <pc:sldMk cId="1061846752" sldId="1789"/>
            <ac:picMk id="11" creationId="{C2139D68-6860-743B-FF8F-9D9C0B591F1A}"/>
          </ac:picMkLst>
        </pc:picChg>
        <pc:picChg chg="del">
          <ac:chgData name="Emanuel Ferreira da Silva" userId="acbf61af-dd8a-4530-9862-14641210e4cb" providerId="ADAL" clId="{D41272BA-66C0-4A0D-BD36-E98BDC413A52}" dt="2025-02-12T17:18:30.017" v="180" actId="478"/>
          <ac:picMkLst>
            <pc:docMk/>
            <pc:sldMk cId="1061846752" sldId="1789"/>
            <ac:picMk id="12" creationId="{512541B1-B764-E976-80BF-CDD6EDF810FF}"/>
          </ac:picMkLst>
        </pc:picChg>
        <pc:picChg chg="del">
          <ac:chgData name="Emanuel Ferreira da Silva" userId="acbf61af-dd8a-4530-9862-14641210e4cb" providerId="ADAL" clId="{D41272BA-66C0-4A0D-BD36-E98BDC413A52}" dt="2025-02-12T17:18:30.017" v="180" actId="478"/>
          <ac:picMkLst>
            <pc:docMk/>
            <pc:sldMk cId="1061846752" sldId="1789"/>
            <ac:picMk id="1026" creationId="{8754743C-5C03-1315-8694-8F5D28FF4F4A}"/>
          </ac:picMkLst>
        </pc:picChg>
        <pc:picChg chg="del">
          <ac:chgData name="Emanuel Ferreira da Silva" userId="acbf61af-dd8a-4530-9862-14641210e4cb" providerId="ADAL" clId="{D41272BA-66C0-4A0D-BD36-E98BDC413A52}" dt="2025-02-12T17:18:30.017" v="180" actId="478"/>
          <ac:picMkLst>
            <pc:docMk/>
            <pc:sldMk cId="1061846752" sldId="1789"/>
            <ac:picMk id="1028" creationId="{58173907-D322-83E4-313C-71D18A821FEC}"/>
          </ac:picMkLst>
        </pc:picChg>
        <pc:picChg chg="del">
          <ac:chgData name="Emanuel Ferreira da Silva" userId="acbf61af-dd8a-4530-9862-14641210e4cb" providerId="ADAL" clId="{D41272BA-66C0-4A0D-BD36-E98BDC413A52}" dt="2025-02-12T17:18:30.017" v="180" actId="478"/>
          <ac:picMkLst>
            <pc:docMk/>
            <pc:sldMk cId="1061846752" sldId="1789"/>
            <ac:picMk id="1030" creationId="{B6BB93E5-1A0E-722A-03DB-95CA0284002C}"/>
          </ac:picMkLst>
        </pc:picChg>
      </pc:sldChg>
      <pc:sldChg chg="addSp delSp modSp add del mod ord delAnim modAnim">
        <pc:chgData name="Emanuel Ferreira da Silva" userId="acbf61af-dd8a-4530-9862-14641210e4cb" providerId="ADAL" clId="{D41272BA-66C0-4A0D-BD36-E98BDC413A52}" dt="2025-02-12T18:29:34.592" v="955" actId="47"/>
        <pc:sldMkLst>
          <pc:docMk/>
          <pc:sldMk cId="1000205546" sldId="1790"/>
        </pc:sldMkLst>
        <pc:spChg chg="add del mod">
          <ac:chgData name="Emanuel Ferreira da Silva" userId="acbf61af-dd8a-4530-9862-14641210e4cb" providerId="ADAL" clId="{D41272BA-66C0-4A0D-BD36-E98BDC413A52}" dt="2025-02-12T17:20:49.897" v="215" actId="21"/>
          <ac:spMkLst>
            <pc:docMk/>
            <pc:sldMk cId="1000205546" sldId="1790"/>
            <ac:spMk id="10" creationId="{1DBB1BD6-366E-F9FD-D66D-40C7EFABFA72}"/>
          </ac:spMkLst>
        </pc:spChg>
        <pc:spChg chg="add del mod">
          <ac:chgData name="Emanuel Ferreira da Silva" userId="acbf61af-dd8a-4530-9862-14641210e4cb" providerId="ADAL" clId="{D41272BA-66C0-4A0D-BD36-E98BDC413A52}" dt="2025-02-12T17:20:49.897" v="215" actId="21"/>
          <ac:spMkLst>
            <pc:docMk/>
            <pc:sldMk cId="1000205546" sldId="1790"/>
            <ac:spMk id="13" creationId="{2070C022-91B0-F636-BEFC-7A0914E36045}"/>
          </ac:spMkLst>
        </pc:spChg>
        <pc:spChg chg="del mod topLvl">
          <ac:chgData name="Emanuel Ferreira da Silva" userId="acbf61af-dd8a-4530-9862-14641210e4cb" providerId="ADAL" clId="{D41272BA-66C0-4A0D-BD36-E98BDC413A52}" dt="2025-02-12T17:20:38.297" v="210" actId="21"/>
          <ac:spMkLst>
            <pc:docMk/>
            <pc:sldMk cId="1000205546" sldId="1790"/>
            <ac:spMk id="15" creationId="{CA223A88-6C68-AE4B-9AEE-54F44F71DEC9}"/>
          </ac:spMkLst>
        </pc:spChg>
        <pc:spChg chg="del mod topLvl">
          <ac:chgData name="Emanuel Ferreira da Silva" userId="acbf61af-dd8a-4530-9862-14641210e4cb" providerId="ADAL" clId="{D41272BA-66C0-4A0D-BD36-E98BDC413A52}" dt="2025-02-12T17:20:38.297" v="210" actId="21"/>
          <ac:spMkLst>
            <pc:docMk/>
            <pc:sldMk cId="1000205546" sldId="1790"/>
            <ac:spMk id="16" creationId="{4F2EC099-BC3E-1828-4269-2DF79D254175}"/>
          </ac:spMkLst>
        </pc:spChg>
        <pc:spChg chg="add del mod">
          <ac:chgData name="Emanuel Ferreira da Silva" userId="acbf61af-dd8a-4530-9862-14641210e4cb" providerId="ADAL" clId="{D41272BA-66C0-4A0D-BD36-E98BDC413A52}" dt="2025-02-12T17:27:00.379" v="241" actId="21"/>
          <ac:spMkLst>
            <pc:docMk/>
            <pc:sldMk cId="1000205546" sldId="1790"/>
            <ac:spMk id="19" creationId="{D409C0BC-72A2-778E-7333-6AA33D80D70E}"/>
          </ac:spMkLst>
        </pc:spChg>
        <pc:spChg chg="add del mod">
          <ac:chgData name="Emanuel Ferreira da Silva" userId="acbf61af-dd8a-4530-9862-14641210e4cb" providerId="ADAL" clId="{D41272BA-66C0-4A0D-BD36-E98BDC413A52}" dt="2025-02-12T17:27:00.379" v="241" actId="21"/>
          <ac:spMkLst>
            <pc:docMk/>
            <pc:sldMk cId="1000205546" sldId="1790"/>
            <ac:spMk id="20" creationId="{411EA520-8EFB-3A70-BC63-8DEA1F667675}"/>
          </ac:spMkLst>
        </pc:spChg>
        <pc:spChg chg="del">
          <ac:chgData name="Emanuel Ferreira da Silva" userId="acbf61af-dd8a-4530-9862-14641210e4cb" providerId="ADAL" clId="{D41272BA-66C0-4A0D-BD36-E98BDC413A52}" dt="2025-02-12T17:20:35.191" v="209" actId="478"/>
          <ac:spMkLst>
            <pc:docMk/>
            <pc:sldMk cId="1000205546" sldId="1790"/>
            <ac:spMk id="28" creationId="{9E36B334-02E6-E11B-2C34-BD3CF0602627}"/>
          </ac:spMkLst>
        </pc:spChg>
        <pc:spChg chg="del">
          <ac:chgData name="Emanuel Ferreira da Silva" userId="acbf61af-dd8a-4530-9862-14641210e4cb" providerId="ADAL" clId="{D41272BA-66C0-4A0D-BD36-E98BDC413A52}" dt="2025-02-12T17:20:35.191" v="209" actId="478"/>
          <ac:spMkLst>
            <pc:docMk/>
            <pc:sldMk cId="1000205546" sldId="1790"/>
            <ac:spMk id="29" creationId="{1F438C99-DA19-E9CE-9EAB-5A61109410BE}"/>
          </ac:spMkLst>
        </pc:spChg>
        <pc:spChg chg="add del mod">
          <ac:chgData name="Emanuel Ferreira da Silva" userId="acbf61af-dd8a-4530-9862-14641210e4cb" providerId="ADAL" clId="{D41272BA-66C0-4A0D-BD36-E98BDC413A52}" dt="2025-02-12T17:27:08.375" v="244" actId="21"/>
          <ac:spMkLst>
            <pc:docMk/>
            <pc:sldMk cId="1000205546" sldId="1790"/>
            <ac:spMk id="33" creationId="{8CC31569-2564-6AC2-7923-26803F140BE6}"/>
          </ac:spMkLst>
        </pc:spChg>
        <pc:spChg chg="add del mod">
          <ac:chgData name="Emanuel Ferreira da Silva" userId="acbf61af-dd8a-4530-9862-14641210e4cb" providerId="ADAL" clId="{D41272BA-66C0-4A0D-BD36-E98BDC413A52}" dt="2025-02-12T17:27:08.375" v="244" actId="21"/>
          <ac:spMkLst>
            <pc:docMk/>
            <pc:sldMk cId="1000205546" sldId="1790"/>
            <ac:spMk id="34" creationId="{5BD2D041-38F5-261B-561D-7CF3EAE9E77B}"/>
          </ac:spMkLst>
        </pc:spChg>
        <pc:spChg chg="add del mod">
          <ac:chgData name="Emanuel Ferreira da Silva" userId="acbf61af-dd8a-4530-9862-14641210e4cb" providerId="ADAL" clId="{D41272BA-66C0-4A0D-BD36-E98BDC413A52}" dt="2025-02-12T17:27:21.562" v="248" actId="21"/>
          <ac:spMkLst>
            <pc:docMk/>
            <pc:sldMk cId="1000205546" sldId="1790"/>
            <ac:spMk id="38" creationId="{D51773DB-F3CB-5F98-59F3-5F383EBBD922}"/>
          </ac:spMkLst>
        </pc:spChg>
        <pc:spChg chg="add del mod">
          <ac:chgData name="Emanuel Ferreira da Silva" userId="acbf61af-dd8a-4530-9862-14641210e4cb" providerId="ADAL" clId="{D41272BA-66C0-4A0D-BD36-E98BDC413A52}" dt="2025-02-12T17:27:21.562" v="248" actId="21"/>
          <ac:spMkLst>
            <pc:docMk/>
            <pc:sldMk cId="1000205546" sldId="1790"/>
            <ac:spMk id="39" creationId="{8CF46B19-212C-78B1-0D2F-96A41B4678E2}"/>
          </ac:spMkLst>
        </pc:spChg>
        <pc:spChg chg="add del mod">
          <ac:chgData name="Emanuel Ferreira da Silva" userId="acbf61af-dd8a-4530-9862-14641210e4cb" providerId="ADAL" clId="{D41272BA-66C0-4A0D-BD36-E98BDC413A52}" dt="2025-02-12T17:27:34.341" v="251" actId="21"/>
          <ac:spMkLst>
            <pc:docMk/>
            <pc:sldMk cId="1000205546" sldId="1790"/>
            <ac:spMk id="42" creationId="{1522D796-8C76-B209-C6DB-2E42DEAFB1D6}"/>
          </ac:spMkLst>
        </pc:spChg>
        <pc:spChg chg="add del mod">
          <ac:chgData name="Emanuel Ferreira da Silva" userId="acbf61af-dd8a-4530-9862-14641210e4cb" providerId="ADAL" clId="{D41272BA-66C0-4A0D-BD36-E98BDC413A52}" dt="2025-02-12T17:27:34.341" v="251" actId="21"/>
          <ac:spMkLst>
            <pc:docMk/>
            <pc:sldMk cId="1000205546" sldId="1790"/>
            <ac:spMk id="43" creationId="{7AC27516-9020-51AF-2B41-DD871CDFF109}"/>
          </ac:spMkLst>
        </pc:spChg>
        <pc:spChg chg="add mod topLvl">
          <ac:chgData name="Emanuel Ferreira da Silva" userId="acbf61af-dd8a-4530-9862-14641210e4cb" providerId="ADAL" clId="{D41272BA-66C0-4A0D-BD36-E98BDC413A52}" dt="2025-02-12T17:34:53.218" v="378" actId="165"/>
          <ac:spMkLst>
            <pc:docMk/>
            <pc:sldMk cId="1000205546" sldId="1790"/>
            <ac:spMk id="45" creationId="{8DED02FD-0880-9A3E-67C8-628A82A9E45F}"/>
          </ac:spMkLst>
        </pc:spChg>
        <pc:spChg chg="add mod topLvl">
          <ac:chgData name="Emanuel Ferreira da Silva" userId="acbf61af-dd8a-4530-9862-14641210e4cb" providerId="ADAL" clId="{D41272BA-66C0-4A0D-BD36-E98BDC413A52}" dt="2025-02-12T17:34:53.218" v="378" actId="165"/>
          <ac:spMkLst>
            <pc:docMk/>
            <pc:sldMk cId="1000205546" sldId="1790"/>
            <ac:spMk id="46" creationId="{01879E47-5FC3-B603-7F9C-ED703333DDE6}"/>
          </ac:spMkLst>
        </pc:spChg>
        <pc:spChg chg="add mod">
          <ac:chgData name="Emanuel Ferreira da Silva" userId="acbf61af-dd8a-4530-9862-14641210e4cb" providerId="ADAL" clId="{D41272BA-66C0-4A0D-BD36-E98BDC413A52}" dt="2025-02-12T17:44:10.308" v="529" actId="1076"/>
          <ac:spMkLst>
            <pc:docMk/>
            <pc:sldMk cId="1000205546" sldId="1790"/>
            <ac:spMk id="58" creationId="{9CA00433-F629-5A64-10C6-5FFE3DEB6829}"/>
          </ac:spMkLst>
        </pc:spChg>
        <pc:spChg chg="add del mod">
          <ac:chgData name="Emanuel Ferreira da Silva" userId="acbf61af-dd8a-4530-9862-14641210e4cb" providerId="ADAL" clId="{D41272BA-66C0-4A0D-BD36-E98BDC413A52}" dt="2025-02-12T17:50:08.456" v="612" actId="478"/>
          <ac:spMkLst>
            <pc:docMk/>
            <pc:sldMk cId="1000205546" sldId="1790"/>
            <ac:spMk id="59" creationId="{D0058587-4934-8E71-22A8-B2AE3BF0C056}"/>
          </ac:spMkLst>
        </pc:spChg>
        <pc:spChg chg="add mod">
          <ac:chgData name="Emanuel Ferreira da Silva" userId="acbf61af-dd8a-4530-9862-14641210e4cb" providerId="ADAL" clId="{D41272BA-66C0-4A0D-BD36-E98BDC413A52}" dt="2025-02-12T17:44:10.308" v="529" actId="1076"/>
          <ac:spMkLst>
            <pc:docMk/>
            <pc:sldMk cId="1000205546" sldId="1790"/>
            <ac:spMk id="60" creationId="{F8E58DBE-86ED-7933-BB25-06879050586C}"/>
          </ac:spMkLst>
        </pc:spChg>
        <pc:spChg chg="add del mod">
          <ac:chgData name="Emanuel Ferreira da Silva" userId="acbf61af-dd8a-4530-9862-14641210e4cb" providerId="ADAL" clId="{D41272BA-66C0-4A0D-BD36-E98BDC413A52}" dt="2025-02-12T17:50:42.085" v="622" actId="478"/>
          <ac:spMkLst>
            <pc:docMk/>
            <pc:sldMk cId="1000205546" sldId="1790"/>
            <ac:spMk id="61" creationId="{60C8C702-62FB-0CF1-4A52-068E26430425}"/>
          </ac:spMkLst>
        </pc:spChg>
        <pc:spChg chg="add del mod">
          <ac:chgData name="Emanuel Ferreira da Silva" userId="acbf61af-dd8a-4530-9862-14641210e4cb" providerId="ADAL" clId="{D41272BA-66C0-4A0D-BD36-E98BDC413A52}" dt="2025-02-12T17:55:13.232" v="649" actId="21"/>
          <ac:spMkLst>
            <pc:docMk/>
            <pc:sldMk cId="1000205546" sldId="1790"/>
            <ac:spMk id="1024" creationId="{B68706FD-56BE-1320-D3A9-4F8244A26AAF}"/>
          </ac:spMkLst>
        </pc:spChg>
        <pc:spChg chg="add mod">
          <ac:chgData name="Emanuel Ferreira da Silva" userId="acbf61af-dd8a-4530-9862-14641210e4cb" providerId="ADAL" clId="{D41272BA-66C0-4A0D-BD36-E98BDC413A52}" dt="2025-02-12T17:50:37.452" v="621" actId="1076"/>
          <ac:spMkLst>
            <pc:docMk/>
            <pc:sldMk cId="1000205546" sldId="1790"/>
            <ac:spMk id="1025" creationId="{83FC14B6-C79F-C3C8-81A9-85E92A0F3F28}"/>
          </ac:spMkLst>
        </pc:spChg>
        <pc:spChg chg="add mod">
          <ac:chgData name="Emanuel Ferreira da Silva" userId="acbf61af-dd8a-4530-9862-14641210e4cb" providerId="ADAL" clId="{D41272BA-66C0-4A0D-BD36-E98BDC413A52}" dt="2025-02-12T17:51:15.768" v="629" actId="1076"/>
          <ac:spMkLst>
            <pc:docMk/>
            <pc:sldMk cId="1000205546" sldId="1790"/>
            <ac:spMk id="1027" creationId="{709EF964-DD5F-7294-7106-358DB0E83362}"/>
          </ac:spMkLst>
        </pc:spChg>
        <pc:spChg chg="add del mod">
          <ac:chgData name="Emanuel Ferreira da Silva" userId="acbf61af-dd8a-4530-9862-14641210e4cb" providerId="ADAL" clId="{D41272BA-66C0-4A0D-BD36-E98BDC413A52}" dt="2025-02-12T18:03:19.250" v="698" actId="478"/>
          <ac:spMkLst>
            <pc:docMk/>
            <pc:sldMk cId="1000205546" sldId="1790"/>
            <ac:spMk id="1032" creationId="{13EE3FE5-0984-E479-DF58-03E6F7D04FD7}"/>
          </ac:spMkLst>
        </pc:spChg>
        <pc:spChg chg="add del mod">
          <ac:chgData name="Emanuel Ferreira da Silva" userId="acbf61af-dd8a-4530-9862-14641210e4cb" providerId="ADAL" clId="{D41272BA-66C0-4A0D-BD36-E98BDC413A52}" dt="2025-02-12T18:05:42.414" v="763" actId="478"/>
          <ac:spMkLst>
            <pc:docMk/>
            <pc:sldMk cId="1000205546" sldId="1790"/>
            <ac:spMk id="1034" creationId="{2D942CF5-4B9C-4C55-7026-E51A347065CB}"/>
          </ac:spMkLst>
        </pc:spChg>
        <pc:spChg chg="add mod">
          <ac:chgData name="Emanuel Ferreira da Silva" userId="acbf61af-dd8a-4530-9862-14641210e4cb" providerId="ADAL" clId="{D41272BA-66C0-4A0D-BD36-E98BDC413A52}" dt="2025-02-12T18:12:54.694" v="821" actId="1076"/>
          <ac:spMkLst>
            <pc:docMk/>
            <pc:sldMk cId="1000205546" sldId="1790"/>
            <ac:spMk id="1035" creationId="{9827F7A7-7D7C-6AEC-C0C8-D74DE2259548}"/>
          </ac:spMkLst>
        </pc:spChg>
        <pc:spChg chg="add mod">
          <ac:chgData name="Emanuel Ferreira da Silva" userId="acbf61af-dd8a-4530-9862-14641210e4cb" providerId="ADAL" clId="{D41272BA-66C0-4A0D-BD36-E98BDC413A52}" dt="2025-02-12T18:08:59.592" v="790" actId="692"/>
          <ac:spMkLst>
            <pc:docMk/>
            <pc:sldMk cId="1000205546" sldId="1790"/>
            <ac:spMk id="1036" creationId="{3ACA886A-AA17-B4FC-4881-1BA538E1061B}"/>
          </ac:spMkLst>
        </pc:spChg>
        <pc:spChg chg="add mod">
          <ac:chgData name="Emanuel Ferreira da Silva" userId="acbf61af-dd8a-4530-9862-14641210e4cb" providerId="ADAL" clId="{D41272BA-66C0-4A0D-BD36-E98BDC413A52}" dt="2025-02-12T18:09:05.507" v="791" actId="692"/>
          <ac:spMkLst>
            <pc:docMk/>
            <pc:sldMk cId="1000205546" sldId="1790"/>
            <ac:spMk id="1037" creationId="{DCB83477-0558-E92C-7697-A38EE31C379C}"/>
          </ac:spMkLst>
        </pc:spChg>
        <pc:spChg chg="add mod">
          <ac:chgData name="Emanuel Ferreira da Silva" userId="acbf61af-dd8a-4530-9862-14641210e4cb" providerId="ADAL" clId="{D41272BA-66C0-4A0D-BD36-E98BDC413A52}" dt="2025-02-12T18:09:09.818" v="792" actId="692"/>
          <ac:spMkLst>
            <pc:docMk/>
            <pc:sldMk cId="1000205546" sldId="1790"/>
            <ac:spMk id="1038" creationId="{43FFAC61-8163-DA17-BF7F-268CAF47A8A1}"/>
          </ac:spMkLst>
        </pc:spChg>
        <pc:grpChg chg="del">
          <ac:chgData name="Emanuel Ferreira da Silva" userId="acbf61af-dd8a-4530-9862-14641210e4cb" providerId="ADAL" clId="{D41272BA-66C0-4A0D-BD36-E98BDC413A52}" dt="2025-02-12T17:20:07.811" v="190" actId="165"/>
          <ac:grpSpMkLst>
            <pc:docMk/>
            <pc:sldMk cId="1000205546" sldId="1790"/>
            <ac:grpSpMk id="21" creationId="{6DCEB450-BB9B-7C06-BE35-7DF803964D2D}"/>
          </ac:grpSpMkLst>
        </pc:grpChg>
        <pc:grpChg chg="add del mod">
          <ac:chgData name="Emanuel Ferreira da Silva" userId="acbf61af-dd8a-4530-9862-14641210e4cb" providerId="ADAL" clId="{D41272BA-66C0-4A0D-BD36-E98BDC413A52}" dt="2025-02-12T17:29:16.011" v="299" actId="165"/>
          <ac:grpSpMkLst>
            <pc:docMk/>
            <pc:sldMk cId="1000205546" sldId="1790"/>
            <ac:grpSpMk id="50" creationId="{A7C2291D-7ED4-9616-1368-2108D6ACBB08}"/>
          </ac:grpSpMkLst>
        </pc:grpChg>
        <pc:grpChg chg="add del mod">
          <ac:chgData name="Emanuel Ferreira da Silva" userId="acbf61af-dd8a-4530-9862-14641210e4cb" providerId="ADAL" clId="{D41272BA-66C0-4A0D-BD36-E98BDC413A52}" dt="2025-02-12T17:34:53.218" v="378" actId="165"/>
          <ac:grpSpMkLst>
            <pc:docMk/>
            <pc:sldMk cId="1000205546" sldId="1790"/>
            <ac:grpSpMk id="55" creationId="{AFA38C14-CA01-04D5-D7FA-71A2EAE2EEE3}"/>
          </ac:grpSpMkLst>
        </pc:grpChg>
        <pc:picChg chg="add del mod">
          <ac:chgData name="Emanuel Ferreira da Silva" userId="acbf61af-dd8a-4530-9862-14641210e4cb" providerId="ADAL" clId="{D41272BA-66C0-4A0D-BD36-E98BDC413A52}" dt="2025-02-12T17:20:49.897" v="215" actId="21"/>
          <ac:picMkLst>
            <pc:docMk/>
            <pc:sldMk cId="1000205546" sldId="1790"/>
            <ac:picMk id="6" creationId="{B11454EE-BAB0-6AB1-89CE-7B667A973641}"/>
          </ac:picMkLst>
        </pc:picChg>
        <pc:picChg chg="add del mod">
          <ac:chgData name="Emanuel Ferreira da Silva" userId="acbf61af-dd8a-4530-9862-14641210e4cb" providerId="ADAL" clId="{D41272BA-66C0-4A0D-BD36-E98BDC413A52}" dt="2025-02-12T17:20:49.897" v="215" actId="21"/>
          <ac:picMkLst>
            <pc:docMk/>
            <pc:sldMk cId="1000205546" sldId="1790"/>
            <ac:picMk id="7" creationId="{FC828544-284E-AF4B-1CC1-CABED2F992D6}"/>
          </ac:picMkLst>
        </pc:picChg>
        <pc:picChg chg="add mod topLvl">
          <ac:chgData name="Emanuel Ferreira da Silva" userId="acbf61af-dd8a-4530-9862-14641210e4cb" providerId="ADAL" clId="{D41272BA-66C0-4A0D-BD36-E98BDC413A52}" dt="2025-02-12T17:34:53.218" v="378" actId="165"/>
          <ac:picMkLst>
            <pc:docMk/>
            <pc:sldMk cId="1000205546" sldId="1790"/>
            <ac:picMk id="8" creationId="{8A5EE830-8F8C-1AD0-523F-2BF0BC2F3552}"/>
          </ac:picMkLst>
        </pc:picChg>
        <pc:picChg chg="add del mod">
          <ac:chgData name="Emanuel Ferreira da Silva" userId="acbf61af-dd8a-4530-9862-14641210e4cb" providerId="ADAL" clId="{D41272BA-66C0-4A0D-BD36-E98BDC413A52}" dt="2025-02-12T17:20:49.897" v="215" actId="21"/>
          <ac:picMkLst>
            <pc:docMk/>
            <pc:sldMk cId="1000205546" sldId="1790"/>
            <ac:picMk id="9" creationId="{7E7415D8-ECF1-E619-DCDA-401AB3B6CEEA}"/>
          </ac:picMkLst>
        </pc:picChg>
        <pc:picChg chg="del mod topLvl">
          <ac:chgData name="Emanuel Ferreira da Silva" userId="acbf61af-dd8a-4530-9862-14641210e4cb" providerId="ADAL" clId="{D41272BA-66C0-4A0D-BD36-E98BDC413A52}" dt="2025-02-12T17:20:38.297" v="210" actId="21"/>
          <ac:picMkLst>
            <pc:docMk/>
            <pc:sldMk cId="1000205546" sldId="1790"/>
            <ac:picMk id="11" creationId="{C2139D68-6860-743B-FF8F-9D9C0B591F1A}"/>
          </ac:picMkLst>
        </pc:picChg>
        <pc:picChg chg="del mod topLvl">
          <ac:chgData name="Emanuel Ferreira da Silva" userId="acbf61af-dd8a-4530-9862-14641210e4cb" providerId="ADAL" clId="{D41272BA-66C0-4A0D-BD36-E98BDC413A52}" dt="2025-02-12T17:20:38.297" v="210" actId="21"/>
          <ac:picMkLst>
            <pc:docMk/>
            <pc:sldMk cId="1000205546" sldId="1790"/>
            <ac:picMk id="12" creationId="{512541B1-B764-E976-80BF-CDD6EDF810FF}"/>
          </ac:picMkLst>
        </pc:picChg>
        <pc:picChg chg="add del mod">
          <ac:chgData name="Emanuel Ferreira da Silva" userId="acbf61af-dd8a-4530-9862-14641210e4cb" providerId="ADAL" clId="{D41272BA-66C0-4A0D-BD36-E98BDC413A52}" dt="2025-02-12T17:27:00.379" v="241" actId="21"/>
          <ac:picMkLst>
            <pc:docMk/>
            <pc:sldMk cId="1000205546" sldId="1790"/>
            <ac:picMk id="14" creationId="{94B2477B-C4A7-F72A-D548-8D45F6900735}"/>
          </ac:picMkLst>
        </pc:picChg>
        <pc:picChg chg="add del mod">
          <ac:chgData name="Emanuel Ferreira da Silva" userId="acbf61af-dd8a-4530-9862-14641210e4cb" providerId="ADAL" clId="{D41272BA-66C0-4A0D-BD36-E98BDC413A52}" dt="2025-02-12T17:27:00.379" v="241" actId="21"/>
          <ac:picMkLst>
            <pc:docMk/>
            <pc:sldMk cId="1000205546" sldId="1790"/>
            <ac:picMk id="17" creationId="{D820664B-3E97-97FE-9E12-29EB0C5568FF}"/>
          </ac:picMkLst>
        </pc:picChg>
        <pc:picChg chg="add del mod">
          <ac:chgData name="Emanuel Ferreira da Silva" userId="acbf61af-dd8a-4530-9862-14641210e4cb" providerId="ADAL" clId="{D41272BA-66C0-4A0D-BD36-E98BDC413A52}" dt="2025-02-12T17:27:00.379" v="241" actId="21"/>
          <ac:picMkLst>
            <pc:docMk/>
            <pc:sldMk cId="1000205546" sldId="1790"/>
            <ac:picMk id="18" creationId="{A04CF843-7373-0715-FF0E-9F433D39B005}"/>
          </ac:picMkLst>
        </pc:picChg>
        <pc:picChg chg="add del mod">
          <ac:chgData name="Emanuel Ferreira da Silva" userId="acbf61af-dd8a-4530-9862-14641210e4cb" providerId="ADAL" clId="{D41272BA-66C0-4A0D-BD36-E98BDC413A52}" dt="2025-02-12T17:27:00.379" v="241" actId="21"/>
          <ac:picMkLst>
            <pc:docMk/>
            <pc:sldMk cId="1000205546" sldId="1790"/>
            <ac:picMk id="22" creationId="{67E596F6-901F-0EC0-66B1-C31334D036C1}"/>
          </ac:picMkLst>
        </pc:picChg>
        <pc:picChg chg="del">
          <ac:chgData name="Emanuel Ferreira da Silva" userId="acbf61af-dd8a-4530-9862-14641210e4cb" providerId="ADAL" clId="{D41272BA-66C0-4A0D-BD36-E98BDC413A52}" dt="2025-02-12T17:20:35.191" v="209" actId="478"/>
          <ac:picMkLst>
            <pc:docMk/>
            <pc:sldMk cId="1000205546" sldId="1790"/>
            <ac:picMk id="23" creationId="{A844948F-F80F-517B-3283-9AD11C514D09}"/>
          </ac:picMkLst>
        </pc:picChg>
        <pc:picChg chg="del">
          <ac:chgData name="Emanuel Ferreira da Silva" userId="acbf61af-dd8a-4530-9862-14641210e4cb" providerId="ADAL" clId="{D41272BA-66C0-4A0D-BD36-E98BDC413A52}" dt="2025-02-12T17:20:35.191" v="209" actId="478"/>
          <ac:picMkLst>
            <pc:docMk/>
            <pc:sldMk cId="1000205546" sldId="1790"/>
            <ac:picMk id="24" creationId="{6E7300CB-10C5-5B95-5521-9C8B6E9C7EE2}"/>
          </ac:picMkLst>
        </pc:picChg>
        <pc:picChg chg="del">
          <ac:chgData name="Emanuel Ferreira da Silva" userId="acbf61af-dd8a-4530-9862-14641210e4cb" providerId="ADAL" clId="{D41272BA-66C0-4A0D-BD36-E98BDC413A52}" dt="2025-02-12T17:20:35.191" v="209" actId="478"/>
          <ac:picMkLst>
            <pc:docMk/>
            <pc:sldMk cId="1000205546" sldId="1790"/>
            <ac:picMk id="25" creationId="{C9112BE1-68DD-C5D4-2F3E-31F5AABC186E}"/>
          </ac:picMkLst>
        </pc:picChg>
        <pc:picChg chg="del">
          <ac:chgData name="Emanuel Ferreira da Silva" userId="acbf61af-dd8a-4530-9862-14641210e4cb" providerId="ADAL" clId="{D41272BA-66C0-4A0D-BD36-E98BDC413A52}" dt="2025-02-12T17:20:35.191" v="209" actId="478"/>
          <ac:picMkLst>
            <pc:docMk/>
            <pc:sldMk cId="1000205546" sldId="1790"/>
            <ac:picMk id="26" creationId="{891FFBFB-2060-B9B9-9687-C3C89FBAEBAC}"/>
          </ac:picMkLst>
        </pc:picChg>
        <pc:picChg chg="del">
          <ac:chgData name="Emanuel Ferreira da Silva" userId="acbf61af-dd8a-4530-9862-14641210e4cb" providerId="ADAL" clId="{D41272BA-66C0-4A0D-BD36-E98BDC413A52}" dt="2025-02-12T17:20:35.191" v="209" actId="478"/>
          <ac:picMkLst>
            <pc:docMk/>
            <pc:sldMk cId="1000205546" sldId="1790"/>
            <ac:picMk id="27" creationId="{B449C43A-CBE4-A14B-7249-AE66D05C0D88}"/>
          </ac:picMkLst>
        </pc:picChg>
        <pc:picChg chg="add mod topLvl">
          <ac:chgData name="Emanuel Ferreira da Silva" userId="acbf61af-dd8a-4530-9862-14641210e4cb" providerId="ADAL" clId="{D41272BA-66C0-4A0D-BD36-E98BDC413A52}" dt="2025-02-12T17:34:53.218" v="378" actId="165"/>
          <ac:picMkLst>
            <pc:docMk/>
            <pc:sldMk cId="1000205546" sldId="1790"/>
            <ac:picMk id="30" creationId="{B9B1C1CB-C55A-5D71-CA42-087A2B666ACC}"/>
          </ac:picMkLst>
        </pc:picChg>
        <pc:picChg chg="add del mod">
          <ac:chgData name="Emanuel Ferreira da Silva" userId="acbf61af-dd8a-4530-9862-14641210e4cb" providerId="ADAL" clId="{D41272BA-66C0-4A0D-BD36-E98BDC413A52}" dt="2025-02-12T17:27:08.375" v="244" actId="21"/>
          <ac:picMkLst>
            <pc:docMk/>
            <pc:sldMk cId="1000205546" sldId="1790"/>
            <ac:picMk id="31" creationId="{9524ACA4-1401-A8E0-FC04-34383946F63D}"/>
          </ac:picMkLst>
        </pc:picChg>
        <pc:picChg chg="add del mod">
          <ac:chgData name="Emanuel Ferreira da Silva" userId="acbf61af-dd8a-4530-9862-14641210e4cb" providerId="ADAL" clId="{D41272BA-66C0-4A0D-BD36-E98BDC413A52}" dt="2025-02-12T17:27:08.375" v="244" actId="21"/>
          <ac:picMkLst>
            <pc:docMk/>
            <pc:sldMk cId="1000205546" sldId="1790"/>
            <ac:picMk id="32" creationId="{E23EF221-8AD3-3CD6-B6B9-013E822A6870}"/>
          </ac:picMkLst>
        </pc:picChg>
        <pc:picChg chg="add del mod">
          <ac:chgData name="Emanuel Ferreira da Silva" userId="acbf61af-dd8a-4530-9862-14641210e4cb" providerId="ADAL" clId="{D41272BA-66C0-4A0D-BD36-E98BDC413A52}" dt="2025-02-12T17:27:08.375" v="244" actId="21"/>
          <ac:picMkLst>
            <pc:docMk/>
            <pc:sldMk cId="1000205546" sldId="1790"/>
            <ac:picMk id="35" creationId="{54BA63AE-B209-2D0D-CF6D-3B347D8D6142}"/>
          </ac:picMkLst>
        </pc:picChg>
        <pc:picChg chg="add del mod">
          <ac:chgData name="Emanuel Ferreira da Silva" userId="acbf61af-dd8a-4530-9862-14641210e4cb" providerId="ADAL" clId="{D41272BA-66C0-4A0D-BD36-E98BDC413A52}" dt="2025-02-12T17:27:21.562" v="248" actId="21"/>
          <ac:picMkLst>
            <pc:docMk/>
            <pc:sldMk cId="1000205546" sldId="1790"/>
            <ac:picMk id="36" creationId="{4D394F3C-4B48-AA08-37CC-B2305B19FA99}"/>
          </ac:picMkLst>
        </pc:picChg>
        <pc:picChg chg="add mod topLvl">
          <ac:chgData name="Emanuel Ferreira da Silva" userId="acbf61af-dd8a-4530-9862-14641210e4cb" providerId="ADAL" clId="{D41272BA-66C0-4A0D-BD36-E98BDC413A52}" dt="2025-02-12T17:34:53.218" v="378" actId="165"/>
          <ac:picMkLst>
            <pc:docMk/>
            <pc:sldMk cId="1000205546" sldId="1790"/>
            <ac:picMk id="37" creationId="{426C4ECC-385F-99DD-76D6-18DBE8471A28}"/>
          </ac:picMkLst>
        </pc:picChg>
        <pc:picChg chg="add del mod">
          <ac:chgData name="Emanuel Ferreira da Silva" userId="acbf61af-dd8a-4530-9862-14641210e4cb" providerId="ADAL" clId="{D41272BA-66C0-4A0D-BD36-E98BDC413A52}" dt="2025-02-12T17:27:21.562" v="248" actId="21"/>
          <ac:picMkLst>
            <pc:docMk/>
            <pc:sldMk cId="1000205546" sldId="1790"/>
            <ac:picMk id="40" creationId="{134FCA93-12A6-80E7-0987-2C2C32D84F37}"/>
          </ac:picMkLst>
        </pc:picChg>
        <pc:picChg chg="add mod topLvl">
          <ac:chgData name="Emanuel Ferreira da Silva" userId="acbf61af-dd8a-4530-9862-14641210e4cb" providerId="ADAL" clId="{D41272BA-66C0-4A0D-BD36-E98BDC413A52}" dt="2025-02-12T17:34:53.218" v="378" actId="165"/>
          <ac:picMkLst>
            <pc:docMk/>
            <pc:sldMk cId="1000205546" sldId="1790"/>
            <ac:picMk id="41" creationId="{F114B30D-D149-7648-108A-1BD3C18018C9}"/>
          </ac:picMkLst>
        </pc:picChg>
        <pc:picChg chg="add del mod">
          <ac:chgData name="Emanuel Ferreira da Silva" userId="acbf61af-dd8a-4530-9862-14641210e4cb" providerId="ADAL" clId="{D41272BA-66C0-4A0D-BD36-E98BDC413A52}" dt="2025-02-12T17:27:34.341" v="251" actId="21"/>
          <ac:picMkLst>
            <pc:docMk/>
            <pc:sldMk cId="1000205546" sldId="1790"/>
            <ac:picMk id="44" creationId="{41121BDD-D40D-9D5F-A60D-525D3C9608E0}"/>
          </ac:picMkLst>
        </pc:picChg>
        <pc:picChg chg="add mod topLvl">
          <ac:chgData name="Emanuel Ferreira da Silva" userId="acbf61af-dd8a-4530-9862-14641210e4cb" providerId="ADAL" clId="{D41272BA-66C0-4A0D-BD36-E98BDC413A52}" dt="2025-02-12T17:34:53.218" v="378" actId="165"/>
          <ac:picMkLst>
            <pc:docMk/>
            <pc:sldMk cId="1000205546" sldId="1790"/>
            <ac:picMk id="47" creationId="{DCA890D1-244B-BA9C-E0D3-F493F3CA17D4}"/>
          </ac:picMkLst>
        </pc:picChg>
        <pc:picChg chg="add del mod">
          <ac:chgData name="Emanuel Ferreira da Silva" userId="acbf61af-dd8a-4530-9862-14641210e4cb" providerId="ADAL" clId="{D41272BA-66C0-4A0D-BD36-E98BDC413A52}" dt="2025-02-12T17:28:43.424" v="288" actId="21"/>
          <ac:picMkLst>
            <pc:docMk/>
            <pc:sldMk cId="1000205546" sldId="1790"/>
            <ac:picMk id="49" creationId="{D9982823-BD26-0924-1077-4C81BDC0E7BD}"/>
          </ac:picMkLst>
        </pc:picChg>
        <pc:picChg chg="add del mod">
          <ac:chgData name="Emanuel Ferreira da Silva" userId="acbf61af-dd8a-4530-9862-14641210e4cb" providerId="ADAL" clId="{D41272BA-66C0-4A0D-BD36-E98BDC413A52}" dt="2025-02-12T17:31:37.537" v="320" actId="478"/>
          <ac:picMkLst>
            <pc:docMk/>
            <pc:sldMk cId="1000205546" sldId="1790"/>
            <ac:picMk id="51" creationId="{823F07BB-174C-EB3E-8B25-40002E248D37}"/>
          </ac:picMkLst>
        </pc:picChg>
        <pc:picChg chg="add del mod">
          <ac:chgData name="Emanuel Ferreira da Silva" userId="acbf61af-dd8a-4530-9862-14641210e4cb" providerId="ADAL" clId="{D41272BA-66C0-4A0D-BD36-E98BDC413A52}" dt="2025-02-12T17:30:01.331" v="310"/>
          <ac:picMkLst>
            <pc:docMk/>
            <pc:sldMk cId="1000205546" sldId="1790"/>
            <ac:picMk id="52" creationId="{77F02234-1869-75D7-7789-8A34D65A3A0B}"/>
          </ac:picMkLst>
        </pc:picChg>
        <pc:picChg chg="add mod">
          <ac:chgData name="Emanuel Ferreira da Silva" userId="acbf61af-dd8a-4530-9862-14641210e4cb" providerId="ADAL" clId="{D41272BA-66C0-4A0D-BD36-E98BDC413A52}" dt="2025-02-12T17:44:10.308" v="529" actId="1076"/>
          <ac:picMkLst>
            <pc:docMk/>
            <pc:sldMk cId="1000205546" sldId="1790"/>
            <ac:picMk id="54" creationId="{A7F18FB5-3B74-8B88-B28C-591318511D9F}"/>
          </ac:picMkLst>
        </pc:picChg>
        <pc:picChg chg="add del mod">
          <ac:chgData name="Emanuel Ferreira da Silva" userId="acbf61af-dd8a-4530-9862-14641210e4cb" providerId="ADAL" clId="{D41272BA-66C0-4A0D-BD36-E98BDC413A52}" dt="2025-02-12T17:44:10.981" v="530" actId="21"/>
          <ac:picMkLst>
            <pc:docMk/>
            <pc:sldMk cId="1000205546" sldId="1790"/>
            <ac:picMk id="56" creationId="{5E7A8E31-865F-45D1-EDFE-4CFA70C756ED}"/>
          </ac:picMkLst>
        </pc:picChg>
        <pc:picChg chg="add del mod">
          <ac:chgData name="Emanuel Ferreira da Silva" userId="acbf61af-dd8a-4530-9862-14641210e4cb" providerId="ADAL" clId="{D41272BA-66C0-4A0D-BD36-E98BDC413A52}" dt="2025-02-12T17:44:10.981" v="530" actId="21"/>
          <ac:picMkLst>
            <pc:docMk/>
            <pc:sldMk cId="1000205546" sldId="1790"/>
            <ac:picMk id="57" creationId="{99560B7F-507F-D735-F3FD-CD4888400DB4}"/>
          </ac:picMkLst>
        </pc:picChg>
        <pc:picChg chg="add del mod">
          <ac:chgData name="Emanuel Ferreira da Silva" userId="acbf61af-dd8a-4530-9862-14641210e4cb" providerId="ADAL" clId="{D41272BA-66C0-4A0D-BD36-E98BDC413A52}" dt="2025-02-12T17:47:25.409" v="546" actId="21"/>
          <ac:picMkLst>
            <pc:docMk/>
            <pc:sldMk cId="1000205546" sldId="1790"/>
            <ac:picMk id="62" creationId="{ED065C99-54DC-1901-A57D-687DEDD3FCF4}"/>
          </ac:picMkLst>
        </pc:picChg>
        <pc:picChg chg="add del mod">
          <ac:chgData name="Emanuel Ferreira da Silva" userId="acbf61af-dd8a-4530-9862-14641210e4cb" providerId="ADAL" clId="{D41272BA-66C0-4A0D-BD36-E98BDC413A52}" dt="2025-02-12T17:55:13.232" v="649" actId="21"/>
          <ac:picMkLst>
            <pc:docMk/>
            <pc:sldMk cId="1000205546" sldId="1790"/>
            <ac:picMk id="63" creationId="{0B243E03-FA66-0753-9BCC-DB280BC4CA09}"/>
          </ac:picMkLst>
        </pc:picChg>
        <pc:picChg chg="mod topLvl">
          <ac:chgData name="Emanuel Ferreira da Silva" userId="acbf61af-dd8a-4530-9862-14641210e4cb" providerId="ADAL" clId="{D41272BA-66C0-4A0D-BD36-E98BDC413A52}" dt="2025-02-12T17:34:53.218" v="378" actId="165"/>
          <ac:picMkLst>
            <pc:docMk/>
            <pc:sldMk cId="1000205546" sldId="1790"/>
            <ac:picMk id="1026" creationId="{8754743C-5C03-1315-8694-8F5D28FF4F4A}"/>
          </ac:picMkLst>
        </pc:picChg>
        <pc:picChg chg="del mod topLvl">
          <ac:chgData name="Emanuel Ferreira da Silva" userId="acbf61af-dd8a-4530-9862-14641210e4cb" providerId="ADAL" clId="{D41272BA-66C0-4A0D-BD36-E98BDC413A52}" dt="2025-02-12T17:20:38.297" v="210" actId="21"/>
          <ac:picMkLst>
            <pc:docMk/>
            <pc:sldMk cId="1000205546" sldId="1790"/>
            <ac:picMk id="1028" creationId="{58173907-D322-83E4-313C-71D18A821FEC}"/>
          </ac:picMkLst>
        </pc:picChg>
        <pc:picChg chg="add mod">
          <ac:chgData name="Emanuel Ferreira da Silva" userId="acbf61af-dd8a-4530-9862-14641210e4cb" providerId="ADAL" clId="{D41272BA-66C0-4A0D-BD36-E98BDC413A52}" dt="2025-02-12T17:55:40.238" v="650"/>
          <ac:picMkLst>
            <pc:docMk/>
            <pc:sldMk cId="1000205546" sldId="1790"/>
            <ac:picMk id="1029" creationId="{7AF3FEA8-9C27-F319-D8C6-8E2078BA6790}"/>
          </ac:picMkLst>
        </pc:picChg>
        <pc:picChg chg="del mod topLvl">
          <ac:chgData name="Emanuel Ferreira da Silva" userId="acbf61af-dd8a-4530-9862-14641210e4cb" providerId="ADAL" clId="{D41272BA-66C0-4A0D-BD36-E98BDC413A52}" dt="2025-02-12T17:20:38.297" v="210" actId="21"/>
          <ac:picMkLst>
            <pc:docMk/>
            <pc:sldMk cId="1000205546" sldId="1790"/>
            <ac:picMk id="1030" creationId="{B6BB93E5-1A0E-722A-03DB-95CA0284002C}"/>
          </ac:picMkLst>
        </pc:picChg>
        <pc:picChg chg="add mod">
          <ac:chgData name="Emanuel Ferreira da Silva" userId="acbf61af-dd8a-4530-9862-14641210e4cb" providerId="ADAL" clId="{D41272BA-66C0-4A0D-BD36-E98BDC413A52}" dt="2025-02-12T17:55:40.238" v="650"/>
          <ac:picMkLst>
            <pc:docMk/>
            <pc:sldMk cId="1000205546" sldId="1790"/>
            <ac:picMk id="1031" creationId="{4A7AAF33-7C5E-8242-7AD0-4A27C7E306C5}"/>
          </ac:picMkLst>
        </pc:picChg>
        <pc:picChg chg="add mod">
          <ac:chgData name="Emanuel Ferreira da Silva" userId="acbf61af-dd8a-4530-9862-14641210e4cb" providerId="ADAL" clId="{D41272BA-66C0-4A0D-BD36-E98BDC413A52}" dt="2025-02-12T18:20:10.690" v="890" actId="1076"/>
          <ac:picMkLst>
            <pc:docMk/>
            <pc:sldMk cId="1000205546" sldId="1790"/>
            <ac:picMk id="1033" creationId="{AE6F4E3D-9C0A-9252-FB88-E57B5BBE9ED0}"/>
          </ac:picMkLst>
        </pc:picChg>
        <pc:picChg chg="add mod">
          <ac:chgData name="Emanuel Ferreira da Silva" userId="acbf61af-dd8a-4530-9862-14641210e4cb" providerId="ADAL" clId="{D41272BA-66C0-4A0D-BD36-E98BDC413A52}" dt="2025-02-12T18:11:36.754" v="813" actId="1076"/>
          <ac:picMkLst>
            <pc:docMk/>
            <pc:sldMk cId="1000205546" sldId="1790"/>
            <ac:picMk id="1039" creationId="{D3EB3C8A-8BDA-B799-13EF-90A33C40E6F8}"/>
          </ac:picMkLst>
        </pc:picChg>
        <pc:picChg chg="add del mod">
          <ac:chgData name="Emanuel Ferreira da Silva" userId="acbf61af-dd8a-4530-9862-14641210e4cb" providerId="ADAL" clId="{D41272BA-66C0-4A0D-BD36-E98BDC413A52}" dt="2025-02-12T17:55:13.232" v="649" actId="21"/>
          <ac:picMkLst>
            <pc:docMk/>
            <pc:sldMk cId="1000205546" sldId="1790"/>
            <ac:picMk id="2050" creationId="{14AEC702-B74E-A51F-39B9-30D20342E24A}"/>
          </ac:picMkLst>
        </pc:picChg>
        <pc:picChg chg="add mod">
          <ac:chgData name="Emanuel Ferreira da Silva" userId="acbf61af-dd8a-4530-9862-14641210e4cb" providerId="ADAL" clId="{D41272BA-66C0-4A0D-BD36-E98BDC413A52}" dt="2025-02-12T18:11:41.593" v="814" actId="1076"/>
          <ac:picMkLst>
            <pc:docMk/>
            <pc:sldMk cId="1000205546" sldId="1790"/>
            <ac:picMk id="2052" creationId="{B302069E-507F-FEF1-3F53-EC13B66DFAA4}"/>
          </ac:picMkLst>
        </pc:picChg>
      </pc:sldChg>
      <pc:sldChg chg="delSp modSp add del">
        <pc:chgData name="Emanuel Ferreira da Silva" userId="acbf61af-dd8a-4530-9862-14641210e4cb" providerId="ADAL" clId="{D41272BA-66C0-4A0D-BD36-E98BDC413A52}" dt="2025-02-12T18:09:36.050" v="794" actId="47"/>
        <pc:sldMkLst>
          <pc:docMk/>
          <pc:sldMk cId="556935860" sldId="1791"/>
        </pc:sldMkLst>
        <pc:spChg chg="mod topLvl">
          <ac:chgData name="Emanuel Ferreira da Silva" userId="acbf61af-dd8a-4530-9862-14641210e4cb" providerId="ADAL" clId="{D41272BA-66C0-4A0D-BD36-E98BDC413A52}" dt="2025-02-12T17:34:13.576" v="374" actId="165"/>
          <ac:spMkLst>
            <pc:docMk/>
            <pc:sldMk cId="556935860" sldId="1791"/>
            <ac:spMk id="45" creationId="{8DED02FD-0880-9A3E-67C8-628A82A9E45F}"/>
          </ac:spMkLst>
        </pc:spChg>
        <pc:spChg chg="mod topLvl">
          <ac:chgData name="Emanuel Ferreira da Silva" userId="acbf61af-dd8a-4530-9862-14641210e4cb" providerId="ADAL" clId="{D41272BA-66C0-4A0D-BD36-E98BDC413A52}" dt="2025-02-12T17:34:13.576" v="374" actId="165"/>
          <ac:spMkLst>
            <pc:docMk/>
            <pc:sldMk cId="556935860" sldId="1791"/>
            <ac:spMk id="46" creationId="{01879E47-5FC3-B603-7F9C-ED703333DDE6}"/>
          </ac:spMkLst>
        </pc:spChg>
        <pc:grpChg chg="del">
          <ac:chgData name="Emanuel Ferreira da Silva" userId="acbf61af-dd8a-4530-9862-14641210e4cb" providerId="ADAL" clId="{D41272BA-66C0-4A0D-BD36-E98BDC413A52}" dt="2025-02-12T17:34:13.576" v="374" actId="165"/>
          <ac:grpSpMkLst>
            <pc:docMk/>
            <pc:sldMk cId="556935860" sldId="1791"/>
            <ac:grpSpMk id="55" creationId="{AFA38C14-CA01-04D5-D7FA-71A2EAE2EEE3}"/>
          </ac:grpSpMkLst>
        </pc:grpChg>
        <pc:picChg chg="mod topLvl">
          <ac:chgData name="Emanuel Ferreira da Silva" userId="acbf61af-dd8a-4530-9862-14641210e4cb" providerId="ADAL" clId="{D41272BA-66C0-4A0D-BD36-E98BDC413A52}" dt="2025-02-12T17:34:13.576" v="374" actId="165"/>
          <ac:picMkLst>
            <pc:docMk/>
            <pc:sldMk cId="556935860" sldId="1791"/>
            <ac:picMk id="8" creationId="{8A5EE830-8F8C-1AD0-523F-2BF0BC2F3552}"/>
          </ac:picMkLst>
        </pc:picChg>
        <pc:picChg chg="mod topLvl">
          <ac:chgData name="Emanuel Ferreira da Silva" userId="acbf61af-dd8a-4530-9862-14641210e4cb" providerId="ADAL" clId="{D41272BA-66C0-4A0D-BD36-E98BDC413A52}" dt="2025-02-12T17:34:13.576" v="374" actId="165"/>
          <ac:picMkLst>
            <pc:docMk/>
            <pc:sldMk cId="556935860" sldId="1791"/>
            <ac:picMk id="30" creationId="{B9B1C1CB-C55A-5D71-CA42-087A2B666ACC}"/>
          </ac:picMkLst>
        </pc:picChg>
        <pc:picChg chg="mod topLvl">
          <ac:chgData name="Emanuel Ferreira da Silva" userId="acbf61af-dd8a-4530-9862-14641210e4cb" providerId="ADAL" clId="{D41272BA-66C0-4A0D-BD36-E98BDC413A52}" dt="2025-02-12T17:34:13.576" v="374" actId="165"/>
          <ac:picMkLst>
            <pc:docMk/>
            <pc:sldMk cId="556935860" sldId="1791"/>
            <ac:picMk id="37" creationId="{426C4ECC-385F-99DD-76D6-18DBE8471A28}"/>
          </ac:picMkLst>
        </pc:picChg>
        <pc:picChg chg="mod topLvl">
          <ac:chgData name="Emanuel Ferreira da Silva" userId="acbf61af-dd8a-4530-9862-14641210e4cb" providerId="ADAL" clId="{D41272BA-66C0-4A0D-BD36-E98BDC413A52}" dt="2025-02-12T17:34:13.576" v="374" actId="165"/>
          <ac:picMkLst>
            <pc:docMk/>
            <pc:sldMk cId="556935860" sldId="1791"/>
            <ac:picMk id="41" creationId="{F114B30D-D149-7648-108A-1BD3C18018C9}"/>
          </ac:picMkLst>
        </pc:picChg>
        <pc:picChg chg="mod topLvl">
          <ac:chgData name="Emanuel Ferreira da Silva" userId="acbf61af-dd8a-4530-9862-14641210e4cb" providerId="ADAL" clId="{D41272BA-66C0-4A0D-BD36-E98BDC413A52}" dt="2025-02-12T17:34:13.576" v="374" actId="165"/>
          <ac:picMkLst>
            <pc:docMk/>
            <pc:sldMk cId="556935860" sldId="1791"/>
            <ac:picMk id="47" creationId="{DCA890D1-244B-BA9C-E0D3-F493F3CA17D4}"/>
          </ac:picMkLst>
        </pc:picChg>
        <pc:picChg chg="mod topLvl">
          <ac:chgData name="Emanuel Ferreira da Silva" userId="acbf61af-dd8a-4530-9862-14641210e4cb" providerId="ADAL" clId="{D41272BA-66C0-4A0D-BD36-E98BDC413A52}" dt="2025-02-12T17:34:13.576" v="374" actId="165"/>
          <ac:picMkLst>
            <pc:docMk/>
            <pc:sldMk cId="556935860" sldId="1791"/>
            <ac:picMk id="1026" creationId="{8754743C-5C03-1315-8694-8F5D28FF4F4A}"/>
          </ac:picMkLst>
        </pc:picChg>
      </pc:sldChg>
      <pc:sldChg chg="addSp delSp modSp add del mod setBg addAnim delAnim modAnim">
        <pc:chgData name="Emanuel Ferreira da Silva" userId="acbf61af-dd8a-4530-9862-14641210e4cb" providerId="ADAL" clId="{D41272BA-66C0-4A0D-BD36-E98BDC413A52}" dt="2025-02-12T19:16:01.124" v="1146" actId="47"/>
        <pc:sldMkLst>
          <pc:docMk/>
          <pc:sldMk cId="957073763" sldId="1791"/>
        </pc:sldMkLst>
        <pc:spChg chg="add del">
          <ac:chgData name="Emanuel Ferreira da Silva" userId="acbf61af-dd8a-4530-9862-14641210e4cb" providerId="ADAL" clId="{D41272BA-66C0-4A0D-BD36-E98BDC413A52}" dt="2025-02-12T18:42:43.935" v="988" actId="478"/>
          <ac:spMkLst>
            <pc:docMk/>
            <pc:sldMk cId="957073763" sldId="1791"/>
            <ac:spMk id="2" creationId="{DE7982D7-E1F6-83CE-D0D3-BF89ECF63CD8}"/>
          </ac:spMkLst>
        </pc:spChg>
        <pc:spChg chg="del">
          <ac:chgData name="Emanuel Ferreira da Silva" userId="acbf61af-dd8a-4530-9862-14641210e4cb" providerId="ADAL" clId="{D41272BA-66C0-4A0D-BD36-E98BDC413A52}" dt="2025-02-12T18:42:23.423" v="982" actId="478"/>
          <ac:spMkLst>
            <pc:docMk/>
            <pc:sldMk cId="957073763" sldId="1791"/>
            <ac:spMk id="4" creationId="{34F315C2-1687-FA81-11F2-9F43B972226A}"/>
          </ac:spMkLst>
        </pc:spChg>
        <pc:spChg chg="del">
          <ac:chgData name="Emanuel Ferreira da Silva" userId="acbf61af-dd8a-4530-9862-14641210e4cb" providerId="ADAL" clId="{D41272BA-66C0-4A0D-BD36-E98BDC413A52}" dt="2025-02-12T18:42:24.533" v="983" actId="478"/>
          <ac:spMkLst>
            <pc:docMk/>
            <pc:sldMk cId="957073763" sldId="1791"/>
            <ac:spMk id="5" creationId="{C58B59CA-7791-8668-096B-519EF78CE330}"/>
          </ac:spMkLst>
        </pc:spChg>
        <pc:spChg chg="add mod">
          <ac:chgData name="Emanuel Ferreira da Silva" userId="acbf61af-dd8a-4530-9862-14641210e4cb" providerId="ADAL" clId="{D41272BA-66C0-4A0D-BD36-E98BDC413A52}" dt="2025-02-12T18:42:56.639" v="991" actId="1076"/>
          <ac:spMkLst>
            <pc:docMk/>
            <pc:sldMk cId="957073763" sldId="1791"/>
            <ac:spMk id="7" creationId="{AAA9381D-E293-8506-645E-5031BD0A5936}"/>
          </ac:spMkLst>
        </pc:spChg>
        <pc:spChg chg="add mod">
          <ac:chgData name="Emanuel Ferreira da Silva" userId="acbf61af-dd8a-4530-9862-14641210e4cb" providerId="ADAL" clId="{D41272BA-66C0-4A0D-BD36-E98BDC413A52}" dt="2025-02-12T18:42:56.639" v="991" actId="1076"/>
          <ac:spMkLst>
            <pc:docMk/>
            <pc:sldMk cId="957073763" sldId="1791"/>
            <ac:spMk id="9" creationId="{AAB480B1-444E-1B2C-D68A-F7DF76CE1C4D}"/>
          </ac:spMkLst>
        </pc:spChg>
        <pc:spChg chg="add mod">
          <ac:chgData name="Emanuel Ferreira da Silva" userId="acbf61af-dd8a-4530-9862-14641210e4cb" providerId="ADAL" clId="{D41272BA-66C0-4A0D-BD36-E98BDC413A52}" dt="2025-02-12T18:42:56.639" v="991" actId="1076"/>
          <ac:spMkLst>
            <pc:docMk/>
            <pc:sldMk cId="957073763" sldId="1791"/>
            <ac:spMk id="10" creationId="{E89141BC-45CE-4DF2-B6F0-59A5382D2827}"/>
          </ac:spMkLst>
        </pc:spChg>
        <pc:spChg chg="add mod">
          <ac:chgData name="Emanuel Ferreira da Silva" userId="acbf61af-dd8a-4530-9862-14641210e4cb" providerId="ADAL" clId="{D41272BA-66C0-4A0D-BD36-E98BDC413A52}" dt="2025-02-12T18:42:56.639" v="991" actId="1076"/>
          <ac:spMkLst>
            <pc:docMk/>
            <pc:sldMk cId="957073763" sldId="1791"/>
            <ac:spMk id="11" creationId="{ED5676A1-D8C1-F10E-383A-6427BA3BCCC7}"/>
          </ac:spMkLst>
        </pc:spChg>
        <pc:spChg chg="add mod">
          <ac:chgData name="Emanuel Ferreira da Silva" userId="acbf61af-dd8a-4530-9862-14641210e4cb" providerId="ADAL" clId="{D41272BA-66C0-4A0D-BD36-E98BDC413A52}" dt="2025-02-12T19:09:48.837" v="1122" actId="207"/>
          <ac:spMkLst>
            <pc:docMk/>
            <pc:sldMk cId="957073763" sldId="1791"/>
            <ac:spMk id="13" creationId="{0183C6BB-CB3B-C163-B787-675AD5904CB4}"/>
          </ac:spMkLst>
        </pc:spChg>
        <pc:spChg chg="add mod">
          <ac:chgData name="Emanuel Ferreira da Silva" userId="acbf61af-dd8a-4530-9862-14641210e4cb" providerId="ADAL" clId="{D41272BA-66C0-4A0D-BD36-E98BDC413A52}" dt="2025-02-12T19:09:06.058" v="1118" actId="692"/>
          <ac:spMkLst>
            <pc:docMk/>
            <pc:sldMk cId="957073763" sldId="1791"/>
            <ac:spMk id="14" creationId="{6CDD7778-B36C-4819-6B6A-C8A059F86990}"/>
          </ac:spMkLst>
        </pc:spChg>
        <pc:spChg chg="add mod">
          <ac:chgData name="Emanuel Ferreira da Silva" userId="acbf61af-dd8a-4530-9862-14641210e4cb" providerId="ADAL" clId="{D41272BA-66C0-4A0D-BD36-E98BDC413A52}" dt="2025-02-12T19:09:06.058" v="1118" actId="692"/>
          <ac:spMkLst>
            <pc:docMk/>
            <pc:sldMk cId="957073763" sldId="1791"/>
            <ac:spMk id="15" creationId="{E17412AF-1340-21C7-A33C-DD7D190BF255}"/>
          </ac:spMkLst>
        </pc:spChg>
        <pc:spChg chg="add mod">
          <ac:chgData name="Emanuel Ferreira da Silva" userId="acbf61af-dd8a-4530-9862-14641210e4cb" providerId="ADAL" clId="{D41272BA-66C0-4A0D-BD36-E98BDC413A52}" dt="2025-02-12T19:09:06.058" v="1118" actId="692"/>
          <ac:spMkLst>
            <pc:docMk/>
            <pc:sldMk cId="957073763" sldId="1791"/>
            <ac:spMk id="16" creationId="{334B5934-4F24-4F87-3CFD-02EA190762FC}"/>
          </ac:spMkLst>
        </pc:spChg>
        <pc:spChg chg="add del mod">
          <ac:chgData name="Emanuel Ferreira da Silva" userId="acbf61af-dd8a-4530-9862-14641210e4cb" providerId="ADAL" clId="{D41272BA-66C0-4A0D-BD36-E98BDC413A52}" dt="2025-02-12T18:42:44.547" v="989"/>
          <ac:spMkLst>
            <pc:docMk/>
            <pc:sldMk cId="957073763" sldId="1791"/>
            <ac:spMk id="17" creationId="{6B0710DB-6848-D2FF-9D8A-950BF84F8635}"/>
          </ac:spMkLst>
        </pc:spChg>
        <pc:spChg chg="add del mod">
          <ac:chgData name="Emanuel Ferreira da Silva" userId="acbf61af-dd8a-4530-9862-14641210e4cb" providerId="ADAL" clId="{D41272BA-66C0-4A0D-BD36-E98BDC413A52}" dt="2025-02-12T18:42:46.416" v="990"/>
          <ac:spMkLst>
            <pc:docMk/>
            <pc:sldMk cId="957073763" sldId="1791"/>
            <ac:spMk id="18" creationId="{E4B3F093-D52C-4671-978E-7D2614B44049}"/>
          </ac:spMkLst>
        </pc:spChg>
        <pc:spChg chg="add del mod">
          <ac:chgData name="Emanuel Ferreira da Silva" userId="acbf61af-dd8a-4530-9862-14641210e4cb" providerId="ADAL" clId="{D41272BA-66C0-4A0D-BD36-E98BDC413A52}" dt="2025-02-12T18:42:44.547" v="989"/>
          <ac:spMkLst>
            <pc:docMk/>
            <pc:sldMk cId="957073763" sldId="1791"/>
            <ac:spMk id="19" creationId="{5622794D-E2C8-CE61-86A0-C7B42097D5CA}"/>
          </ac:spMkLst>
        </pc:spChg>
        <pc:spChg chg="add del mod">
          <ac:chgData name="Emanuel Ferreira da Silva" userId="acbf61af-dd8a-4530-9862-14641210e4cb" providerId="ADAL" clId="{D41272BA-66C0-4A0D-BD36-E98BDC413A52}" dt="2025-02-12T18:56:16.808" v="1057" actId="478"/>
          <ac:spMkLst>
            <pc:docMk/>
            <pc:sldMk cId="957073763" sldId="1791"/>
            <ac:spMk id="20" creationId="{88857C13-8C09-65B3-D48C-C495959713DC}"/>
          </ac:spMkLst>
        </pc:spChg>
        <pc:spChg chg="add mod">
          <ac:chgData name="Emanuel Ferreira da Silva" userId="acbf61af-dd8a-4530-9862-14641210e4cb" providerId="ADAL" clId="{D41272BA-66C0-4A0D-BD36-E98BDC413A52}" dt="2025-02-12T19:06:06.588" v="1103" actId="1076"/>
          <ac:spMkLst>
            <pc:docMk/>
            <pc:sldMk cId="957073763" sldId="1791"/>
            <ac:spMk id="21" creationId="{863DCC38-31B6-65C2-C3A8-C47794E9D282}"/>
          </ac:spMkLst>
        </pc:spChg>
        <pc:spChg chg="add mod">
          <ac:chgData name="Emanuel Ferreira da Silva" userId="acbf61af-dd8a-4530-9862-14641210e4cb" providerId="ADAL" clId="{D41272BA-66C0-4A0D-BD36-E98BDC413A52}" dt="2025-02-12T19:06:23.751" v="1105" actId="1076"/>
          <ac:spMkLst>
            <pc:docMk/>
            <pc:sldMk cId="957073763" sldId="1791"/>
            <ac:spMk id="22" creationId="{B8C8B3FF-1127-E12A-368C-ADC36000AB6C}"/>
          </ac:spMkLst>
        </pc:spChg>
        <pc:spChg chg="mod topLvl">
          <ac:chgData name="Emanuel Ferreira da Silva" userId="acbf61af-dd8a-4530-9862-14641210e4cb" providerId="ADAL" clId="{D41272BA-66C0-4A0D-BD36-E98BDC413A52}" dt="2025-02-12T19:09:36.827" v="1120" actId="207"/>
          <ac:spMkLst>
            <pc:docMk/>
            <pc:sldMk cId="957073763" sldId="1791"/>
            <ac:spMk id="45" creationId="{8DED02FD-0880-9A3E-67C8-628A82A9E45F}"/>
          </ac:spMkLst>
        </pc:spChg>
        <pc:spChg chg="mod topLvl">
          <ac:chgData name="Emanuel Ferreira da Silva" userId="acbf61af-dd8a-4530-9862-14641210e4cb" providerId="ADAL" clId="{D41272BA-66C0-4A0D-BD36-E98BDC413A52}" dt="2025-02-12T19:09:40.677" v="1121" actId="207"/>
          <ac:spMkLst>
            <pc:docMk/>
            <pc:sldMk cId="957073763" sldId="1791"/>
            <ac:spMk id="46" creationId="{01879E47-5FC3-B603-7F9C-ED703333DDE6}"/>
          </ac:spMkLst>
        </pc:spChg>
        <pc:spChg chg="del">
          <ac:chgData name="Emanuel Ferreira da Silva" userId="acbf61af-dd8a-4530-9862-14641210e4cb" providerId="ADAL" clId="{D41272BA-66C0-4A0D-BD36-E98BDC413A52}" dt="2025-02-12T18:14:08.982" v="829" actId="478"/>
          <ac:spMkLst>
            <pc:docMk/>
            <pc:sldMk cId="957073763" sldId="1791"/>
            <ac:spMk id="58" creationId="{9CA00433-F629-5A64-10C6-5FFE3DEB6829}"/>
          </ac:spMkLst>
        </pc:spChg>
        <pc:spChg chg="del">
          <ac:chgData name="Emanuel Ferreira da Silva" userId="acbf61af-dd8a-4530-9862-14641210e4cb" providerId="ADAL" clId="{D41272BA-66C0-4A0D-BD36-E98BDC413A52}" dt="2025-02-12T18:14:10.348" v="830" actId="478"/>
          <ac:spMkLst>
            <pc:docMk/>
            <pc:sldMk cId="957073763" sldId="1791"/>
            <ac:spMk id="60" creationId="{F8E58DBE-86ED-7933-BB25-06879050586C}"/>
          </ac:spMkLst>
        </pc:spChg>
        <pc:spChg chg="del">
          <ac:chgData name="Emanuel Ferreira da Silva" userId="acbf61af-dd8a-4530-9862-14641210e4cb" providerId="ADAL" clId="{D41272BA-66C0-4A0D-BD36-E98BDC413A52}" dt="2025-02-12T18:13:58.682" v="828" actId="478"/>
          <ac:spMkLst>
            <pc:docMk/>
            <pc:sldMk cId="957073763" sldId="1791"/>
            <ac:spMk id="1025" creationId="{83FC14B6-C79F-C3C8-81A9-85E92A0F3F28}"/>
          </ac:spMkLst>
        </pc:spChg>
        <pc:spChg chg="del">
          <ac:chgData name="Emanuel Ferreira da Silva" userId="acbf61af-dd8a-4530-9862-14641210e4cb" providerId="ADAL" clId="{D41272BA-66C0-4A0D-BD36-E98BDC413A52}" dt="2025-02-12T18:14:11.448" v="831" actId="478"/>
          <ac:spMkLst>
            <pc:docMk/>
            <pc:sldMk cId="957073763" sldId="1791"/>
            <ac:spMk id="1027" creationId="{709EF964-DD5F-7294-7106-358DB0E83362}"/>
          </ac:spMkLst>
        </pc:spChg>
        <pc:spChg chg="del">
          <ac:chgData name="Emanuel Ferreira da Silva" userId="acbf61af-dd8a-4530-9862-14641210e4cb" providerId="ADAL" clId="{D41272BA-66C0-4A0D-BD36-E98BDC413A52}" dt="2025-02-12T18:14:12.660" v="832" actId="478"/>
          <ac:spMkLst>
            <pc:docMk/>
            <pc:sldMk cId="957073763" sldId="1791"/>
            <ac:spMk id="1035" creationId="{9827F7A7-7D7C-6AEC-C0C8-D74DE2259548}"/>
          </ac:spMkLst>
        </pc:spChg>
        <pc:spChg chg="del">
          <ac:chgData name="Emanuel Ferreira da Silva" userId="acbf61af-dd8a-4530-9862-14641210e4cb" providerId="ADAL" clId="{D41272BA-66C0-4A0D-BD36-E98BDC413A52}" dt="2025-02-12T18:14:13.525" v="833" actId="478"/>
          <ac:spMkLst>
            <pc:docMk/>
            <pc:sldMk cId="957073763" sldId="1791"/>
            <ac:spMk id="1036" creationId="{3ACA886A-AA17-B4FC-4881-1BA538E1061B}"/>
          </ac:spMkLst>
        </pc:spChg>
        <pc:spChg chg="del">
          <ac:chgData name="Emanuel Ferreira da Silva" userId="acbf61af-dd8a-4530-9862-14641210e4cb" providerId="ADAL" clId="{D41272BA-66C0-4A0D-BD36-E98BDC413A52}" dt="2025-02-12T18:14:14.412" v="834" actId="478"/>
          <ac:spMkLst>
            <pc:docMk/>
            <pc:sldMk cId="957073763" sldId="1791"/>
            <ac:spMk id="1037" creationId="{DCB83477-0558-E92C-7697-A38EE31C379C}"/>
          </ac:spMkLst>
        </pc:spChg>
        <pc:spChg chg="del mod">
          <ac:chgData name="Emanuel Ferreira da Silva" userId="acbf61af-dd8a-4530-9862-14641210e4cb" providerId="ADAL" clId="{D41272BA-66C0-4A0D-BD36-E98BDC413A52}" dt="2025-02-12T18:14:17.080" v="838" actId="478"/>
          <ac:spMkLst>
            <pc:docMk/>
            <pc:sldMk cId="957073763" sldId="1791"/>
            <ac:spMk id="1038" creationId="{43FFAC61-8163-DA17-BF7F-268CAF47A8A1}"/>
          </ac:spMkLst>
        </pc:spChg>
        <pc:grpChg chg="add del mod">
          <ac:chgData name="Emanuel Ferreira da Silva" userId="acbf61af-dd8a-4530-9862-14641210e4cb" providerId="ADAL" clId="{D41272BA-66C0-4A0D-BD36-E98BDC413A52}" dt="2025-02-12T18:18:40.279" v="883" actId="164"/>
          <ac:grpSpMkLst>
            <pc:docMk/>
            <pc:sldMk cId="957073763" sldId="1791"/>
            <ac:grpSpMk id="6" creationId="{EA898EF5-CA9C-AA3E-D12F-F024BE72426D}"/>
          </ac:grpSpMkLst>
        </pc:grpChg>
        <pc:picChg chg="mod topLvl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8" creationId="{8A5EE830-8F8C-1AD0-523F-2BF0BC2F3552}"/>
          </ac:picMkLst>
        </pc:picChg>
        <pc:picChg chg="add 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12" creationId="{8864AB61-99CC-F609-F10D-6155AD58C949}"/>
          </ac:picMkLst>
        </pc:picChg>
        <pc:picChg chg="mod topLvl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30" creationId="{B9B1C1CB-C55A-5D71-CA42-087A2B666ACC}"/>
          </ac:picMkLst>
        </pc:picChg>
        <pc:picChg chg="mod topLvl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37" creationId="{426C4ECC-385F-99DD-76D6-18DBE8471A28}"/>
          </ac:picMkLst>
        </pc:picChg>
        <pc:picChg chg="mod topLvl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41" creationId="{F114B30D-D149-7648-108A-1BD3C18018C9}"/>
          </ac:picMkLst>
        </pc:picChg>
        <pc:picChg chg="mod topLvl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47" creationId="{DCA890D1-244B-BA9C-E0D3-F493F3CA17D4}"/>
          </ac:picMkLst>
        </pc:picChg>
        <pc:picChg chg="add del 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54" creationId="{A7F18FB5-3B74-8B88-B28C-591318511D9F}"/>
          </ac:picMkLst>
        </pc:picChg>
        <pc:picChg chg="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56" creationId="{5E7A8E31-865F-45D1-EDFE-4CFA70C756ED}"/>
          </ac:picMkLst>
        </pc:picChg>
        <pc:picChg chg="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57" creationId="{99560B7F-507F-D735-F3FD-CD4888400DB4}"/>
          </ac:picMkLst>
        </pc:picChg>
        <pc:picChg chg="mod topLvl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1026" creationId="{8754743C-5C03-1315-8694-8F5D28FF4F4A}"/>
          </ac:picMkLst>
        </pc:picChg>
        <pc:picChg chg="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1029" creationId="{7AF3FEA8-9C27-F319-D8C6-8E2078BA6790}"/>
          </ac:picMkLst>
        </pc:picChg>
        <pc:picChg chg="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1031" creationId="{4A7AAF33-7C5E-8242-7AD0-4A27C7E306C5}"/>
          </ac:picMkLst>
        </pc:picChg>
        <pc:picChg chg="del">
          <ac:chgData name="Emanuel Ferreira da Silva" userId="acbf61af-dd8a-4530-9862-14641210e4cb" providerId="ADAL" clId="{D41272BA-66C0-4A0D-BD36-E98BDC413A52}" dt="2025-02-12T18:13:56.379" v="827" actId="478"/>
          <ac:picMkLst>
            <pc:docMk/>
            <pc:sldMk cId="957073763" sldId="1791"/>
            <ac:picMk id="1033" creationId="{AE6F4E3D-9C0A-9252-FB88-E57B5BBE9ED0}"/>
          </ac:picMkLst>
        </pc:picChg>
        <pc:picChg chg="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1039" creationId="{D3EB3C8A-8BDA-B799-13EF-90A33C40E6F8}"/>
          </ac:picMkLst>
        </pc:picChg>
        <pc:picChg chg="mod">
          <ac:chgData name="Emanuel Ferreira da Silva" userId="acbf61af-dd8a-4530-9862-14641210e4cb" providerId="ADAL" clId="{D41272BA-66C0-4A0D-BD36-E98BDC413A52}" dt="2025-02-12T18:42:56.639" v="991" actId="1076"/>
          <ac:picMkLst>
            <pc:docMk/>
            <pc:sldMk cId="957073763" sldId="1791"/>
            <ac:picMk id="2052" creationId="{B302069E-507F-FEF1-3F53-EC13B66DFAA4}"/>
          </ac:picMkLst>
        </pc:picChg>
      </pc:sldChg>
      <pc:sldChg chg="delSp modSp add del">
        <pc:chgData name="Emanuel Ferreira da Silva" userId="acbf61af-dd8a-4530-9862-14641210e4cb" providerId="ADAL" clId="{D41272BA-66C0-4A0D-BD36-E98BDC413A52}" dt="2025-02-12T17:34:08.124" v="372" actId="2696"/>
        <pc:sldMkLst>
          <pc:docMk/>
          <pc:sldMk cId="4287185551" sldId="1791"/>
        </pc:sldMkLst>
        <pc:spChg chg="mod topLvl">
          <ac:chgData name="Emanuel Ferreira da Silva" userId="acbf61af-dd8a-4530-9862-14641210e4cb" providerId="ADAL" clId="{D41272BA-66C0-4A0D-BD36-E98BDC413A52}" dt="2025-02-12T17:33:12.922" v="369" actId="165"/>
          <ac:spMkLst>
            <pc:docMk/>
            <pc:sldMk cId="4287185551" sldId="1791"/>
            <ac:spMk id="45" creationId="{8DED02FD-0880-9A3E-67C8-628A82A9E45F}"/>
          </ac:spMkLst>
        </pc:spChg>
        <pc:spChg chg="mod topLvl">
          <ac:chgData name="Emanuel Ferreira da Silva" userId="acbf61af-dd8a-4530-9862-14641210e4cb" providerId="ADAL" clId="{D41272BA-66C0-4A0D-BD36-E98BDC413A52}" dt="2025-02-12T17:33:12.922" v="369" actId="165"/>
          <ac:spMkLst>
            <pc:docMk/>
            <pc:sldMk cId="4287185551" sldId="1791"/>
            <ac:spMk id="46" creationId="{01879E47-5FC3-B603-7F9C-ED703333DDE6}"/>
          </ac:spMkLst>
        </pc:spChg>
        <pc:grpChg chg="del">
          <ac:chgData name="Emanuel Ferreira da Silva" userId="acbf61af-dd8a-4530-9862-14641210e4cb" providerId="ADAL" clId="{D41272BA-66C0-4A0D-BD36-E98BDC413A52}" dt="2025-02-12T17:33:12.922" v="369" actId="165"/>
          <ac:grpSpMkLst>
            <pc:docMk/>
            <pc:sldMk cId="4287185551" sldId="1791"/>
            <ac:grpSpMk id="55" creationId="{AFA38C14-CA01-04D5-D7FA-71A2EAE2EEE3}"/>
          </ac:grpSpMkLst>
        </pc:grpChg>
        <pc:picChg chg="mod topLvl">
          <ac:chgData name="Emanuel Ferreira da Silva" userId="acbf61af-dd8a-4530-9862-14641210e4cb" providerId="ADAL" clId="{D41272BA-66C0-4A0D-BD36-E98BDC413A52}" dt="2025-02-12T17:33:12.922" v="369" actId="165"/>
          <ac:picMkLst>
            <pc:docMk/>
            <pc:sldMk cId="4287185551" sldId="1791"/>
            <ac:picMk id="8" creationId="{8A5EE830-8F8C-1AD0-523F-2BF0BC2F3552}"/>
          </ac:picMkLst>
        </pc:picChg>
        <pc:picChg chg="del mod topLvl">
          <ac:chgData name="Emanuel Ferreira da Silva" userId="acbf61af-dd8a-4530-9862-14641210e4cb" providerId="ADAL" clId="{D41272BA-66C0-4A0D-BD36-E98BDC413A52}" dt="2025-02-12T17:33:19.743" v="371" actId="478"/>
          <ac:picMkLst>
            <pc:docMk/>
            <pc:sldMk cId="4287185551" sldId="1791"/>
            <ac:picMk id="30" creationId="{B9B1C1CB-C55A-5D71-CA42-087A2B666ACC}"/>
          </ac:picMkLst>
        </pc:picChg>
        <pc:picChg chg="mod topLvl">
          <ac:chgData name="Emanuel Ferreira da Silva" userId="acbf61af-dd8a-4530-9862-14641210e4cb" providerId="ADAL" clId="{D41272BA-66C0-4A0D-BD36-E98BDC413A52}" dt="2025-02-12T17:33:12.922" v="369" actId="165"/>
          <ac:picMkLst>
            <pc:docMk/>
            <pc:sldMk cId="4287185551" sldId="1791"/>
            <ac:picMk id="37" creationId="{426C4ECC-385F-99DD-76D6-18DBE8471A28}"/>
          </ac:picMkLst>
        </pc:picChg>
        <pc:picChg chg="mod topLvl">
          <ac:chgData name="Emanuel Ferreira da Silva" userId="acbf61af-dd8a-4530-9862-14641210e4cb" providerId="ADAL" clId="{D41272BA-66C0-4A0D-BD36-E98BDC413A52}" dt="2025-02-12T17:33:12.922" v="369" actId="165"/>
          <ac:picMkLst>
            <pc:docMk/>
            <pc:sldMk cId="4287185551" sldId="1791"/>
            <ac:picMk id="41" creationId="{F114B30D-D149-7648-108A-1BD3C18018C9}"/>
          </ac:picMkLst>
        </pc:picChg>
        <pc:picChg chg="mod topLvl">
          <ac:chgData name="Emanuel Ferreira da Silva" userId="acbf61af-dd8a-4530-9862-14641210e4cb" providerId="ADAL" clId="{D41272BA-66C0-4A0D-BD36-E98BDC413A52}" dt="2025-02-12T17:33:12.922" v="369" actId="165"/>
          <ac:picMkLst>
            <pc:docMk/>
            <pc:sldMk cId="4287185551" sldId="1791"/>
            <ac:picMk id="47" creationId="{DCA890D1-244B-BA9C-E0D3-F493F3CA17D4}"/>
          </ac:picMkLst>
        </pc:picChg>
        <pc:picChg chg="del mod topLvl">
          <ac:chgData name="Emanuel Ferreira da Silva" userId="acbf61af-dd8a-4530-9862-14641210e4cb" providerId="ADAL" clId="{D41272BA-66C0-4A0D-BD36-E98BDC413A52}" dt="2025-02-12T17:33:14.273" v="370" actId="478"/>
          <ac:picMkLst>
            <pc:docMk/>
            <pc:sldMk cId="4287185551" sldId="1791"/>
            <ac:picMk id="1026" creationId="{8754743C-5C03-1315-8694-8F5D28FF4F4A}"/>
          </ac:picMkLst>
        </pc:picChg>
      </pc:sldChg>
      <pc:sldChg chg="add del">
        <pc:chgData name="Emanuel Ferreira da Silva" userId="acbf61af-dd8a-4530-9862-14641210e4cb" providerId="ADAL" clId="{D41272BA-66C0-4A0D-BD36-E98BDC413A52}" dt="2025-02-12T19:00:17.167" v="1081" actId="2696"/>
        <pc:sldMkLst>
          <pc:docMk/>
          <pc:sldMk cId="3144460836" sldId="1792"/>
        </pc:sldMkLst>
      </pc:sldChg>
      <pc:sldChg chg="addSp delSp modSp add mod addAnim delAnim modAnim">
        <pc:chgData name="Emanuel Ferreira da Silva" userId="acbf61af-dd8a-4530-9862-14641210e4cb" providerId="ADAL" clId="{D41272BA-66C0-4A0D-BD36-E98BDC413A52}" dt="2025-02-14T21:02:25.653" v="4649" actId="5793"/>
        <pc:sldMkLst>
          <pc:docMk/>
          <pc:sldMk cId="3469804572" sldId="1792"/>
        </pc:sldMkLst>
        <pc:spChg chg="add mod ord">
          <ac:chgData name="Emanuel Ferreira da Silva" userId="acbf61af-dd8a-4530-9862-14641210e4cb" providerId="ADAL" clId="{D41272BA-66C0-4A0D-BD36-E98BDC413A52}" dt="2025-02-13T12:25:53.431" v="1413" actId="692"/>
          <ac:spMkLst>
            <pc:docMk/>
            <pc:sldMk cId="3469804572" sldId="1792"/>
            <ac:spMk id="2" creationId="{F3E0F73E-9A82-0DDD-31E0-F46BB374BFE8}"/>
          </ac:spMkLst>
        </pc:spChg>
        <pc:spChg chg="add mod">
          <ac:chgData name="Emanuel Ferreira da Silva" userId="acbf61af-dd8a-4530-9862-14641210e4cb" providerId="ADAL" clId="{D41272BA-66C0-4A0D-BD36-E98BDC413A52}" dt="2025-02-13T11:56:05.146" v="1293" actId="123"/>
          <ac:spMkLst>
            <pc:docMk/>
            <pc:sldMk cId="3469804572" sldId="1792"/>
            <ac:spMk id="5" creationId="{D491148D-68E0-6D6D-CF0B-207D19492AB7}"/>
          </ac:spMkLst>
        </pc:spChg>
        <pc:spChg chg="add mod">
          <ac:chgData name="Emanuel Ferreira da Silva" userId="acbf61af-dd8a-4530-9862-14641210e4cb" providerId="ADAL" clId="{D41272BA-66C0-4A0D-BD36-E98BDC413A52}" dt="2025-02-13T12:24:45.872" v="1401" actId="692"/>
          <ac:spMkLst>
            <pc:docMk/>
            <pc:sldMk cId="3469804572" sldId="1792"/>
            <ac:spMk id="6" creationId="{35DCE506-F78F-45DD-598C-C36980BB2043}"/>
          </ac:spMkLst>
        </pc:spChg>
        <pc:spChg chg="mod">
          <ac:chgData name="Emanuel Ferreira da Silva" userId="acbf61af-dd8a-4530-9862-14641210e4cb" providerId="ADAL" clId="{D41272BA-66C0-4A0D-BD36-E98BDC413A52}" dt="2025-02-14T18:43:51.288" v="3992" actId="692"/>
          <ac:spMkLst>
            <pc:docMk/>
            <pc:sldMk cId="3469804572" sldId="1792"/>
            <ac:spMk id="7" creationId="{AAA9381D-E293-8506-645E-5031BD0A5936}"/>
          </ac:spMkLst>
        </pc:spChg>
        <pc:spChg chg="mod">
          <ac:chgData name="Emanuel Ferreira da Silva" userId="acbf61af-dd8a-4530-9862-14641210e4cb" providerId="ADAL" clId="{D41272BA-66C0-4A0D-BD36-E98BDC413A52}" dt="2025-02-14T18:43:51.288" v="3992" actId="692"/>
          <ac:spMkLst>
            <pc:docMk/>
            <pc:sldMk cId="3469804572" sldId="1792"/>
            <ac:spMk id="9" creationId="{AAB480B1-444E-1B2C-D68A-F7DF76CE1C4D}"/>
          </ac:spMkLst>
        </pc:spChg>
        <pc:spChg chg="mod">
          <ac:chgData name="Emanuel Ferreira da Silva" userId="acbf61af-dd8a-4530-9862-14641210e4cb" providerId="ADAL" clId="{D41272BA-66C0-4A0D-BD36-E98BDC413A52}" dt="2025-02-14T18:46:43.205" v="4006" actId="1076"/>
          <ac:spMkLst>
            <pc:docMk/>
            <pc:sldMk cId="3469804572" sldId="1792"/>
            <ac:spMk id="10" creationId="{E89141BC-45CE-4DF2-B6F0-59A5382D2827}"/>
          </ac:spMkLst>
        </pc:spChg>
        <pc:spChg chg="mod">
          <ac:chgData name="Emanuel Ferreira da Silva" userId="acbf61af-dd8a-4530-9862-14641210e4cb" providerId="ADAL" clId="{D41272BA-66C0-4A0D-BD36-E98BDC413A52}" dt="2025-02-14T18:43:51.288" v="3992" actId="692"/>
          <ac:spMkLst>
            <pc:docMk/>
            <pc:sldMk cId="3469804572" sldId="1792"/>
            <ac:spMk id="11" creationId="{ED5676A1-D8C1-F10E-383A-6427BA3BCCC7}"/>
          </ac:spMkLst>
        </pc:spChg>
        <pc:spChg chg="add mod">
          <ac:chgData name="Emanuel Ferreira da Silva" userId="acbf61af-dd8a-4530-9862-14641210e4cb" providerId="ADAL" clId="{D41272BA-66C0-4A0D-BD36-E98BDC413A52}" dt="2025-02-13T12:26:11.807" v="1418" actId="1076"/>
          <ac:spMkLst>
            <pc:docMk/>
            <pc:sldMk cId="3469804572" sldId="1792"/>
            <ac:spMk id="12" creationId="{860A60FB-2637-C51E-CDC9-E6972D8D470E}"/>
          </ac:spMkLst>
        </pc:spChg>
        <pc:spChg chg="del">
          <ac:chgData name="Emanuel Ferreira da Silva" userId="acbf61af-dd8a-4530-9862-14641210e4cb" providerId="ADAL" clId="{D41272BA-66C0-4A0D-BD36-E98BDC413A52}" dt="2025-02-12T19:12:56.816" v="1134" actId="478"/>
          <ac:spMkLst>
            <pc:docMk/>
            <pc:sldMk cId="3469804572" sldId="1792"/>
            <ac:spMk id="13" creationId="{0183C6BB-CB3B-C163-B787-675AD5904CB4}"/>
          </ac:spMkLst>
        </pc:spChg>
        <pc:spChg chg="del">
          <ac:chgData name="Emanuel Ferreira da Silva" userId="acbf61af-dd8a-4530-9862-14641210e4cb" providerId="ADAL" clId="{D41272BA-66C0-4A0D-BD36-E98BDC413A52}" dt="2025-02-12T19:12:57.572" v="1135" actId="478"/>
          <ac:spMkLst>
            <pc:docMk/>
            <pc:sldMk cId="3469804572" sldId="1792"/>
            <ac:spMk id="14" creationId="{6CDD7778-B36C-4819-6B6A-C8A059F86990}"/>
          </ac:spMkLst>
        </pc:spChg>
        <pc:spChg chg="del">
          <ac:chgData name="Emanuel Ferreira da Silva" userId="acbf61af-dd8a-4530-9862-14641210e4cb" providerId="ADAL" clId="{D41272BA-66C0-4A0D-BD36-E98BDC413A52}" dt="2025-02-12T19:12:59.647" v="1137" actId="478"/>
          <ac:spMkLst>
            <pc:docMk/>
            <pc:sldMk cId="3469804572" sldId="1792"/>
            <ac:spMk id="15" creationId="{E17412AF-1340-21C7-A33C-DD7D190BF255}"/>
          </ac:spMkLst>
        </pc:spChg>
        <pc:spChg chg="del">
          <ac:chgData name="Emanuel Ferreira da Silva" userId="acbf61af-dd8a-4530-9862-14641210e4cb" providerId="ADAL" clId="{D41272BA-66C0-4A0D-BD36-E98BDC413A52}" dt="2025-02-12T19:13:02.194" v="1140" actId="478"/>
          <ac:spMkLst>
            <pc:docMk/>
            <pc:sldMk cId="3469804572" sldId="1792"/>
            <ac:spMk id="16" creationId="{334B5934-4F24-4F87-3CFD-02EA190762FC}"/>
          </ac:spMkLst>
        </pc:spChg>
        <pc:spChg chg="mod">
          <ac:chgData name="Emanuel Ferreira da Silva" userId="acbf61af-dd8a-4530-9862-14641210e4cb" providerId="ADAL" clId="{D41272BA-66C0-4A0D-BD36-E98BDC413A52}" dt="2025-02-14T21:02:25.653" v="4649" actId="5793"/>
          <ac:spMkLst>
            <pc:docMk/>
            <pc:sldMk cId="3469804572" sldId="1792"/>
            <ac:spMk id="18" creationId="{E4B3F093-D52C-4671-978E-7D2614B44049}"/>
          </ac:spMkLst>
        </pc:spChg>
        <pc:spChg chg="add mod">
          <ac:chgData name="Emanuel Ferreira da Silva" userId="acbf61af-dd8a-4530-9862-14641210e4cb" providerId="ADAL" clId="{D41272BA-66C0-4A0D-BD36-E98BDC413A52}" dt="2025-02-13T12:25:17.782" v="1404" actId="692"/>
          <ac:spMkLst>
            <pc:docMk/>
            <pc:sldMk cId="3469804572" sldId="1792"/>
            <ac:spMk id="20" creationId="{48CE0DCF-D7D9-712F-EEFD-AFD0BD0E4650}"/>
          </ac:spMkLst>
        </pc:spChg>
        <pc:spChg chg="mod">
          <ac:chgData name="Emanuel Ferreira da Silva" userId="acbf61af-dd8a-4530-9862-14641210e4cb" providerId="ADAL" clId="{D41272BA-66C0-4A0D-BD36-E98BDC413A52}" dt="2025-02-13T12:25:30.347" v="1407" actId="1076"/>
          <ac:spMkLst>
            <pc:docMk/>
            <pc:sldMk cId="3469804572" sldId="1792"/>
            <ac:spMk id="21" creationId="{863DCC38-31B6-65C2-C3A8-C47794E9D282}"/>
          </ac:spMkLst>
        </pc:spChg>
        <pc:spChg chg="del">
          <ac:chgData name="Emanuel Ferreira da Silva" userId="acbf61af-dd8a-4530-9862-14641210e4cb" providerId="ADAL" clId="{D41272BA-66C0-4A0D-BD36-E98BDC413A52}" dt="2025-02-12T19:12:59.028" v="1136" actId="478"/>
          <ac:spMkLst>
            <pc:docMk/>
            <pc:sldMk cId="3469804572" sldId="1792"/>
            <ac:spMk id="22" creationId="{B8C8B3FF-1127-E12A-368C-ADC36000AB6C}"/>
          </ac:spMkLst>
        </pc:spChg>
        <pc:spChg chg="add mod">
          <ac:chgData name="Emanuel Ferreira da Silva" userId="acbf61af-dd8a-4530-9862-14641210e4cb" providerId="ADAL" clId="{D41272BA-66C0-4A0D-BD36-E98BDC413A52}" dt="2025-02-13T12:25:20.798" v="1405" actId="692"/>
          <ac:spMkLst>
            <pc:docMk/>
            <pc:sldMk cId="3469804572" sldId="1792"/>
            <ac:spMk id="23" creationId="{D66256B3-2D7A-E7B2-90E0-612E578EC07D}"/>
          </ac:spMkLst>
        </pc:spChg>
        <pc:spChg chg="add mod ord">
          <ac:chgData name="Emanuel Ferreira da Silva" userId="acbf61af-dd8a-4530-9862-14641210e4cb" providerId="ADAL" clId="{D41272BA-66C0-4A0D-BD36-E98BDC413A52}" dt="2025-02-13T12:26:22.147" v="1419" actId="1076"/>
          <ac:spMkLst>
            <pc:docMk/>
            <pc:sldMk cId="3469804572" sldId="1792"/>
            <ac:spMk id="24" creationId="{8283F92A-4A24-7D53-EF68-DDB399BD49DA}"/>
          </ac:spMkLst>
        </pc:spChg>
        <pc:spChg chg="add del mod">
          <ac:chgData name="Emanuel Ferreira da Silva" userId="acbf61af-dd8a-4530-9862-14641210e4cb" providerId="ADAL" clId="{D41272BA-66C0-4A0D-BD36-E98BDC413A52}" dt="2025-02-12T19:35:47.593" v="1209" actId="478"/>
          <ac:spMkLst>
            <pc:docMk/>
            <pc:sldMk cId="3469804572" sldId="1792"/>
            <ac:spMk id="25" creationId="{72E9C3D1-D0DA-E1EF-00A1-5F29973558CE}"/>
          </ac:spMkLst>
        </pc:spChg>
        <pc:spChg chg="add del mod">
          <ac:chgData name="Emanuel Ferreira da Silva" userId="acbf61af-dd8a-4530-9862-14641210e4cb" providerId="ADAL" clId="{D41272BA-66C0-4A0D-BD36-E98BDC413A52}" dt="2025-02-12T19:37:17.290" v="1231" actId="21"/>
          <ac:spMkLst>
            <pc:docMk/>
            <pc:sldMk cId="3469804572" sldId="1792"/>
            <ac:spMk id="26" creationId="{D83CDB59-926B-8FF5-DF53-E481CD9E3122}"/>
          </ac:spMkLst>
        </pc:spChg>
        <pc:spChg chg="add del mod">
          <ac:chgData name="Emanuel Ferreira da Silva" userId="acbf61af-dd8a-4530-9862-14641210e4cb" providerId="ADAL" clId="{D41272BA-66C0-4A0D-BD36-E98BDC413A52}" dt="2025-02-12T19:38:09.893" v="1239" actId="21"/>
          <ac:spMkLst>
            <pc:docMk/>
            <pc:sldMk cId="3469804572" sldId="1792"/>
            <ac:spMk id="27" creationId="{162144EE-7DF3-E2C9-11A1-5167D66BDCFF}"/>
          </ac:spMkLst>
        </pc:spChg>
        <pc:spChg chg="add del mod">
          <ac:chgData name="Emanuel Ferreira da Silva" userId="acbf61af-dd8a-4530-9862-14641210e4cb" providerId="ADAL" clId="{D41272BA-66C0-4A0D-BD36-E98BDC413A52}" dt="2025-02-13T18:05:22.626" v="2620" actId="1076"/>
          <ac:spMkLst>
            <pc:docMk/>
            <pc:sldMk cId="3469804572" sldId="1792"/>
            <ac:spMk id="28" creationId="{A9EAB239-4A45-9A3C-3A57-775C29A10014}"/>
          </ac:spMkLst>
        </pc:spChg>
        <pc:picChg chg="add del mod">
          <ac:chgData name="Emanuel Ferreira da Silva" userId="acbf61af-dd8a-4530-9862-14641210e4cb" providerId="ADAL" clId="{D41272BA-66C0-4A0D-BD36-E98BDC413A52}" dt="2025-02-12T19:12:55.338" v="1133"/>
          <ac:picMkLst>
            <pc:docMk/>
            <pc:sldMk cId="3469804572" sldId="1792"/>
            <ac:picMk id="2" creationId="{EF40FE01-9698-68A7-C7E2-5FD224E4FFA1}"/>
          </ac:picMkLst>
        </pc:picChg>
        <pc:picChg chg="add mod ord">
          <ac:chgData name="Emanuel Ferreira da Silva" userId="acbf61af-dd8a-4530-9862-14641210e4cb" providerId="ADAL" clId="{D41272BA-66C0-4A0D-BD36-E98BDC413A52}" dt="2025-02-14T18:43:38.965" v="3991" actId="167"/>
          <ac:picMkLst>
            <pc:docMk/>
            <pc:sldMk cId="3469804572" sldId="1792"/>
            <ac:picMk id="4" creationId="{8145ED1A-4911-0DE6-04EA-E6B7FF9F8EA4}"/>
          </ac:picMkLst>
        </pc:picChg>
        <pc:picChg chg="del">
          <ac:chgData name="Emanuel Ferreira da Silva" userId="acbf61af-dd8a-4530-9862-14641210e4cb" providerId="ADAL" clId="{D41272BA-66C0-4A0D-BD36-E98BDC413A52}" dt="2025-02-12T19:11:48.187" v="1126" actId="478"/>
          <ac:picMkLst>
            <pc:docMk/>
            <pc:sldMk cId="3469804572" sldId="1792"/>
            <ac:picMk id="12" creationId="{8864AB61-99CC-F609-F10D-6155AD58C949}"/>
          </ac:picMkLst>
        </pc:picChg>
        <pc:picChg chg="add del mod">
          <ac:chgData name="Emanuel Ferreira da Silva" userId="acbf61af-dd8a-4530-9862-14641210e4cb" providerId="ADAL" clId="{D41272BA-66C0-4A0D-BD36-E98BDC413A52}" dt="2025-02-13T12:34:00.321" v="1468" actId="478"/>
          <ac:picMkLst>
            <pc:docMk/>
            <pc:sldMk cId="3469804572" sldId="1792"/>
            <ac:picMk id="13" creationId="{303BF820-2D32-66AD-FE64-8EAFBC535EE9}"/>
          </ac:picMkLst>
        </pc:picChg>
        <pc:picChg chg="add del">
          <ac:chgData name="Emanuel Ferreira da Silva" userId="acbf61af-dd8a-4530-9862-14641210e4cb" providerId="ADAL" clId="{D41272BA-66C0-4A0D-BD36-E98BDC413A52}" dt="2025-02-12T19:13:01.424" v="1139" actId="478"/>
          <ac:picMkLst>
            <pc:docMk/>
            <pc:sldMk cId="3469804572" sldId="1792"/>
            <ac:picMk id="54" creationId="{A7F18FB5-3B74-8B88-B28C-591318511D9F}"/>
          </ac:picMkLst>
        </pc:picChg>
        <pc:picChg chg="add mod">
          <ac:chgData name="Emanuel Ferreira da Silva" userId="acbf61af-dd8a-4530-9862-14641210e4cb" providerId="ADAL" clId="{D41272BA-66C0-4A0D-BD36-E98BDC413A52}" dt="2025-02-13T18:05:17.451" v="2618" actId="1076"/>
          <ac:picMkLst>
            <pc:docMk/>
            <pc:sldMk cId="3469804572" sldId="1792"/>
            <ac:picMk id="1028" creationId="{B3E38FDA-7D01-10F9-BA9A-5B0FE0ED7AFF}"/>
          </ac:picMkLst>
        </pc:picChg>
      </pc:sldChg>
      <pc:sldChg chg="addSp modSp add del mod">
        <pc:chgData name="Emanuel Ferreira da Silva" userId="acbf61af-dd8a-4530-9862-14641210e4cb" providerId="ADAL" clId="{D41272BA-66C0-4A0D-BD36-E98BDC413A52}" dt="2025-02-12T18:09:35.303" v="793" actId="47"/>
        <pc:sldMkLst>
          <pc:docMk/>
          <pc:sldMk cId="4242566109" sldId="1792"/>
        </pc:sldMkLst>
        <pc:picChg chg="add mod">
          <ac:chgData name="Emanuel Ferreira da Silva" userId="acbf61af-dd8a-4530-9862-14641210e4cb" providerId="ADAL" clId="{D41272BA-66C0-4A0D-BD36-E98BDC413A52}" dt="2025-02-12T18:04:20.887" v="706" actId="1076"/>
          <ac:picMkLst>
            <pc:docMk/>
            <pc:sldMk cId="4242566109" sldId="1792"/>
            <ac:picMk id="7" creationId="{8FF021B1-D581-B0E0-1EA9-2CD7E534F632}"/>
          </ac:picMkLst>
        </pc:picChg>
      </pc:sldChg>
      <pc:sldChg chg="addSp delSp modSp add del mod ord delAnim modAnim">
        <pc:chgData name="Emanuel Ferreira da Silva" userId="acbf61af-dd8a-4530-9862-14641210e4cb" providerId="ADAL" clId="{D41272BA-66C0-4A0D-BD36-E98BDC413A52}" dt="2025-02-13T18:06:20.534" v="2624" actId="47"/>
        <pc:sldMkLst>
          <pc:docMk/>
          <pc:sldMk cId="2290335797" sldId="1793"/>
        </pc:sldMkLst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5" creationId="{D491148D-68E0-6D6D-CF0B-207D19492AB7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6" creationId="{35DCE506-F78F-45DD-598C-C36980BB2043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7" creationId="{AAA9381D-E293-8506-645E-5031BD0A5936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9" creationId="{AAB480B1-444E-1B2C-D68A-F7DF76CE1C4D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10" creationId="{E89141BC-45CE-4DF2-B6F0-59A5382D2827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11" creationId="{ED5676A1-D8C1-F10E-383A-6427BA3BCCC7}"/>
          </ac:spMkLst>
        </pc:spChg>
        <pc:spChg chg="mod">
          <ac:chgData name="Emanuel Ferreira da Silva" userId="acbf61af-dd8a-4530-9862-14641210e4cb" providerId="ADAL" clId="{D41272BA-66C0-4A0D-BD36-E98BDC413A52}" dt="2025-02-12T19:26:00.645" v="1148"/>
          <ac:spMkLst>
            <pc:docMk/>
            <pc:sldMk cId="2290335797" sldId="1793"/>
            <ac:spMk id="18" creationId="{E4B3F093-D52C-4671-978E-7D2614B44049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20" creationId="{48CE0DCF-D7D9-712F-EEFD-AFD0BD0E4650}"/>
          </ac:spMkLst>
        </pc:spChg>
        <pc:spChg chg="del">
          <ac:chgData name="Emanuel Ferreira da Silva" userId="acbf61af-dd8a-4530-9862-14641210e4cb" providerId="ADAL" clId="{D41272BA-66C0-4A0D-BD36-E98BDC413A52}" dt="2025-02-12T19:33:29.724" v="1157" actId="478"/>
          <ac:spMkLst>
            <pc:docMk/>
            <pc:sldMk cId="2290335797" sldId="1793"/>
            <ac:spMk id="21" creationId="{863DCC38-31B6-65C2-C3A8-C47794E9D282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23" creationId="{D66256B3-2D7A-E7B2-90E0-612E578EC07D}"/>
          </ac:spMkLst>
        </pc:spChg>
        <pc:spChg chg="del">
          <ac:chgData name="Emanuel Ferreira da Silva" userId="acbf61af-dd8a-4530-9862-14641210e4cb" providerId="ADAL" clId="{D41272BA-66C0-4A0D-BD36-E98BDC413A52}" dt="2025-02-12T19:33:27.691" v="1155" actId="478"/>
          <ac:spMkLst>
            <pc:docMk/>
            <pc:sldMk cId="2290335797" sldId="1793"/>
            <ac:spMk id="24" creationId="{8283F92A-4A24-7D53-EF68-DDB399BD49DA}"/>
          </ac:spMkLst>
        </pc:spChg>
        <pc:spChg chg="del">
          <ac:chgData name="Emanuel Ferreira da Silva" userId="acbf61af-dd8a-4530-9862-14641210e4cb" providerId="ADAL" clId="{D41272BA-66C0-4A0D-BD36-E98BDC413A52}" dt="2025-02-12T19:33:29.724" v="1157" actId="478"/>
          <ac:spMkLst>
            <pc:docMk/>
            <pc:sldMk cId="2290335797" sldId="1793"/>
            <ac:spMk id="45" creationId="{8DED02FD-0880-9A3E-67C8-628A82A9E45F}"/>
          </ac:spMkLst>
        </pc:spChg>
        <pc:spChg chg="del">
          <ac:chgData name="Emanuel Ferreira da Silva" userId="acbf61af-dd8a-4530-9862-14641210e4cb" providerId="ADAL" clId="{D41272BA-66C0-4A0D-BD36-E98BDC413A52}" dt="2025-02-12T19:33:29.724" v="1157" actId="478"/>
          <ac:spMkLst>
            <pc:docMk/>
            <pc:sldMk cId="2290335797" sldId="1793"/>
            <ac:spMk id="46" creationId="{01879E47-5FC3-B603-7F9C-ED703333DDE6}"/>
          </ac:spMkLst>
        </pc:spChg>
        <pc:grpChg chg="add del mod">
          <ac:chgData name="Emanuel Ferreira da Silva" userId="acbf61af-dd8a-4530-9862-14641210e4cb" providerId="ADAL" clId="{D41272BA-66C0-4A0D-BD36-E98BDC413A52}" dt="2025-02-12T19:34:36.670" v="1204" actId="165"/>
          <ac:grpSpMkLst>
            <pc:docMk/>
            <pc:sldMk cId="2290335797" sldId="1793"/>
            <ac:grpSpMk id="13" creationId="{406E0EEC-C02D-1516-F4B3-46DBE3DACF0F}"/>
          </ac:grpSpMkLst>
        </pc:grpChg>
        <pc:picChg chg="del">
          <ac:chgData name="Emanuel Ferreira da Silva" userId="acbf61af-dd8a-4530-9862-14641210e4cb" providerId="ADAL" clId="{D41272BA-66C0-4A0D-BD36-E98BDC413A52}" dt="2025-02-12T19:33:25.008" v="1154" actId="478"/>
          <ac:picMkLst>
            <pc:docMk/>
            <pc:sldMk cId="2290335797" sldId="1793"/>
            <ac:picMk id="4" creationId="{8145ED1A-4911-0DE6-04EA-E6B7FF9F8EA4}"/>
          </ac:picMkLst>
        </pc:picChg>
        <pc:picChg chg="del">
          <ac:chgData name="Emanuel Ferreira da Silva" userId="acbf61af-dd8a-4530-9862-14641210e4cb" providerId="ADAL" clId="{D41272BA-66C0-4A0D-BD36-E98BDC413A52}" dt="2025-02-12T19:33:29.724" v="1157" actId="478"/>
          <ac:picMkLst>
            <pc:docMk/>
            <pc:sldMk cId="2290335797" sldId="1793"/>
            <ac:picMk id="8" creationId="{8A5EE830-8F8C-1AD0-523F-2BF0BC2F3552}"/>
          </ac:picMkLst>
        </pc:picChg>
        <pc:picChg chg="add mod topLvl">
          <ac:chgData name="Emanuel Ferreira da Silva" userId="acbf61af-dd8a-4530-9862-14641210e4cb" providerId="ADAL" clId="{D41272BA-66C0-4A0D-BD36-E98BDC413A52}" dt="2025-02-12T19:34:36.670" v="1204" actId="165"/>
          <ac:picMkLst>
            <pc:docMk/>
            <pc:sldMk cId="2290335797" sldId="1793"/>
            <ac:picMk id="12" creationId="{41907798-D15E-3DE5-BB27-D177CCC0A900}"/>
          </ac:picMkLst>
        </pc:picChg>
        <pc:picChg chg="del">
          <ac:chgData name="Emanuel Ferreira da Silva" userId="acbf61af-dd8a-4530-9862-14641210e4cb" providerId="ADAL" clId="{D41272BA-66C0-4A0D-BD36-E98BDC413A52}" dt="2025-02-12T19:33:29.724" v="1157" actId="478"/>
          <ac:picMkLst>
            <pc:docMk/>
            <pc:sldMk cId="2290335797" sldId="1793"/>
            <ac:picMk id="30" creationId="{B9B1C1CB-C55A-5D71-CA42-087A2B666ACC}"/>
          </ac:picMkLst>
        </pc:picChg>
        <pc:picChg chg="del">
          <ac:chgData name="Emanuel Ferreira da Silva" userId="acbf61af-dd8a-4530-9862-14641210e4cb" providerId="ADAL" clId="{D41272BA-66C0-4A0D-BD36-E98BDC413A52}" dt="2025-02-12T19:33:29.724" v="1157" actId="478"/>
          <ac:picMkLst>
            <pc:docMk/>
            <pc:sldMk cId="2290335797" sldId="1793"/>
            <ac:picMk id="37" creationId="{426C4ECC-385F-99DD-76D6-18DBE8471A28}"/>
          </ac:picMkLst>
        </pc:picChg>
        <pc:picChg chg="del">
          <ac:chgData name="Emanuel Ferreira da Silva" userId="acbf61af-dd8a-4530-9862-14641210e4cb" providerId="ADAL" clId="{D41272BA-66C0-4A0D-BD36-E98BDC413A52}" dt="2025-02-12T19:33:29.724" v="1157" actId="478"/>
          <ac:picMkLst>
            <pc:docMk/>
            <pc:sldMk cId="2290335797" sldId="1793"/>
            <ac:picMk id="41" creationId="{F114B30D-D149-7648-108A-1BD3C18018C9}"/>
          </ac:picMkLst>
        </pc:picChg>
        <pc:picChg chg="del">
          <ac:chgData name="Emanuel Ferreira da Silva" userId="acbf61af-dd8a-4530-9862-14641210e4cb" providerId="ADAL" clId="{D41272BA-66C0-4A0D-BD36-E98BDC413A52}" dt="2025-02-12T19:33:29.724" v="1157" actId="478"/>
          <ac:picMkLst>
            <pc:docMk/>
            <pc:sldMk cId="2290335797" sldId="1793"/>
            <ac:picMk id="47" creationId="{DCA890D1-244B-BA9C-E0D3-F493F3CA17D4}"/>
          </ac:picMkLst>
        </pc:picChg>
        <pc:picChg chg="del">
          <ac:chgData name="Emanuel Ferreira da Silva" userId="acbf61af-dd8a-4530-9862-14641210e4cb" providerId="ADAL" clId="{D41272BA-66C0-4A0D-BD36-E98BDC413A52}" dt="2025-02-12T19:33:28.372" v="1156" actId="478"/>
          <ac:picMkLst>
            <pc:docMk/>
            <pc:sldMk cId="2290335797" sldId="1793"/>
            <ac:picMk id="54" creationId="{A7F18FB5-3B74-8B88-B28C-591318511D9F}"/>
          </ac:picMkLst>
        </pc:picChg>
        <pc:picChg chg="mod topLvl">
          <ac:chgData name="Emanuel Ferreira da Silva" userId="acbf61af-dd8a-4530-9862-14641210e4cb" providerId="ADAL" clId="{D41272BA-66C0-4A0D-BD36-E98BDC413A52}" dt="2025-02-12T19:34:36.670" v="1204" actId="165"/>
          <ac:picMkLst>
            <pc:docMk/>
            <pc:sldMk cId="2290335797" sldId="1793"/>
            <ac:picMk id="56" creationId="{5E7A8E31-865F-45D1-EDFE-4CFA70C756ED}"/>
          </ac:picMkLst>
        </pc:picChg>
        <pc:picChg chg="mod topLvl">
          <ac:chgData name="Emanuel Ferreira da Silva" userId="acbf61af-dd8a-4530-9862-14641210e4cb" providerId="ADAL" clId="{D41272BA-66C0-4A0D-BD36-E98BDC413A52}" dt="2025-02-12T19:34:36.670" v="1204" actId="165"/>
          <ac:picMkLst>
            <pc:docMk/>
            <pc:sldMk cId="2290335797" sldId="1793"/>
            <ac:picMk id="57" creationId="{99560B7F-507F-D735-F3FD-CD4888400DB4}"/>
          </ac:picMkLst>
        </pc:picChg>
        <pc:picChg chg="del">
          <ac:chgData name="Emanuel Ferreira da Silva" userId="acbf61af-dd8a-4530-9862-14641210e4cb" providerId="ADAL" clId="{D41272BA-66C0-4A0D-BD36-E98BDC413A52}" dt="2025-02-12T19:33:29.724" v="1157" actId="478"/>
          <ac:picMkLst>
            <pc:docMk/>
            <pc:sldMk cId="2290335797" sldId="1793"/>
            <ac:picMk id="1026" creationId="{8754743C-5C03-1315-8694-8F5D28FF4F4A}"/>
          </ac:picMkLst>
        </pc:picChg>
        <pc:picChg chg="del">
          <ac:chgData name="Emanuel Ferreira da Silva" userId="acbf61af-dd8a-4530-9862-14641210e4cb" providerId="ADAL" clId="{D41272BA-66C0-4A0D-BD36-E98BDC413A52}" dt="2025-02-12T19:33:24.317" v="1152" actId="478"/>
          <ac:picMkLst>
            <pc:docMk/>
            <pc:sldMk cId="2290335797" sldId="1793"/>
            <ac:picMk id="1029" creationId="{7AF3FEA8-9C27-F319-D8C6-8E2078BA6790}"/>
          </ac:picMkLst>
        </pc:picChg>
        <pc:picChg chg="del">
          <ac:chgData name="Emanuel Ferreira da Silva" userId="acbf61af-dd8a-4530-9862-14641210e4cb" providerId="ADAL" clId="{D41272BA-66C0-4A0D-BD36-E98BDC413A52}" dt="2025-02-12T19:33:24.693" v="1153" actId="478"/>
          <ac:picMkLst>
            <pc:docMk/>
            <pc:sldMk cId="2290335797" sldId="1793"/>
            <ac:picMk id="1031" creationId="{4A7AAF33-7C5E-8242-7AD0-4A27C7E306C5}"/>
          </ac:picMkLst>
        </pc:picChg>
        <pc:picChg chg="del">
          <ac:chgData name="Emanuel Ferreira da Silva" userId="acbf61af-dd8a-4530-9862-14641210e4cb" providerId="ADAL" clId="{D41272BA-66C0-4A0D-BD36-E98BDC413A52}" dt="2025-02-12T19:33:23.986" v="1151" actId="478"/>
          <ac:picMkLst>
            <pc:docMk/>
            <pc:sldMk cId="2290335797" sldId="1793"/>
            <ac:picMk id="1039" creationId="{D3EB3C8A-8BDA-B799-13EF-90A33C40E6F8}"/>
          </ac:picMkLst>
        </pc:picChg>
        <pc:picChg chg="del">
          <ac:chgData name="Emanuel Ferreira da Silva" userId="acbf61af-dd8a-4530-9862-14641210e4cb" providerId="ADAL" clId="{D41272BA-66C0-4A0D-BD36-E98BDC413A52}" dt="2025-02-12T19:33:23.547" v="1150" actId="478"/>
          <ac:picMkLst>
            <pc:docMk/>
            <pc:sldMk cId="2290335797" sldId="1793"/>
            <ac:picMk id="2052" creationId="{B302069E-507F-FEF1-3F53-EC13B66DFAA4}"/>
          </ac:picMkLst>
        </pc:picChg>
      </pc:sldChg>
      <pc:sldChg chg="add del">
        <pc:chgData name="Emanuel Ferreira da Silva" userId="acbf61af-dd8a-4530-9862-14641210e4cb" providerId="ADAL" clId="{D41272BA-66C0-4A0D-BD36-E98BDC413A52}" dt="2025-02-13T16:49:54.260" v="2167" actId="47"/>
        <pc:sldMkLst>
          <pc:docMk/>
          <pc:sldMk cId="2151545557" sldId="1794"/>
        </pc:sldMkLst>
      </pc:sldChg>
      <pc:sldChg chg="add del">
        <pc:chgData name="Emanuel Ferreira da Silva" userId="acbf61af-dd8a-4530-9862-14641210e4cb" providerId="ADAL" clId="{D41272BA-66C0-4A0D-BD36-E98BDC413A52}" dt="2025-02-13T11:56:12.427" v="1294" actId="47"/>
        <pc:sldMkLst>
          <pc:docMk/>
          <pc:sldMk cId="1410910109" sldId="1795"/>
        </pc:sldMkLst>
      </pc:sldChg>
      <pc:sldChg chg="addSp delSp modSp add del mod delAnim modAnim">
        <pc:chgData name="Emanuel Ferreira da Silva" userId="acbf61af-dd8a-4530-9862-14641210e4cb" providerId="ADAL" clId="{D41272BA-66C0-4A0D-BD36-E98BDC413A52}" dt="2025-02-12T19:37:29.590" v="1238" actId="2696"/>
        <pc:sldMkLst>
          <pc:docMk/>
          <pc:sldMk cId="1859437550" sldId="1795"/>
        </pc:sldMkLst>
        <pc:spChg chg="add del mod">
          <ac:chgData name="Emanuel Ferreira da Silva" userId="acbf61af-dd8a-4530-9862-14641210e4cb" providerId="ADAL" clId="{D41272BA-66C0-4A0D-BD36-E98BDC413A52}" dt="2025-02-12T19:37:25.786" v="1236" actId="21"/>
          <ac:spMkLst>
            <pc:docMk/>
            <pc:sldMk cId="1859437550" sldId="1795"/>
            <ac:spMk id="2" creationId="{15B90E8F-C85C-EB94-9647-6BB342C5BC77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5" creationId="{D491148D-68E0-6D6D-CF0B-207D19492AB7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6" creationId="{35DCE506-F78F-45DD-598C-C36980BB2043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7" creationId="{AAA9381D-E293-8506-645E-5031BD0A5936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9" creationId="{AAB480B1-444E-1B2C-D68A-F7DF76CE1C4D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10" creationId="{E89141BC-45CE-4DF2-B6F0-59A5382D2827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11" creationId="{ED5676A1-D8C1-F10E-383A-6427BA3BCCC7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17" creationId="{6B0710DB-6848-D2FF-9D8A-950BF84F8635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18" creationId="{E4B3F093-D52C-4671-978E-7D2614B44049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19" creationId="{5622794D-E2C8-CE61-86A0-C7B42097D5CA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20" creationId="{48CE0DCF-D7D9-712F-EEFD-AFD0BD0E4650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21" creationId="{863DCC38-31B6-65C2-C3A8-C47794E9D282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23" creationId="{D66256B3-2D7A-E7B2-90E0-612E578EC07D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24" creationId="{8283F92A-4A24-7D53-EF68-DDB399BD49DA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45" creationId="{8DED02FD-0880-9A3E-67C8-628A82A9E45F}"/>
          </ac:spMkLst>
        </pc:spChg>
        <pc:spChg chg="del">
          <ac:chgData name="Emanuel Ferreira da Silva" userId="acbf61af-dd8a-4530-9862-14641210e4cb" providerId="ADAL" clId="{D41272BA-66C0-4A0D-BD36-E98BDC413A52}" dt="2025-02-12T19:37:21.934" v="1233" actId="478"/>
          <ac:spMkLst>
            <pc:docMk/>
            <pc:sldMk cId="1859437550" sldId="1795"/>
            <ac:spMk id="46" creationId="{01879E47-5FC3-B603-7F9C-ED703333DDE6}"/>
          </ac:spMkLst>
        </pc:sp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3" creationId="{E396C168-8376-3E2A-F39E-B086B2B604EC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4" creationId="{8145ED1A-4911-0DE6-04EA-E6B7FF9F8EA4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8" creationId="{8A5EE830-8F8C-1AD0-523F-2BF0BC2F3552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30" creationId="{B9B1C1CB-C55A-5D71-CA42-087A2B666ACC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37" creationId="{426C4ECC-385F-99DD-76D6-18DBE8471A28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41" creationId="{F114B30D-D149-7648-108A-1BD3C18018C9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47" creationId="{DCA890D1-244B-BA9C-E0D3-F493F3CA17D4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54" creationId="{A7F18FB5-3B74-8B88-B28C-591318511D9F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56" creationId="{5E7A8E31-865F-45D1-EDFE-4CFA70C756ED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57" creationId="{99560B7F-507F-D735-F3FD-CD4888400DB4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1026" creationId="{8754743C-5C03-1315-8694-8F5D28FF4F4A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1029" creationId="{7AF3FEA8-9C27-F319-D8C6-8E2078BA6790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1031" creationId="{4A7AAF33-7C5E-8242-7AD0-4A27C7E306C5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1039" creationId="{D3EB3C8A-8BDA-B799-13EF-90A33C40E6F8}"/>
          </ac:picMkLst>
        </pc:picChg>
        <pc:picChg chg="del">
          <ac:chgData name="Emanuel Ferreira da Silva" userId="acbf61af-dd8a-4530-9862-14641210e4cb" providerId="ADAL" clId="{D41272BA-66C0-4A0D-BD36-E98BDC413A52}" dt="2025-02-12T19:37:21.934" v="1233" actId="478"/>
          <ac:picMkLst>
            <pc:docMk/>
            <pc:sldMk cId="1859437550" sldId="1795"/>
            <ac:picMk id="2052" creationId="{B302069E-507F-FEF1-3F53-EC13B66DFAA4}"/>
          </ac:picMkLst>
        </pc:picChg>
      </pc:sldChg>
      <pc:sldChg chg="addSp delSp modSp add del mod ord delAnim modAnim">
        <pc:chgData name="Emanuel Ferreira da Silva" userId="acbf61af-dd8a-4530-9862-14641210e4cb" providerId="ADAL" clId="{D41272BA-66C0-4A0D-BD36-E98BDC413A52}" dt="2025-02-13T13:45:54.367" v="1777" actId="2696"/>
        <pc:sldMkLst>
          <pc:docMk/>
          <pc:sldMk cId="2969466802" sldId="1795"/>
        </pc:sldMkLst>
        <pc:grpChg chg="add del mod">
          <ac:chgData name="Emanuel Ferreira da Silva" userId="acbf61af-dd8a-4530-9862-14641210e4cb" providerId="ADAL" clId="{D41272BA-66C0-4A0D-BD36-E98BDC413A52}" dt="2025-02-13T13:02:11.053" v="1567" actId="165"/>
          <ac:grpSpMkLst>
            <pc:docMk/>
            <pc:sldMk cId="2969466802" sldId="1795"/>
            <ac:grpSpMk id="14" creationId="{D63EEFA6-69D4-C5C4-291C-1B383BAF1375}"/>
          </ac:grpSpMkLst>
        </pc:grpChg>
        <pc:picChg chg="add del mod topLvl">
          <ac:chgData name="Emanuel Ferreira da Silva" userId="acbf61af-dd8a-4530-9862-14641210e4cb" providerId="ADAL" clId="{D41272BA-66C0-4A0D-BD36-E98BDC413A52}" dt="2025-02-13T13:02:19.262" v="1569" actId="21"/>
          <ac:picMkLst>
            <pc:docMk/>
            <pc:sldMk cId="2969466802" sldId="1795"/>
            <ac:picMk id="2" creationId="{88A6126D-B7FE-3CC6-D502-A8860B780EB6}"/>
          </ac:picMkLst>
        </pc:picChg>
        <pc:picChg chg="add del mod topLvl">
          <ac:chgData name="Emanuel Ferreira da Silva" userId="acbf61af-dd8a-4530-9862-14641210e4cb" providerId="ADAL" clId="{D41272BA-66C0-4A0D-BD36-E98BDC413A52}" dt="2025-02-13T13:02:19.262" v="1569" actId="21"/>
          <ac:picMkLst>
            <pc:docMk/>
            <pc:sldMk cId="2969466802" sldId="1795"/>
            <ac:picMk id="4" creationId="{EAD5A404-0C25-DA61-FB82-2BE08C28F977}"/>
          </ac:picMkLst>
        </pc:picChg>
        <pc:picChg chg="add del mod topLvl">
          <ac:chgData name="Emanuel Ferreira da Silva" userId="acbf61af-dd8a-4530-9862-14641210e4cb" providerId="ADAL" clId="{D41272BA-66C0-4A0D-BD36-E98BDC413A52}" dt="2025-02-13T13:02:19.262" v="1569" actId="21"/>
          <ac:picMkLst>
            <pc:docMk/>
            <pc:sldMk cId="2969466802" sldId="1795"/>
            <ac:picMk id="5" creationId="{BFA9B18C-6712-23BF-F8E6-A3BDA04BFF33}"/>
          </ac:picMkLst>
        </pc:picChg>
        <pc:picChg chg="add del mod topLvl">
          <ac:chgData name="Emanuel Ferreira da Silva" userId="acbf61af-dd8a-4530-9862-14641210e4cb" providerId="ADAL" clId="{D41272BA-66C0-4A0D-BD36-E98BDC413A52}" dt="2025-02-13T13:02:19.262" v="1569" actId="21"/>
          <ac:picMkLst>
            <pc:docMk/>
            <pc:sldMk cId="2969466802" sldId="1795"/>
            <ac:picMk id="6" creationId="{11E12291-9B84-79A3-0A86-403B65680205}"/>
          </ac:picMkLst>
        </pc:picChg>
        <pc:picChg chg="add mod topLvl">
          <ac:chgData name="Emanuel Ferreira da Silva" userId="acbf61af-dd8a-4530-9862-14641210e4cb" providerId="ADAL" clId="{D41272BA-66C0-4A0D-BD36-E98BDC413A52}" dt="2025-02-13T13:02:33.015" v="1570" actId="1076"/>
          <ac:picMkLst>
            <pc:docMk/>
            <pc:sldMk cId="2969466802" sldId="1795"/>
            <ac:picMk id="8" creationId="{046534A4-A889-911B-38C5-3A3537E35AA2}"/>
          </ac:picMkLst>
        </pc:picChg>
        <pc:picChg chg="add del">
          <ac:chgData name="Emanuel Ferreira da Silva" userId="acbf61af-dd8a-4530-9862-14641210e4cb" providerId="ADAL" clId="{D41272BA-66C0-4A0D-BD36-E98BDC413A52}" dt="2025-02-13T12:49:47.797" v="1515" actId="22"/>
          <ac:picMkLst>
            <pc:docMk/>
            <pc:sldMk cId="2969466802" sldId="1795"/>
            <ac:picMk id="10" creationId="{1831CB30-904E-B1BF-EDD2-D27B531C2574}"/>
          </ac:picMkLst>
        </pc:picChg>
        <pc:picChg chg="del">
          <ac:chgData name="Emanuel Ferreira da Silva" userId="acbf61af-dd8a-4530-9862-14641210e4cb" providerId="ADAL" clId="{D41272BA-66C0-4A0D-BD36-E98BDC413A52}" dt="2025-02-13T12:39:57.392" v="1501" actId="478"/>
          <ac:picMkLst>
            <pc:docMk/>
            <pc:sldMk cId="2969466802" sldId="1795"/>
            <ac:picMk id="12" creationId="{41907798-D15E-3DE5-BB27-D177CCC0A900}"/>
          </ac:picMkLst>
        </pc:picChg>
        <pc:picChg chg="add del mod">
          <ac:chgData name="Emanuel Ferreira da Silva" userId="acbf61af-dd8a-4530-9862-14641210e4cb" providerId="ADAL" clId="{D41272BA-66C0-4A0D-BD36-E98BDC413A52}" dt="2025-02-13T13:35:15.004" v="1687" actId="1076"/>
          <ac:picMkLst>
            <pc:docMk/>
            <pc:sldMk cId="2969466802" sldId="1795"/>
            <ac:picMk id="13" creationId="{3D665A53-0D2F-ECB0-918B-8072235DA610}"/>
          </ac:picMkLst>
        </pc:picChg>
        <pc:picChg chg="add mod">
          <ac:chgData name="Emanuel Ferreira da Silva" userId="acbf61af-dd8a-4530-9862-14641210e4cb" providerId="ADAL" clId="{D41272BA-66C0-4A0D-BD36-E98BDC413A52}" dt="2025-02-13T13:02:41.490" v="1572" actId="1076"/>
          <ac:picMkLst>
            <pc:docMk/>
            <pc:sldMk cId="2969466802" sldId="1795"/>
            <ac:picMk id="15" creationId="{1D7144D2-E74D-F1FD-1F14-8CEEA8AB77FE}"/>
          </ac:picMkLst>
        </pc:picChg>
        <pc:picChg chg="add mod">
          <ac:chgData name="Emanuel Ferreira da Silva" userId="acbf61af-dd8a-4530-9862-14641210e4cb" providerId="ADAL" clId="{D41272BA-66C0-4A0D-BD36-E98BDC413A52}" dt="2025-02-13T13:02:41.490" v="1572" actId="1076"/>
          <ac:picMkLst>
            <pc:docMk/>
            <pc:sldMk cId="2969466802" sldId="1795"/>
            <ac:picMk id="16" creationId="{2B2414E9-2DB0-7F6D-0305-01F5467910C5}"/>
          </ac:picMkLst>
        </pc:picChg>
        <pc:picChg chg="add mod">
          <ac:chgData name="Emanuel Ferreira da Silva" userId="acbf61af-dd8a-4530-9862-14641210e4cb" providerId="ADAL" clId="{D41272BA-66C0-4A0D-BD36-E98BDC413A52}" dt="2025-02-13T13:02:41.490" v="1572" actId="1076"/>
          <ac:picMkLst>
            <pc:docMk/>
            <pc:sldMk cId="2969466802" sldId="1795"/>
            <ac:picMk id="20" creationId="{BC13BFC4-69B2-09DC-93D6-7A4A0D269EF2}"/>
          </ac:picMkLst>
        </pc:picChg>
        <pc:picChg chg="add mod">
          <ac:chgData name="Emanuel Ferreira da Silva" userId="acbf61af-dd8a-4530-9862-14641210e4cb" providerId="ADAL" clId="{D41272BA-66C0-4A0D-BD36-E98BDC413A52}" dt="2025-02-13T13:02:41.490" v="1572" actId="1076"/>
          <ac:picMkLst>
            <pc:docMk/>
            <pc:sldMk cId="2969466802" sldId="1795"/>
            <ac:picMk id="21" creationId="{8C875B9D-094B-C104-9F44-096035CA44E2}"/>
          </ac:picMkLst>
        </pc:picChg>
        <pc:picChg chg="del">
          <ac:chgData name="Emanuel Ferreira da Silva" userId="acbf61af-dd8a-4530-9862-14641210e4cb" providerId="ADAL" clId="{D41272BA-66C0-4A0D-BD36-E98BDC413A52}" dt="2025-02-13T12:39:58.429" v="1503" actId="478"/>
          <ac:picMkLst>
            <pc:docMk/>
            <pc:sldMk cId="2969466802" sldId="1795"/>
            <ac:picMk id="56" creationId="{5E7A8E31-865F-45D1-EDFE-4CFA70C756ED}"/>
          </ac:picMkLst>
        </pc:picChg>
        <pc:picChg chg="del">
          <ac:chgData name="Emanuel Ferreira da Silva" userId="acbf61af-dd8a-4530-9862-14641210e4cb" providerId="ADAL" clId="{D41272BA-66C0-4A0D-BD36-E98BDC413A52}" dt="2025-02-13T12:39:57.957" v="1502" actId="478"/>
          <ac:picMkLst>
            <pc:docMk/>
            <pc:sldMk cId="2969466802" sldId="1795"/>
            <ac:picMk id="57" creationId="{99560B7F-507F-D735-F3FD-CD4888400DB4}"/>
          </ac:picMkLst>
        </pc:picChg>
        <pc:picChg chg="add mod">
          <ac:chgData name="Emanuel Ferreira da Silva" userId="acbf61af-dd8a-4530-9862-14641210e4cb" providerId="ADAL" clId="{D41272BA-66C0-4A0D-BD36-E98BDC413A52}" dt="2025-02-13T13:07:05.917" v="1594" actId="1076"/>
          <ac:picMkLst>
            <pc:docMk/>
            <pc:sldMk cId="2969466802" sldId="1795"/>
            <ac:picMk id="2050" creationId="{47286731-7F86-C949-912B-5A0F13A4C79B}"/>
          </ac:picMkLst>
        </pc:picChg>
      </pc:sldChg>
      <pc:sldChg chg="addSp delSp modSp add del mod addAnim delAnim modAnim">
        <pc:chgData name="Emanuel Ferreira da Silva" userId="acbf61af-dd8a-4530-9862-14641210e4cb" providerId="ADAL" clId="{D41272BA-66C0-4A0D-BD36-E98BDC413A52}" dt="2025-02-17T14:16:41.044" v="5003" actId="47"/>
        <pc:sldMkLst>
          <pc:docMk/>
          <pc:sldMk cId="557008447" sldId="1796"/>
        </pc:sldMkLst>
        <pc:spChg chg="add del mod">
          <ac:chgData name="Emanuel Ferreira da Silva" userId="acbf61af-dd8a-4530-9862-14641210e4cb" providerId="ADAL" clId="{D41272BA-66C0-4A0D-BD36-E98BDC413A52}" dt="2025-02-13T16:41:25.425" v="2137"/>
          <ac:spMkLst>
            <pc:docMk/>
            <pc:sldMk cId="557008447" sldId="1796"/>
            <ac:spMk id="8" creationId="{1422A6D1-DE6F-65BA-BF5B-551724860633}"/>
          </ac:spMkLst>
        </pc:spChg>
        <pc:spChg chg="add del mod">
          <ac:chgData name="Emanuel Ferreira da Silva" userId="acbf61af-dd8a-4530-9862-14641210e4cb" providerId="ADAL" clId="{D41272BA-66C0-4A0D-BD36-E98BDC413A52}" dt="2025-02-17T14:14:53.620" v="4987" actId="478"/>
          <ac:spMkLst>
            <pc:docMk/>
            <pc:sldMk cId="557008447" sldId="1796"/>
            <ac:spMk id="10" creationId="{AEBFAAC0-C437-E4A8-C5CF-7C865C270859}"/>
          </ac:spMkLst>
        </pc:spChg>
        <pc:spChg chg="mod">
          <ac:chgData name="Emanuel Ferreira da Silva" userId="acbf61af-dd8a-4530-9862-14641210e4cb" providerId="ADAL" clId="{D41272BA-66C0-4A0D-BD36-E98BDC413A52}" dt="2025-02-14T21:02:32.539" v="4650"/>
          <ac:spMkLst>
            <pc:docMk/>
            <pc:sldMk cId="557008447" sldId="1796"/>
            <ac:spMk id="18" creationId="{E4B3F093-D52C-4671-978E-7D2614B44049}"/>
          </ac:spMkLst>
        </pc:spChg>
        <pc:spChg chg="add mod ord">
          <ac:chgData name="Emanuel Ferreira da Silva" userId="acbf61af-dd8a-4530-9862-14641210e4cb" providerId="ADAL" clId="{D41272BA-66C0-4A0D-BD36-E98BDC413A52}" dt="2025-02-14T18:49:13.730" v="4017" actId="167"/>
          <ac:spMkLst>
            <pc:docMk/>
            <pc:sldMk cId="557008447" sldId="1796"/>
            <ac:spMk id="25" creationId="{102609D6-4E00-79AF-72E6-2591761472E1}"/>
          </ac:spMkLst>
        </pc:spChg>
        <pc:spChg chg="add mod ord">
          <ac:chgData name="Emanuel Ferreira da Silva" userId="acbf61af-dd8a-4530-9862-14641210e4cb" providerId="ADAL" clId="{D41272BA-66C0-4A0D-BD36-E98BDC413A52}" dt="2025-02-14T18:49:13.730" v="4017" actId="167"/>
          <ac:spMkLst>
            <pc:docMk/>
            <pc:sldMk cId="557008447" sldId="1796"/>
            <ac:spMk id="26" creationId="{71BCB652-0167-5408-A269-1391F161A3A5}"/>
          </ac:spMkLst>
        </pc:spChg>
        <pc:spChg chg="add mod ord">
          <ac:chgData name="Emanuel Ferreira da Silva" userId="acbf61af-dd8a-4530-9862-14641210e4cb" providerId="ADAL" clId="{D41272BA-66C0-4A0D-BD36-E98BDC413A52}" dt="2025-02-14T18:49:01.887" v="4015" actId="167"/>
          <ac:spMkLst>
            <pc:docMk/>
            <pc:sldMk cId="557008447" sldId="1796"/>
            <ac:spMk id="27" creationId="{F7445C3B-B2BF-0A0D-86B0-38F662BC1CC4}"/>
          </ac:spMkLst>
        </pc:spChg>
        <pc:spChg chg="add del mod ord">
          <ac:chgData name="Emanuel Ferreira da Silva" userId="acbf61af-dd8a-4530-9862-14641210e4cb" providerId="ADAL" clId="{D41272BA-66C0-4A0D-BD36-E98BDC413A52}" dt="2025-02-17T14:14:55.938" v="4990" actId="478"/>
          <ac:spMkLst>
            <pc:docMk/>
            <pc:sldMk cId="557008447" sldId="1796"/>
            <ac:spMk id="29" creationId="{8A50E260-9650-8966-12BA-7F08EE486401}"/>
          </ac:spMkLst>
        </pc:spChg>
        <pc:spChg chg="add del mod">
          <ac:chgData name="Emanuel Ferreira da Silva" userId="acbf61af-dd8a-4530-9862-14641210e4cb" providerId="ADAL" clId="{D41272BA-66C0-4A0D-BD36-E98BDC413A52}" dt="2025-02-17T14:15:00.158" v="4994" actId="478"/>
          <ac:spMkLst>
            <pc:docMk/>
            <pc:sldMk cId="557008447" sldId="1796"/>
            <ac:spMk id="30" creationId="{5586E65F-8F5B-3CFF-11E2-1241E46DA8B9}"/>
          </ac:spMkLst>
        </pc:spChg>
        <pc:picChg chg="add del mod">
          <ac:chgData name="Emanuel Ferreira da Silva" userId="acbf61af-dd8a-4530-9862-14641210e4cb" providerId="ADAL" clId="{D41272BA-66C0-4A0D-BD36-E98BDC413A52}" dt="2025-02-13T13:18:29.508" v="1626" actId="478"/>
          <ac:picMkLst>
            <pc:docMk/>
            <pc:sldMk cId="557008447" sldId="1796"/>
            <ac:picMk id="2" creationId="{714FFB11-12B3-EC79-F8AB-61E5B4EA9472}"/>
          </ac:picMkLst>
        </pc:picChg>
        <pc:picChg chg="add del mod">
          <ac:chgData name="Emanuel Ferreira da Silva" userId="acbf61af-dd8a-4530-9862-14641210e4cb" providerId="ADAL" clId="{D41272BA-66C0-4A0D-BD36-E98BDC413A52}" dt="2025-02-13T16:17:26.470" v="2004" actId="478"/>
          <ac:picMkLst>
            <pc:docMk/>
            <pc:sldMk cId="557008447" sldId="1796"/>
            <ac:picMk id="2" creationId="{80F5D3D3-7E9B-91BC-9E2A-611C2BF5AECE}"/>
          </ac:picMkLst>
        </pc:picChg>
        <pc:picChg chg="add del mod">
          <ac:chgData name="Emanuel Ferreira da Silva" userId="acbf61af-dd8a-4530-9862-14641210e4cb" providerId="ADAL" clId="{D41272BA-66C0-4A0D-BD36-E98BDC413A52}" dt="2025-02-13T14:52:42.324" v="1864" actId="478"/>
          <ac:picMkLst>
            <pc:docMk/>
            <pc:sldMk cId="557008447" sldId="1796"/>
            <ac:picMk id="4" creationId="{F9FDF3F5-F33F-785E-D754-BBD12EEBD9AA}"/>
          </ac:picMkLst>
        </pc:picChg>
        <pc:picChg chg="add del mod ord">
          <ac:chgData name="Emanuel Ferreira da Silva" userId="acbf61af-dd8a-4530-9862-14641210e4cb" providerId="ADAL" clId="{D41272BA-66C0-4A0D-BD36-E98BDC413A52}" dt="2025-02-13T14:52:42.324" v="1864" actId="478"/>
          <ac:picMkLst>
            <pc:docMk/>
            <pc:sldMk cId="557008447" sldId="1796"/>
            <ac:picMk id="5" creationId="{3651189D-9C31-FEE0-1863-32BB1B8BAE92}"/>
          </ac:picMkLst>
        </pc:picChg>
        <pc:picChg chg="add del mod ord">
          <ac:chgData name="Emanuel Ferreira da Silva" userId="acbf61af-dd8a-4530-9862-14641210e4cb" providerId="ADAL" clId="{D41272BA-66C0-4A0D-BD36-E98BDC413A52}" dt="2025-02-13T17:53:01.044" v="2535" actId="478"/>
          <ac:picMkLst>
            <pc:docMk/>
            <pc:sldMk cId="557008447" sldId="1796"/>
            <ac:picMk id="5" creationId="{DF6CB84F-7572-E7E0-61D4-DFFEF47CB762}"/>
          </ac:picMkLst>
        </pc:picChg>
        <pc:picChg chg="add del mod">
          <ac:chgData name="Emanuel Ferreira da Silva" userId="acbf61af-dd8a-4530-9862-14641210e4cb" providerId="ADAL" clId="{D41272BA-66C0-4A0D-BD36-E98BDC413A52}" dt="2025-02-13T14:52:42.324" v="1864" actId="478"/>
          <ac:picMkLst>
            <pc:docMk/>
            <pc:sldMk cId="557008447" sldId="1796"/>
            <ac:picMk id="6" creationId="{7E7F0A64-4481-31B4-787F-17A5CBB9ADF4}"/>
          </ac:picMkLst>
        </pc:picChg>
        <pc:picChg chg="add del mod ord">
          <ac:chgData name="Emanuel Ferreira da Silva" userId="acbf61af-dd8a-4530-9862-14641210e4cb" providerId="ADAL" clId="{D41272BA-66C0-4A0D-BD36-E98BDC413A52}" dt="2025-02-13T17:36:42.264" v="2482" actId="478"/>
          <ac:picMkLst>
            <pc:docMk/>
            <pc:sldMk cId="557008447" sldId="1796"/>
            <ac:picMk id="7" creationId="{2191B1AE-3B4C-7792-2B45-CE8FF7F2F30E}"/>
          </ac:picMkLst>
        </pc:picChg>
        <pc:picChg chg="del">
          <ac:chgData name="Emanuel Ferreira da Silva" userId="acbf61af-dd8a-4530-9862-14641210e4cb" providerId="ADAL" clId="{D41272BA-66C0-4A0D-BD36-E98BDC413A52}" dt="2025-02-13T13:10:19.547" v="1598" actId="478"/>
          <ac:picMkLst>
            <pc:docMk/>
            <pc:sldMk cId="557008447" sldId="1796"/>
            <ac:picMk id="8" creationId="{046534A4-A889-911B-38C5-3A3537E35AA2}"/>
          </ac:picMkLst>
        </pc:picChg>
        <pc:picChg chg="add del mod ord">
          <ac:chgData name="Emanuel Ferreira da Silva" userId="acbf61af-dd8a-4530-9862-14641210e4cb" providerId="ADAL" clId="{D41272BA-66C0-4A0D-BD36-E98BDC413A52}" dt="2025-02-13T14:52:42.324" v="1864" actId="478"/>
          <ac:picMkLst>
            <pc:docMk/>
            <pc:sldMk cId="557008447" sldId="1796"/>
            <ac:picMk id="9" creationId="{5D145609-55C2-6DA6-4EB7-DEA1E5667CC5}"/>
          </ac:picMkLst>
        </pc:picChg>
        <pc:picChg chg="add del mod">
          <ac:chgData name="Emanuel Ferreira da Silva" userId="acbf61af-dd8a-4530-9862-14641210e4cb" providerId="ADAL" clId="{D41272BA-66C0-4A0D-BD36-E98BDC413A52}" dt="2025-02-13T16:41:25.425" v="2137"/>
          <ac:picMkLst>
            <pc:docMk/>
            <pc:sldMk cId="557008447" sldId="1796"/>
            <ac:picMk id="9" creationId="{97E1A17D-CFD1-1244-8CA8-01DB2CB1A4C6}"/>
          </ac:picMkLst>
        </pc:picChg>
        <pc:picChg chg="add del mod">
          <ac:chgData name="Emanuel Ferreira da Silva" userId="acbf61af-dd8a-4530-9862-14641210e4cb" providerId="ADAL" clId="{D41272BA-66C0-4A0D-BD36-E98BDC413A52}" dt="2025-02-13T14:52:22.859" v="1860" actId="478"/>
          <ac:picMkLst>
            <pc:docMk/>
            <pc:sldMk cId="557008447" sldId="1796"/>
            <ac:picMk id="10" creationId="{5AB9430E-975D-454E-0E58-ACB1D9B72E47}"/>
          </ac:picMkLst>
        </pc:picChg>
        <pc:picChg chg="add del mod">
          <ac:chgData name="Emanuel Ferreira da Silva" userId="acbf61af-dd8a-4530-9862-14641210e4cb" providerId="ADAL" clId="{D41272BA-66C0-4A0D-BD36-E98BDC413A52}" dt="2025-02-17T14:15:17.432" v="4997" actId="478"/>
          <ac:picMkLst>
            <pc:docMk/>
            <pc:sldMk cId="557008447" sldId="1796"/>
            <ac:picMk id="11" creationId="{CA0B3AF5-5898-D3AA-7CB8-C703B112D2A6}"/>
          </ac:picMkLst>
        </pc:picChg>
        <pc:picChg chg="add del mod ord">
          <ac:chgData name="Emanuel Ferreira da Silva" userId="acbf61af-dd8a-4530-9862-14641210e4cb" providerId="ADAL" clId="{D41272BA-66C0-4A0D-BD36-E98BDC413A52}" dt="2025-02-13T17:47:01.109" v="2528" actId="478"/>
          <ac:picMkLst>
            <pc:docMk/>
            <pc:sldMk cId="557008447" sldId="1796"/>
            <ac:picMk id="12" creationId="{E9A2E4DD-19B3-91EE-0F2C-5BEE147EE281}"/>
          </ac:picMkLst>
        </pc:picChg>
        <pc:picChg chg="del">
          <ac:chgData name="Emanuel Ferreira da Silva" userId="acbf61af-dd8a-4530-9862-14641210e4cb" providerId="ADAL" clId="{D41272BA-66C0-4A0D-BD36-E98BDC413A52}" dt="2025-02-13T13:10:17.799" v="1597" actId="478"/>
          <ac:picMkLst>
            <pc:docMk/>
            <pc:sldMk cId="557008447" sldId="1796"/>
            <ac:picMk id="13" creationId="{3D665A53-0D2F-ECB0-918B-8072235DA610}"/>
          </ac:picMkLst>
        </pc:picChg>
        <pc:picChg chg="add mod">
          <ac:chgData name="Emanuel Ferreira da Silva" userId="acbf61af-dd8a-4530-9862-14641210e4cb" providerId="ADAL" clId="{D41272BA-66C0-4A0D-BD36-E98BDC413A52}" dt="2025-02-13T18:11:19.351" v="2635" actId="1076"/>
          <ac:picMkLst>
            <pc:docMk/>
            <pc:sldMk cId="557008447" sldId="1796"/>
            <ac:picMk id="13" creationId="{8EF21E78-415B-929D-DC19-EDD1100A38A3}"/>
          </ac:picMkLst>
        </pc:picChg>
        <pc:picChg chg="add del mod ord">
          <ac:chgData name="Emanuel Ferreira da Silva" userId="acbf61af-dd8a-4530-9862-14641210e4cb" providerId="ADAL" clId="{D41272BA-66C0-4A0D-BD36-E98BDC413A52}" dt="2025-02-17T14:15:01.279" v="4996" actId="478"/>
          <ac:picMkLst>
            <pc:docMk/>
            <pc:sldMk cId="557008447" sldId="1796"/>
            <ac:picMk id="14" creationId="{58D59F6F-4D49-C673-5A6F-020242B60E15}"/>
          </ac:picMkLst>
        </pc:picChg>
        <pc:picChg chg="add mod">
          <ac:chgData name="Emanuel Ferreira da Silva" userId="acbf61af-dd8a-4530-9862-14641210e4cb" providerId="ADAL" clId="{D41272BA-66C0-4A0D-BD36-E98BDC413A52}" dt="2025-02-13T18:11:11.586" v="2634" actId="1076"/>
          <ac:picMkLst>
            <pc:docMk/>
            <pc:sldMk cId="557008447" sldId="1796"/>
            <ac:picMk id="15" creationId="{120CDD5F-9213-00B2-2699-D2CB5CFD194D}"/>
          </ac:picMkLst>
        </pc:picChg>
        <pc:picChg chg="del mod">
          <ac:chgData name="Emanuel Ferreira da Silva" userId="acbf61af-dd8a-4530-9862-14641210e4cb" providerId="ADAL" clId="{D41272BA-66C0-4A0D-BD36-E98BDC413A52}" dt="2025-02-13T14:52:42.324" v="1864" actId="478"/>
          <ac:picMkLst>
            <pc:docMk/>
            <pc:sldMk cId="557008447" sldId="1796"/>
            <ac:picMk id="15" creationId="{1D7144D2-E74D-F1FD-1F14-8CEEA8AB77FE}"/>
          </ac:picMkLst>
        </pc:picChg>
        <pc:picChg chg="del mod">
          <ac:chgData name="Emanuel Ferreira da Silva" userId="acbf61af-dd8a-4530-9862-14641210e4cb" providerId="ADAL" clId="{D41272BA-66C0-4A0D-BD36-E98BDC413A52}" dt="2025-02-13T14:52:42.324" v="1864" actId="478"/>
          <ac:picMkLst>
            <pc:docMk/>
            <pc:sldMk cId="557008447" sldId="1796"/>
            <ac:picMk id="16" creationId="{2B2414E9-2DB0-7F6D-0305-01F5467910C5}"/>
          </ac:picMkLst>
        </pc:picChg>
        <pc:picChg chg="add del mod ord">
          <ac:chgData name="Emanuel Ferreira da Silva" userId="acbf61af-dd8a-4530-9862-14641210e4cb" providerId="ADAL" clId="{D41272BA-66C0-4A0D-BD36-E98BDC413A52}" dt="2025-02-17T14:14:55.091" v="4989" actId="478"/>
          <ac:picMkLst>
            <pc:docMk/>
            <pc:sldMk cId="557008447" sldId="1796"/>
            <ac:picMk id="16" creationId="{B2D4B6E2-14A1-80F0-180C-D7FF9B667B72}"/>
          </ac:picMkLst>
        </pc:picChg>
        <pc:picChg chg="mod">
          <ac:chgData name="Emanuel Ferreira da Silva" userId="acbf61af-dd8a-4530-9862-14641210e4cb" providerId="ADAL" clId="{D41272BA-66C0-4A0D-BD36-E98BDC413A52}" dt="2025-02-13T17:14:16.151" v="2384" actId="1076"/>
          <ac:picMkLst>
            <pc:docMk/>
            <pc:sldMk cId="557008447" sldId="1796"/>
            <ac:picMk id="20" creationId="{BC13BFC4-69B2-09DC-93D6-7A4A0D269EF2}"/>
          </ac:picMkLst>
        </pc:picChg>
        <pc:picChg chg="mod">
          <ac:chgData name="Emanuel Ferreira da Silva" userId="acbf61af-dd8a-4530-9862-14641210e4cb" providerId="ADAL" clId="{D41272BA-66C0-4A0D-BD36-E98BDC413A52}" dt="2025-02-13T18:10:56.041" v="2632" actId="1076"/>
          <ac:picMkLst>
            <pc:docMk/>
            <pc:sldMk cId="557008447" sldId="1796"/>
            <ac:picMk id="21" creationId="{8C875B9D-094B-C104-9F44-096035CA44E2}"/>
          </ac:picMkLst>
        </pc:picChg>
        <pc:picChg chg="add del mod ord">
          <ac:chgData name="Emanuel Ferreira da Silva" userId="acbf61af-dd8a-4530-9862-14641210e4cb" providerId="ADAL" clId="{D41272BA-66C0-4A0D-BD36-E98BDC413A52}" dt="2025-02-17T14:14:58.976" v="4993" actId="478"/>
          <ac:picMkLst>
            <pc:docMk/>
            <pc:sldMk cId="557008447" sldId="1796"/>
            <ac:picMk id="22" creationId="{1473C2A8-52D0-0A90-63A2-27B58240D415}"/>
          </ac:picMkLst>
        </pc:picChg>
        <pc:picChg chg="add del mod">
          <ac:chgData name="Emanuel Ferreira da Silva" userId="acbf61af-dd8a-4530-9862-14641210e4cb" providerId="ADAL" clId="{D41272BA-66C0-4A0D-BD36-E98BDC413A52}" dt="2025-02-13T16:17:15.173" v="2000" actId="478"/>
          <ac:picMkLst>
            <pc:docMk/>
            <pc:sldMk cId="557008447" sldId="1796"/>
            <ac:picMk id="23" creationId="{DE3F0D0F-48B5-DB13-F32E-322DD7FDD138}"/>
          </ac:picMkLst>
        </pc:picChg>
        <pc:picChg chg="add del mod">
          <ac:chgData name="Emanuel Ferreira da Silva" userId="acbf61af-dd8a-4530-9862-14641210e4cb" providerId="ADAL" clId="{D41272BA-66C0-4A0D-BD36-E98BDC413A52}" dt="2025-02-13T16:14:52.460" v="1981" actId="478"/>
          <ac:picMkLst>
            <pc:docMk/>
            <pc:sldMk cId="557008447" sldId="1796"/>
            <ac:picMk id="24" creationId="{EE6E3CC3-A8A6-F34A-1A11-CEDCCCFD89A8}"/>
          </ac:picMkLst>
        </pc:picChg>
        <pc:picChg chg="add del mod ord">
          <ac:chgData name="Emanuel Ferreira da Silva" userId="acbf61af-dd8a-4530-9862-14641210e4cb" providerId="ADAL" clId="{D41272BA-66C0-4A0D-BD36-E98BDC413A52}" dt="2025-02-17T14:14:54.061" v="4988" actId="478"/>
          <ac:picMkLst>
            <pc:docMk/>
            <pc:sldMk cId="557008447" sldId="1796"/>
            <ac:picMk id="28" creationId="{E2F015B3-DAD7-28F8-361A-B99DC81DA363}"/>
          </ac:picMkLst>
        </pc:picChg>
        <pc:picChg chg="add del mod">
          <ac:chgData name="Emanuel Ferreira da Silva" userId="acbf61af-dd8a-4530-9862-14641210e4cb" providerId="ADAL" clId="{D41272BA-66C0-4A0D-BD36-E98BDC413A52}" dt="2025-02-13T17:44:22.778" v="2499" actId="22"/>
          <ac:picMkLst>
            <pc:docMk/>
            <pc:sldMk cId="557008447" sldId="1796"/>
            <ac:picMk id="33" creationId="{9F602098-FAD2-66E4-3804-C79C9C1C9A7D}"/>
          </ac:picMkLst>
        </pc:picChg>
        <pc:picChg chg="add del mod ord">
          <ac:chgData name="Emanuel Ferreira da Silva" userId="acbf61af-dd8a-4530-9862-14641210e4cb" providerId="ADAL" clId="{D41272BA-66C0-4A0D-BD36-E98BDC413A52}" dt="2025-02-17T14:14:57.747" v="4992" actId="478"/>
          <ac:picMkLst>
            <pc:docMk/>
            <pc:sldMk cId="557008447" sldId="1796"/>
            <ac:picMk id="35" creationId="{47B86126-DD18-312D-EADC-A7C9F10A3495}"/>
          </ac:picMkLst>
        </pc:picChg>
        <pc:picChg chg="add del mod">
          <ac:chgData name="Emanuel Ferreira da Silva" userId="acbf61af-dd8a-4530-9862-14641210e4cb" providerId="ADAL" clId="{D41272BA-66C0-4A0D-BD36-E98BDC413A52}" dt="2025-02-13T17:56:32.186" v="2565" actId="478"/>
          <ac:picMkLst>
            <pc:docMk/>
            <pc:sldMk cId="557008447" sldId="1796"/>
            <ac:picMk id="37" creationId="{C3A81DD8-507A-C9FE-5D29-ECEE67A3557E}"/>
          </ac:picMkLst>
        </pc:picChg>
        <pc:picChg chg="add del mod ord">
          <ac:chgData name="Emanuel Ferreira da Silva" userId="acbf61af-dd8a-4530-9862-14641210e4cb" providerId="ADAL" clId="{D41272BA-66C0-4A0D-BD36-E98BDC413A52}" dt="2025-02-17T14:14:56.505" v="4991" actId="478"/>
          <ac:picMkLst>
            <pc:docMk/>
            <pc:sldMk cId="557008447" sldId="1796"/>
            <ac:picMk id="39" creationId="{2095ABBF-7179-96A0-5A7C-E8624A6FB375}"/>
          </ac:picMkLst>
        </pc:picChg>
        <pc:picChg chg="add del mod">
          <ac:chgData name="Emanuel Ferreira da Silva" userId="acbf61af-dd8a-4530-9862-14641210e4cb" providerId="ADAL" clId="{D41272BA-66C0-4A0D-BD36-E98BDC413A52}" dt="2025-02-13T16:16:15.425" v="1985" actId="478"/>
          <ac:picMkLst>
            <pc:docMk/>
            <pc:sldMk cId="557008447" sldId="1796"/>
            <ac:picMk id="1026" creationId="{2956D5BE-55F7-8E00-93D3-D2F7D6093C65}"/>
          </ac:picMkLst>
        </pc:picChg>
        <pc:picChg chg="add del mod">
          <ac:chgData name="Emanuel Ferreira da Silva" userId="acbf61af-dd8a-4530-9862-14641210e4cb" providerId="ADAL" clId="{D41272BA-66C0-4A0D-BD36-E98BDC413A52}" dt="2025-02-17T14:15:00.632" v="4995" actId="478"/>
          <ac:picMkLst>
            <pc:docMk/>
            <pc:sldMk cId="557008447" sldId="1796"/>
            <ac:picMk id="1028" creationId="{F8574F5B-EC12-2A1D-19D2-CFF63D21B577}"/>
          </ac:picMkLst>
        </pc:picChg>
        <pc:picChg chg="add mod">
          <ac:chgData name="Emanuel Ferreira da Silva" userId="acbf61af-dd8a-4530-9862-14641210e4cb" providerId="ADAL" clId="{D41272BA-66C0-4A0D-BD36-E98BDC413A52}" dt="2025-02-13T17:14:16.151" v="2384" actId="1076"/>
          <ac:picMkLst>
            <pc:docMk/>
            <pc:sldMk cId="557008447" sldId="1796"/>
            <ac:picMk id="1030" creationId="{A8D9F398-4236-120B-C6EF-8509DA583383}"/>
          </ac:picMkLst>
        </pc:picChg>
        <pc:picChg chg="del mod">
          <ac:chgData name="Emanuel Ferreira da Silva" userId="acbf61af-dd8a-4530-9862-14641210e4cb" providerId="ADAL" clId="{D41272BA-66C0-4A0D-BD36-E98BDC413A52}" dt="2025-02-13T14:52:42.324" v="1864" actId="478"/>
          <ac:picMkLst>
            <pc:docMk/>
            <pc:sldMk cId="557008447" sldId="1796"/>
            <ac:picMk id="2050" creationId="{47286731-7F86-C949-912B-5A0F13A4C79B}"/>
          </ac:picMkLst>
        </pc:picChg>
      </pc:sldChg>
      <pc:sldChg chg="add del">
        <pc:chgData name="Emanuel Ferreira da Silva" userId="acbf61af-dd8a-4530-9862-14641210e4cb" providerId="ADAL" clId="{D41272BA-66C0-4A0D-BD36-E98BDC413A52}" dt="2025-02-13T13:55:45.089" v="1851" actId="47"/>
        <pc:sldMkLst>
          <pc:docMk/>
          <pc:sldMk cId="3746203993" sldId="1797"/>
        </pc:sldMkLst>
      </pc:sldChg>
      <pc:sldChg chg="add del ord">
        <pc:chgData name="Emanuel Ferreira da Silva" userId="acbf61af-dd8a-4530-9862-14641210e4cb" providerId="ADAL" clId="{D41272BA-66C0-4A0D-BD36-E98BDC413A52}" dt="2025-02-13T16:49:22.183" v="2162" actId="47"/>
        <pc:sldMkLst>
          <pc:docMk/>
          <pc:sldMk cId="3853559983" sldId="1797"/>
        </pc:sldMkLst>
      </pc:sldChg>
      <pc:sldChg chg="addSp delSp modSp add del mod delAnim modAnim">
        <pc:chgData name="Emanuel Ferreira da Silva" userId="acbf61af-dd8a-4530-9862-14641210e4cb" providerId="ADAL" clId="{D41272BA-66C0-4A0D-BD36-E98BDC413A52}" dt="2025-02-13T19:17:02.026" v="2912" actId="47"/>
        <pc:sldMkLst>
          <pc:docMk/>
          <pc:sldMk cId="3933183214" sldId="1797"/>
        </pc:sldMkLst>
        <pc:spChg chg="del">
          <ac:chgData name="Emanuel Ferreira da Silva" userId="acbf61af-dd8a-4530-9862-14641210e4cb" providerId="ADAL" clId="{D41272BA-66C0-4A0D-BD36-E98BDC413A52}" dt="2025-02-13T18:13:49.410" v="2643" actId="478"/>
          <ac:spMkLst>
            <pc:docMk/>
            <pc:sldMk cId="3933183214" sldId="1797"/>
            <ac:spMk id="10" creationId="{AEBFAAC0-C437-E4A8-C5CF-7C865C270859}"/>
          </ac:spMkLst>
        </pc:spChg>
        <pc:spChg chg="mod">
          <ac:chgData name="Emanuel Ferreira da Silva" userId="acbf61af-dd8a-4530-9862-14641210e4cb" providerId="ADAL" clId="{D41272BA-66C0-4A0D-BD36-E98BDC413A52}" dt="2025-02-13T18:13:28.678" v="2641"/>
          <ac:spMkLst>
            <pc:docMk/>
            <pc:sldMk cId="3933183214" sldId="1797"/>
            <ac:spMk id="18" creationId="{E4B3F093-D52C-4671-978E-7D2614B44049}"/>
          </ac:spMkLst>
        </pc:spChg>
        <pc:spChg chg="add del mod">
          <ac:chgData name="Emanuel Ferreira da Silva" userId="acbf61af-dd8a-4530-9862-14641210e4cb" providerId="ADAL" clId="{D41272BA-66C0-4A0D-BD36-E98BDC413A52}" dt="2025-02-13T19:14:17.869" v="2877" actId="478"/>
          <ac:spMkLst>
            <pc:docMk/>
            <pc:sldMk cId="3933183214" sldId="1797"/>
            <ac:spMk id="24" creationId="{A3DD9D6D-D1B6-BBAA-BDBE-E8C3A391C748}"/>
          </ac:spMkLst>
        </pc:spChg>
        <pc:spChg chg="del">
          <ac:chgData name="Emanuel Ferreira da Silva" userId="acbf61af-dd8a-4530-9862-14641210e4cb" providerId="ADAL" clId="{D41272BA-66C0-4A0D-BD36-E98BDC413A52}" dt="2025-02-13T18:13:47.486" v="2642" actId="478"/>
          <ac:spMkLst>
            <pc:docMk/>
            <pc:sldMk cId="3933183214" sldId="1797"/>
            <ac:spMk id="25" creationId="{102609D6-4E00-79AF-72E6-2591761472E1}"/>
          </ac:spMkLst>
        </pc:spChg>
        <pc:spChg chg="del">
          <ac:chgData name="Emanuel Ferreira da Silva" userId="acbf61af-dd8a-4530-9862-14641210e4cb" providerId="ADAL" clId="{D41272BA-66C0-4A0D-BD36-E98BDC413A52}" dt="2025-02-13T18:13:47.486" v="2642" actId="478"/>
          <ac:spMkLst>
            <pc:docMk/>
            <pc:sldMk cId="3933183214" sldId="1797"/>
            <ac:spMk id="26" creationId="{71BCB652-0167-5408-A269-1391F161A3A5}"/>
          </ac:spMkLst>
        </pc:spChg>
        <pc:spChg chg="del">
          <ac:chgData name="Emanuel Ferreira da Silva" userId="acbf61af-dd8a-4530-9862-14641210e4cb" providerId="ADAL" clId="{D41272BA-66C0-4A0D-BD36-E98BDC413A52}" dt="2025-02-13T18:13:47.486" v="2642" actId="478"/>
          <ac:spMkLst>
            <pc:docMk/>
            <pc:sldMk cId="3933183214" sldId="1797"/>
            <ac:spMk id="27" creationId="{F7445C3B-B2BF-0A0D-86B0-38F662BC1CC4}"/>
          </ac:spMkLst>
        </pc:spChg>
        <pc:spChg chg="del">
          <ac:chgData name="Emanuel Ferreira da Silva" userId="acbf61af-dd8a-4530-9862-14641210e4cb" providerId="ADAL" clId="{D41272BA-66C0-4A0D-BD36-E98BDC413A52}" dt="2025-02-13T18:13:47.486" v="2642" actId="478"/>
          <ac:spMkLst>
            <pc:docMk/>
            <pc:sldMk cId="3933183214" sldId="1797"/>
            <ac:spMk id="29" creationId="{8A50E260-9650-8966-12BA-7F08EE486401}"/>
          </ac:spMkLst>
        </pc:spChg>
        <pc:spChg chg="del">
          <ac:chgData name="Emanuel Ferreira da Silva" userId="acbf61af-dd8a-4530-9862-14641210e4cb" providerId="ADAL" clId="{D41272BA-66C0-4A0D-BD36-E98BDC413A52}" dt="2025-02-13T18:13:47.486" v="2642" actId="478"/>
          <ac:spMkLst>
            <pc:docMk/>
            <pc:sldMk cId="3933183214" sldId="1797"/>
            <ac:spMk id="30" creationId="{5586E65F-8F5B-3CFF-11E2-1241E46DA8B9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31" creationId="{BDB1C9AB-D9B4-1A1D-468F-8696E62940E8}"/>
          </ac:spMkLst>
        </pc:spChg>
        <pc:spChg chg="add del mod">
          <ac:chgData name="Emanuel Ferreira da Silva" userId="acbf61af-dd8a-4530-9862-14641210e4cb" providerId="ADAL" clId="{D41272BA-66C0-4A0D-BD36-E98BDC413A52}" dt="2025-02-13T19:14:17.034" v="2876" actId="478"/>
          <ac:spMkLst>
            <pc:docMk/>
            <pc:sldMk cId="3933183214" sldId="1797"/>
            <ac:spMk id="32" creationId="{039E2937-7521-3922-12A7-B6280D703514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33" creationId="{77664C96-2FB8-32C9-258D-3427CC9C6AD0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36" creationId="{4BC6B813-83A0-C74D-FFDC-6C6E3FFB8C6E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37" creationId="{3BED30A1-0F4F-CA90-217A-FB55FBD34575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38" creationId="{6F0FE337-F501-FFB1-6196-9E55F0E97C2C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40" creationId="{E725E3A0-1F71-39D5-44E9-FBAC9816D2DE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41" creationId="{5B3A4D96-2FFC-E5C7-B3F7-62DBEA57E2AE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42" creationId="{4A4CCB56-E7E9-AD37-9745-018F002480D7}"/>
          </ac:spMkLst>
        </pc:spChg>
        <pc:spChg chg="add del mod">
          <ac:chgData name="Emanuel Ferreira da Silva" userId="acbf61af-dd8a-4530-9862-14641210e4cb" providerId="ADAL" clId="{D41272BA-66C0-4A0D-BD36-E98BDC413A52}" dt="2025-02-13T18:27:12.048" v="2708" actId="478"/>
          <ac:spMkLst>
            <pc:docMk/>
            <pc:sldMk cId="3933183214" sldId="1797"/>
            <ac:spMk id="43" creationId="{DFACF693-0E9A-6BD9-1D6A-C7D73EE33D02}"/>
          </ac:spMkLst>
        </pc:spChg>
        <pc:spChg chg="add del mod">
          <ac:chgData name="Emanuel Ferreira da Silva" userId="acbf61af-dd8a-4530-9862-14641210e4cb" providerId="ADAL" clId="{D41272BA-66C0-4A0D-BD36-E98BDC413A52}" dt="2025-02-13T19:14:19.117" v="2878" actId="478"/>
          <ac:spMkLst>
            <pc:docMk/>
            <pc:sldMk cId="3933183214" sldId="1797"/>
            <ac:spMk id="44" creationId="{AB213A68-000E-53F1-54CA-2B9DA12B01EE}"/>
          </ac:spMkLst>
        </pc:spChg>
        <pc:spChg chg="add del mod">
          <ac:chgData name="Emanuel Ferreira da Silva" userId="acbf61af-dd8a-4530-9862-14641210e4cb" providerId="ADAL" clId="{D41272BA-66C0-4A0D-BD36-E98BDC413A52}" dt="2025-02-13T19:14:23.339" v="2882" actId="478"/>
          <ac:spMkLst>
            <pc:docMk/>
            <pc:sldMk cId="3933183214" sldId="1797"/>
            <ac:spMk id="45" creationId="{6CE7D79D-0A21-D1D3-0A65-A2199ED9B120}"/>
          </ac:spMkLst>
        </pc:spChg>
        <pc:spChg chg="add del mod">
          <ac:chgData name="Emanuel Ferreira da Silva" userId="acbf61af-dd8a-4530-9862-14641210e4cb" providerId="ADAL" clId="{D41272BA-66C0-4A0D-BD36-E98BDC413A52}" dt="2025-02-13T19:14:20.563" v="2879" actId="478"/>
          <ac:spMkLst>
            <pc:docMk/>
            <pc:sldMk cId="3933183214" sldId="1797"/>
            <ac:spMk id="46" creationId="{E81BFA63-DCCD-603C-2920-D2EEB3EF1433}"/>
          </ac:spMkLst>
        </pc:spChg>
        <pc:spChg chg="add del mod">
          <ac:chgData name="Emanuel Ferreira da Silva" userId="acbf61af-dd8a-4530-9862-14641210e4cb" providerId="ADAL" clId="{D41272BA-66C0-4A0D-BD36-E98BDC413A52}" dt="2025-02-13T19:14:20.563" v="2879" actId="478"/>
          <ac:spMkLst>
            <pc:docMk/>
            <pc:sldMk cId="3933183214" sldId="1797"/>
            <ac:spMk id="47" creationId="{18893944-B4FC-C7F8-8CF4-057F7294057E}"/>
          </ac:spMkLst>
        </pc:spChg>
        <pc:picChg chg="add del mod">
          <ac:chgData name="Emanuel Ferreira da Silva" userId="acbf61af-dd8a-4530-9862-14641210e4cb" providerId="ADAL" clId="{D41272BA-66C0-4A0D-BD36-E98BDC413A52}" dt="2025-02-13T19:14:20.563" v="2879" actId="478"/>
          <ac:picMkLst>
            <pc:docMk/>
            <pc:sldMk cId="3933183214" sldId="1797"/>
            <ac:picMk id="2" creationId="{A5E7144E-D831-8398-AEA3-E5E42250CB69}"/>
          </ac:picMkLst>
        </pc:picChg>
        <pc:picChg chg="add del mod">
          <ac:chgData name="Emanuel Ferreira da Silva" userId="acbf61af-dd8a-4530-9862-14641210e4cb" providerId="ADAL" clId="{D41272BA-66C0-4A0D-BD36-E98BDC413A52}" dt="2025-02-13T19:14:20.563" v="2879" actId="478"/>
          <ac:picMkLst>
            <pc:docMk/>
            <pc:sldMk cId="3933183214" sldId="1797"/>
            <ac:picMk id="4" creationId="{328259B3-B6AA-7159-4BAD-E24B9D240E48}"/>
          </ac:picMkLst>
        </pc:picChg>
        <pc:picChg chg="add del mod">
          <ac:chgData name="Emanuel Ferreira da Silva" userId="acbf61af-dd8a-4530-9862-14641210e4cb" providerId="ADAL" clId="{D41272BA-66C0-4A0D-BD36-E98BDC413A52}" dt="2025-02-13T19:14:20.563" v="2879" actId="478"/>
          <ac:picMkLst>
            <pc:docMk/>
            <pc:sldMk cId="3933183214" sldId="1797"/>
            <ac:picMk id="5" creationId="{0A97DCBE-31B5-2E0F-3B06-F07C2E97E0E8}"/>
          </ac:picMkLst>
        </pc:picChg>
        <pc:picChg chg="add del mod">
          <ac:chgData name="Emanuel Ferreira da Silva" userId="acbf61af-dd8a-4530-9862-14641210e4cb" providerId="ADAL" clId="{D41272BA-66C0-4A0D-BD36-E98BDC413A52}" dt="2025-02-13T19:14:20.563" v="2879" actId="478"/>
          <ac:picMkLst>
            <pc:docMk/>
            <pc:sldMk cId="3933183214" sldId="1797"/>
            <ac:picMk id="6" creationId="{0253FDA3-935B-8732-ECD2-E768F9E002A7}"/>
          </ac:picMkLst>
        </pc:picChg>
        <pc:picChg chg="add del mod">
          <ac:chgData name="Emanuel Ferreira da Silva" userId="acbf61af-dd8a-4530-9862-14641210e4cb" providerId="ADAL" clId="{D41272BA-66C0-4A0D-BD36-E98BDC413A52}" dt="2025-02-13T19:14:20.563" v="2879" actId="478"/>
          <ac:picMkLst>
            <pc:docMk/>
            <pc:sldMk cId="3933183214" sldId="1797"/>
            <ac:picMk id="7" creationId="{4C687958-7AEA-F40C-1260-A6CD7A803051}"/>
          </ac:picMkLst>
        </pc:picChg>
        <pc:picChg chg="add del mod">
          <ac:chgData name="Emanuel Ferreira da Silva" userId="acbf61af-dd8a-4530-9862-14641210e4cb" providerId="ADAL" clId="{D41272BA-66C0-4A0D-BD36-E98BDC413A52}" dt="2025-02-13T19:14:20.563" v="2879" actId="478"/>
          <ac:picMkLst>
            <pc:docMk/>
            <pc:sldMk cId="3933183214" sldId="1797"/>
            <ac:picMk id="8" creationId="{AE73CCBD-AF84-C208-9722-E93C28EFAF51}"/>
          </ac:picMkLst>
        </pc:picChg>
        <pc:picChg chg="del">
          <ac:chgData name="Emanuel Ferreira da Silva" userId="acbf61af-dd8a-4530-9862-14641210e4cb" providerId="ADAL" clId="{D41272BA-66C0-4A0D-BD36-E98BDC413A52}" dt="2025-02-13T18:13:50.404" v="2644" actId="478"/>
          <ac:picMkLst>
            <pc:docMk/>
            <pc:sldMk cId="3933183214" sldId="1797"/>
            <ac:picMk id="11" creationId="{CA0B3AF5-5898-D3AA-7CB8-C703B112D2A6}"/>
          </ac:picMkLst>
        </pc:picChg>
        <pc:picChg chg="add del mod">
          <ac:chgData name="Emanuel Ferreira da Silva" userId="acbf61af-dd8a-4530-9862-14641210e4cb" providerId="ADAL" clId="{D41272BA-66C0-4A0D-BD36-E98BDC413A52}" dt="2025-02-13T19:14:15.393" v="2874" actId="478"/>
          <ac:picMkLst>
            <pc:docMk/>
            <pc:sldMk cId="3933183214" sldId="1797"/>
            <ac:picMk id="12" creationId="{EDC80ECF-E750-7AB4-64C2-D1A75451907C}"/>
          </ac:picMkLst>
        </pc:picChg>
        <pc:picChg chg="del">
          <ac:chgData name="Emanuel Ferreira da Silva" userId="acbf61af-dd8a-4530-9862-14641210e4cb" providerId="ADAL" clId="{D41272BA-66C0-4A0D-BD36-E98BDC413A52}" dt="2025-02-13T18:13:51.234" v="2645" actId="478"/>
          <ac:picMkLst>
            <pc:docMk/>
            <pc:sldMk cId="3933183214" sldId="1797"/>
            <ac:picMk id="13" creationId="{8EF21E78-415B-929D-DC19-EDD1100A38A3}"/>
          </ac:picMkLst>
        </pc:picChg>
        <pc:picChg chg="del">
          <ac:chgData name="Emanuel Ferreira da Silva" userId="acbf61af-dd8a-4530-9862-14641210e4cb" providerId="ADAL" clId="{D41272BA-66C0-4A0D-BD36-E98BDC413A52}" dt="2025-02-13T18:13:49.410" v="2643" actId="478"/>
          <ac:picMkLst>
            <pc:docMk/>
            <pc:sldMk cId="3933183214" sldId="1797"/>
            <ac:picMk id="14" creationId="{58D59F6F-4D49-C673-5A6F-020242B60E15}"/>
          </ac:picMkLst>
        </pc:picChg>
        <pc:picChg chg="del">
          <ac:chgData name="Emanuel Ferreira da Silva" userId="acbf61af-dd8a-4530-9862-14641210e4cb" providerId="ADAL" clId="{D41272BA-66C0-4A0D-BD36-E98BDC413A52}" dt="2025-02-13T18:13:47.486" v="2642" actId="478"/>
          <ac:picMkLst>
            <pc:docMk/>
            <pc:sldMk cId="3933183214" sldId="1797"/>
            <ac:picMk id="15" creationId="{120CDD5F-9213-00B2-2699-D2CB5CFD194D}"/>
          </ac:picMkLst>
        </pc:picChg>
        <pc:picChg chg="del">
          <ac:chgData name="Emanuel Ferreira da Silva" userId="acbf61af-dd8a-4530-9862-14641210e4cb" providerId="ADAL" clId="{D41272BA-66C0-4A0D-BD36-E98BDC413A52}" dt="2025-02-13T18:13:49.410" v="2643" actId="478"/>
          <ac:picMkLst>
            <pc:docMk/>
            <pc:sldMk cId="3933183214" sldId="1797"/>
            <ac:picMk id="16" creationId="{B2D4B6E2-14A1-80F0-180C-D7FF9B667B72}"/>
          </ac:picMkLst>
        </pc:picChg>
        <pc:picChg chg="del">
          <ac:chgData name="Emanuel Ferreira da Silva" userId="acbf61af-dd8a-4530-9862-14641210e4cb" providerId="ADAL" clId="{D41272BA-66C0-4A0D-BD36-E98BDC413A52}" dt="2025-02-13T18:13:47.486" v="2642" actId="478"/>
          <ac:picMkLst>
            <pc:docMk/>
            <pc:sldMk cId="3933183214" sldId="1797"/>
            <ac:picMk id="20" creationId="{BC13BFC4-69B2-09DC-93D6-7A4A0D269EF2}"/>
          </ac:picMkLst>
        </pc:picChg>
        <pc:picChg chg="del">
          <ac:chgData name="Emanuel Ferreira da Silva" userId="acbf61af-dd8a-4530-9862-14641210e4cb" providerId="ADAL" clId="{D41272BA-66C0-4A0D-BD36-E98BDC413A52}" dt="2025-02-13T18:13:47.486" v="2642" actId="478"/>
          <ac:picMkLst>
            <pc:docMk/>
            <pc:sldMk cId="3933183214" sldId="1797"/>
            <ac:picMk id="21" creationId="{8C875B9D-094B-C104-9F44-096035CA44E2}"/>
          </ac:picMkLst>
        </pc:picChg>
        <pc:picChg chg="del">
          <ac:chgData name="Emanuel Ferreira da Silva" userId="acbf61af-dd8a-4530-9862-14641210e4cb" providerId="ADAL" clId="{D41272BA-66C0-4A0D-BD36-E98BDC413A52}" dt="2025-02-13T18:13:49.410" v="2643" actId="478"/>
          <ac:picMkLst>
            <pc:docMk/>
            <pc:sldMk cId="3933183214" sldId="1797"/>
            <ac:picMk id="22" creationId="{1473C2A8-52D0-0A90-63A2-27B58240D415}"/>
          </ac:picMkLst>
        </pc:picChg>
        <pc:picChg chg="add del mod">
          <ac:chgData name="Emanuel Ferreira da Silva" userId="acbf61af-dd8a-4530-9862-14641210e4cb" providerId="ADAL" clId="{D41272BA-66C0-4A0D-BD36-E98BDC413A52}" dt="2025-02-13T18:27:12.048" v="2708" actId="478"/>
          <ac:picMkLst>
            <pc:docMk/>
            <pc:sldMk cId="3933183214" sldId="1797"/>
            <ac:picMk id="23" creationId="{C5D0BD7E-32F9-548B-FAC0-0553252CB493}"/>
          </ac:picMkLst>
        </pc:picChg>
        <pc:picChg chg="del">
          <ac:chgData name="Emanuel Ferreira da Silva" userId="acbf61af-dd8a-4530-9862-14641210e4cb" providerId="ADAL" clId="{D41272BA-66C0-4A0D-BD36-E98BDC413A52}" dt="2025-02-13T18:13:49.410" v="2643" actId="478"/>
          <ac:picMkLst>
            <pc:docMk/>
            <pc:sldMk cId="3933183214" sldId="1797"/>
            <ac:picMk id="28" creationId="{E2F015B3-DAD7-28F8-361A-B99DC81DA363}"/>
          </ac:picMkLst>
        </pc:picChg>
        <pc:picChg chg="add del mod">
          <ac:chgData name="Emanuel Ferreira da Silva" userId="acbf61af-dd8a-4530-9862-14641210e4cb" providerId="ADAL" clId="{D41272BA-66C0-4A0D-BD36-E98BDC413A52}" dt="2025-02-13T18:27:12.048" v="2708" actId="478"/>
          <ac:picMkLst>
            <pc:docMk/>
            <pc:sldMk cId="3933183214" sldId="1797"/>
            <ac:picMk id="34" creationId="{02E11D50-FE3C-F05C-8566-D1800FA640D8}"/>
          </ac:picMkLst>
        </pc:picChg>
        <pc:picChg chg="del">
          <ac:chgData name="Emanuel Ferreira da Silva" userId="acbf61af-dd8a-4530-9862-14641210e4cb" providerId="ADAL" clId="{D41272BA-66C0-4A0D-BD36-E98BDC413A52}" dt="2025-02-13T18:13:49.410" v="2643" actId="478"/>
          <ac:picMkLst>
            <pc:docMk/>
            <pc:sldMk cId="3933183214" sldId="1797"/>
            <ac:picMk id="35" creationId="{47B86126-DD18-312D-EADC-A7C9F10A3495}"/>
          </ac:picMkLst>
        </pc:picChg>
        <pc:picChg chg="del">
          <ac:chgData name="Emanuel Ferreira da Silva" userId="acbf61af-dd8a-4530-9862-14641210e4cb" providerId="ADAL" clId="{D41272BA-66C0-4A0D-BD36-E98BDC413A52}" dt="2025-02-13T18:13:49.410" v="2643" actId="478"/>
          <ac:picMkLst>
            <pc:docMk/>
            <pc:sldMk cId="3933183214" sldId="1797"/>
            <ac:picMk id="39" creationId="{2095ABBF-7179-96A0-5A7C-E8624A6FB375}"/>
          </ac:picMkLst>
        </pc:picChg>
        <pc:picChg chg="add del mod">
          <ac:chgData name="Emanuel Ferreira da Silva" userId="acbf61af-dd8a-4530-9862-14641210e4cb" providerId="ADAL" clId="{D41272BA-66C0-4A0D-BD36-E98BDC413A52}" dt="2025-02-13T19:14:22.017" v="2881" actId="478"/>
          <ac:picMkLst>
            <pc:docMk/>
            <pc:sldMk cId="3933183214" sldId="1797"/>
            <ac:picMk id="48" creationId="{42EE8316-F4DC-2B67-4BF5-8F4DB032DBAB}"/>
          </ac:picMkLst>
        </pc:picChg>
        <pc:picChg chg="add del mod">
          <ac:chgData name="Emanuel Ferreira da Silva" userId="acbf61af-dd8a-4530-9862-14641210e4cb" providerId="ADAL" clId="{D41272BA-66C0-4A0D-BD36-E98BDC413A52}" dt="2025-02-13T19:14:22.017" v="2881" actId="478"/>
          <ac:picMkLst>
            <pc:docMk/>
            <pc:sldMk cId="3933183214" sldId="1797"/>
            <ac:picMk id="49" creationId="{0B569DBC-83BD-CADA-7E36-611A6FD65475}"/>
          </ac:picMkLst>
        </pc:picChg>
        <pc:picChg chg="add del mod">
          <ac:chgData name="Emanuel Ferreira da Silva" userId="acbf61af-dd8a-4530-9862-14641210e4cb" providerId="ADAL" clId="{D41272BA-66C0-4A0D-BD36-E98BDC413A52}" dt="2025-02-13T19:14:22.017" v="2881" actId="478"/>
          <ac:picMkLst>
            <pc:docMk/>
            <pc:sldMk cId="3933183214" sldId="1797"/>
            <ac:picMk id="50" creationId="{95CA535F-0FC6-12CF-490F-996657B1D4C3}"/>
          </ac:picMkLst>
        </pc:picChg>
        <pc:picChg chg="add del mod">
          <ac:chgData name="Emanuel Ferreira da Silva" userId="acbf61af-dd8a-4530-9862-14641210e4cb" providerId="ADAL" clId="{D41272BA-66C0-4A0D-BD36-E98BDC413A52}" dt="2025-02-13T19:14:22.017" v="2881" actId="478"/>
          <ac:picMkLst>
            <pc:docMk/>
            <pc:sldMk cId="3933183214" sldId="1797"/>
            <ac:picMk id="51" creationId="{D676FFB7-CDDE-00AF-C06A-879BC8DBA824}"/>
          </ac:picMkLst>
        </pc:picChg>
        <pc:picChg chg="add del mod">
          <ac:chgData name="Emanuel Ferreira da Silva" userId="acbf61af-dd8a-4530-9862-14641210e4cb" providerId="ADAL" clId="{D41272BA-66C0-4A0D-BD36-E98BDC413A52}" dt="2025-02-13T19:14:21.196" v="2880" actId="478"/>
          <ac:picMkLst>
            <pc:docMk/>
            <pc:sldMk cId="3933183214" sldId="1797"/>
            <ac:picMk id="52" creationId="{08B5108F-D0A3-EA3B-35F3-604909F9137B}"/>
          </ac:picMkLst>
        </pc:picChg>
        <pc:picChg chg="add mod">
          <ac:chgData name="Emanuel Ferreira da Silva" userId="acbf61af-dd8a-4530-9862-14641210e4cb" providerId="ADAL" clId="{D41272BA-66C0-4A0D-BD36-E98BDC413A52}" dt="2025-02-13T19:14:07.743" v="2872" actId="1076"/>
          <ac:picMkLst>
            <pc:docMk/>
            <pc:sldMk cId="3933183214" sldId="1797"/>
            <ac:picMk id="53" creationId="{5175202D-D537-EA84-A4FE-EE0BB83DC4F9}"/>
          </ac:picMkLst>
        </pc:picChg>
        <pc:picChg chg="add mod">
          <ac:chgData name="Emanuel Ferreira da Silva" userId="acbf61af-dd8a-4530-9862-14641210e4cb" providerId="ADAL" clId="{D41272BA-66C0-4A0D-BD36-E98BDC413A52}" dt="2025-02-13T19:14:26.845" v="2883" actId="1076"/>
          <ac:picMkLst>
            <pc:docMk/>
            <pc:sldMk cId="3933183214" sldId="1797"/>
            <ac:picMk id="54" creationId="{246A9E3A-AC5C-C244-D822-564C3A4FEEA9}"/>
          </ac:picMkLst>
        </pc:picChg>
        <pc:picChg chg="del">
          <ac:chgData name="Emanuel Ferreira da Silva" userId="acbf61af-dd8a-4530-9862-14641210e4cb" providerId="ADAL" clId="{D41272BA-66C0-4A0D-BD36-E98BDC413A52}" dt="2025-02-13T18:13:47.486" v="2642" actId="478"/>
          <ac:picMkLst>
            <pc:docMk/>
            <pc:sldMk cId="3933183214" sldId="1797"/>
            <ac:picMk id="1028" creationId="{F8574F5B-EC12-2A1D-19D2-CFF63D21B577}"/>
          </ac:picMkLst>
        </pc:picChg>
        <pc:picChg chg="del">
          <ac:chgData name="Emanuel Ferreira da Silva" userId="acbf61af-dd8a-4530-9862-14641210e4cb" providerId="ADAL" clId="{D41272BA-66C0-4A0D-BD36-E98BDC413A52}" dt="2025-02-13T18:13:47.486" v="2642" actId="478"/>
          <ac:picMkLst>
            <pc:docMk/>
            <pc:sldMk cId="3933183214" sldId="1797"/>
            <ac:picMk id="1030" creationId="{A8D9F398-4236-120B-C6EF-8509DA583383}"/>
          </ac:picMkLst>
        </pc:picChg>
        <pc:picChg chg="add del mod">
          <ac:chgData name="Emanuel Ferreira da Silva" userId="acbf61af-dd8a-4530-9862-14641210e4cb" providerId="ADAL" clId="{D41272BA-66C0-4A0D-BD36-E98BDC413A52}" dt="2025-02-13T19:14:16.522" v="2875" actId="478"/>
          <ac:picMkLst>
            <pc:docMk/>
            <pc:sldMk cId="3933183214" sldId="1797"/>
            <ac:picMk id="2050" creationId="{C9B5CF33-75AC-678D-2847-14C31CBE857A}"/>
          </ac:picMkLst>
        </pc:picChg>
        <pc:picChg chg="add del">
          <ac:chgData name="Emanuel Ferreira da Silva" userId="acbf61af-dd8a-4530-9862-14641210e4cb" providerId="ADAL" clId="{D41272BA-66C0-4A0D-BD36-E98BDC413A52}" dt="2025-02-13T19:00:31.354" v="2801"/>
          <ac:picMkLst>
            <pc:docMk/>
            <pc:sldMk cId="3933183214" sldId="1797"/>
            <ac:picMk id="2052" creationId="{36781A06-1DAC-93F1-69B3-5D129A6C1C30}"/>
          </ac:picMkLst>
        </pc:picChg>
        <pc:picChg chg="add del mod">
          <ac:chgData name="Emanuel Ferreira da Silva" userId="acbf61af-dd8a-4530-9862-14641210e4cb" providerId="ADAL" clId="{D41272BA-66C0-4A0D-BD36-E98BDC413A52}" dt="2025-02-13T19:00:41.284" v="2804" actId="478"/>
          <ac:picMkLst>
            <pc:docMk/>
            <pc:sldMk cId="3933183214" sldId="1797"/>
            <ac:picMk id="2054" creationId="{0F817D0B-BF7D-F700-C95A-31A455E73085}"/>
          </ac:picMkLst>
        </pc:picChg>
        <pc:picChg chg="add del mod">
          <ac:chgData name="Emanuel Ferreira da Silva" userId="acbf61af-dd8a-4530-9862-14641210e4cb" providerId="ADAL" clId="{D41272BA-66C0-4A0D-BD36-E98BDC413A52}" dt="2025-02-13T19:12:38.587" v="2836" actId="478"/>
          <ac:picMkLst>
            <pc:docMk/>
            <pc:sldMk cId="3933183214" sldId="1797"/>
            <ac:picMk id="2056" creationId="{FD9901B0-D7C2-6560-DB3E-11B015B4DCB0}"/>
          </ac:picMkLst>
        </pc:picChg>
        <pc:picChg chg="add mod">
          <ac:chgData name="Emanuel Ferreira da Silva" userId="acbf61af-dd8a-4530-9862-14641210e4cb" providerId="ADAL" clId="{D41272BA-66C0-4A0D-BD36-E98BDC413A52}" dt="2025-02-13T19:13:47.503" v="2869" actId="1076"/>
          <ac:picMkLst>
            <pc:docMk/>
            <pc:sldMk cId="3933183214" sldId="1797"/>
            <ac:picMk id="2058" creationId="{0A295CCD-D22C-CB02-EF0A-113C68416A15}"/>
          </ac:picMkLst>
        </pc:picChg>
        <pc:picChg chg="add del mod">
          <ac:chgData name="Emanuel Ferreira da Silva" userId="acbf61af-dd8a-4530-9862-14641210e4cb" providerId="ADAL" clId="{D41272BA-66C0-4A0D-BD36-E98BDC413A52}" dt="2025-02-13T19:13:38.544" v="2868" actId="21"/>
          <ac:picMkLst>
            <pc:docMk/>
            <pc:sldMk cId="3933183214" sldId="1797"/>
            <ac:picMk id="2060" creationId="{03171EBF-023C-842E-8634-BF619E9386E1}"/>
          </ac:picMkLst>
        </pc:picChg>
        <pc:picChg chg="add del mod">
          <ac:chgData name="Emanuel Ferreira da Silva" userId="acbf61af-dd8a-4530-9862-14641210e4cb" providerId="ADAL" clId="{D41272BA-66C0-4A0D-BD36-E98BDC413A52}" dt="2025-02-13T19:13:38.544" v="2868" actId="21"/>
          <ac:picMkLst>
            <pc:docMk/>
            <pc:sldMk cId="3933183214" sldId="1797"/>
            <ac:picMk id="2062" creationId="{C24E5860-CFE0-B1AD-408D-9C70E3DEF4B6}"/>
          </ac:picMkLst>
        </pc:picChg>
        <pc:picChg chg="add mod">
          <ac:chgData name="Emanuel Ferreira da Silva" userId="acbf61af-dd8a-4530-9862-14641210e4cb" providerId="ADAL" clId="{D41272BA-66C0-4A0D-BD36-E98BDC413A52}" dt="2025-02-13T19:14:54.885" v="2892" actId="1076"/>
          <ac:picMkLst>
            <pc:docMk/>
            <pc:sldMk cId="3933183214" sldId="1797"/>
            <ac:picMk id="2064" creationId="{91EFE968-74DB-BE57-3E80-1DD643303B5E}"/>
          </ac:picMkLst>
        </pc:picChg>
        <pc:picChg chg="add mod">
          <ac:chgData name="Emanuel Ferreira da Silva" userId="acbf61af-dd8a-4530-9862-14641210e4cb" providerId="ADAL" clId="{D41272BA-66C0-4A0D-BD36-E98BDC413A52}" dt="2025-02-13T19:15:06.383" v="2904" actId="1076"/>
          <ac:picMkLst>
            <pc:docMk/>
            <pc:sldMk cId="3933183214" sldId="1797"/>
            <ac:picMk id="2066" creationId="{EF173560-557E-6503-862B-DDB8EE1AD7AD}"/>
          </ac:picMkLst>
        </pc:picChg>
      </pc:sldChg>
      <pc:sldChg chg="modSp add del mod ord">
        <pc:chgData name="Emanuel Ferreira da Silva" userId="acbf61af-dd8a-4530-9862-14641210e4cb" providerId="ADAL" clId="{D41272BA-66C0-4A0D-BD36-E98BDC413A52}" dt="2025-02-13T16:25:19.426" v="2065" actId="47"/>
        <pc:sldMkLst>
          <pc:docMk/>
          <pc:sldMk cId="1139207205" sldId="1798"/>
        </pc:sldMkLst>
        <pc:picChg chg="mod">
          <ac:chgData name="Emanuel Ferreira da Silva" userId="acbf61af-dd8a-4530-9862-14641210e4cb" providerId="ADAL" clId="{D41272BA-66C0-4A0D-BD36-E98BDC413A52}" dt="2025-02-13T14:55:14.201" v="1905" actId="1076"/>
          <ac:picMkLst>
            <pc:docMk/>
            <pc:sldMk cId="1139207205" sldId="1798"/>
            <ac:picMk id="6" creationId="{7E7F0A64-4481-31B4-787F-17A5CBB9ADF4}"/>
          </ac:picMkLst>
        </pc:picChg>
      </pc:sldChg>
      <pc:sldChg chg="addSp delSp modSp add mod modAnim">
        <pc:chgData name="Emanuel Ferreira da Silva" userId="acbf61af-dd8a-4530-9862-14641210e4cb" providerId="ADAL" clId="{D41272BA-66C0-4A0D-BD36-E98BDC413A52}" dt="2025-02-14T21:02:35.429" v="4651"/>
        <pc:sldMkLst>
          <pc:docMk/>
          <pc:sldMk cId="2772201757" sldId="1798"/>
        </pc:sldMkLst>
        <pc:spChg chg="mod">
          <ac:chgData name="Emanuel Ferreira da Silva" userId="acbf61af-dd8a-4530-9862-14641210e4cb" providerId="ADAL" clId="{D41272BA-66C0-4A0D-BD36-E98BDC413A52}" dt="2025-02-14T21:02:35.429" v="4651"/>
          <ac:spMkLst>
            <pc:docMk/>
            <pc:sldMk cId="2772201757" sldId="1798"/>
            <ac:spMk id="18" creationId="{E4B3F093-D52C-4671-978E-7D2614B44049}"/>
          </ac:spMkLst>
        </pc:spChg>
        <pc:spChg chg="mod">
          <ac:chgData name="Emanuel Ferreira da Silva" userId="acbf61af-dd8a-4530-9862-14641210e4cb" providerId="ADAL" clId="{D41272BA-66C0-4A0D-BD36-E98BDC413A52}" dt="2025-02-14T18:22:47.013" v="3945" actId="692"/>
          <ac:spMkLst>
            <pc:docMk/>
            <pc:sldMk cId="2772201757" sldId="1798"/>
            <ac:spMk id="24" creationId="{A3DD9D6D-D1B6-BBAA-BDBE-E8C3A391C748}"/>
          </ac:spMkLst>
        </pc:spChg>
        <pc:spChg chg="add mod">
          <ac:chgData name="Emanuel Ferreira da Silva" userId="acbf61af-dd8a-4530-9862-14641210e4cb" providerId="ADAL" clId="{D41272BA-66C0-4A0D-BD36-E98BDC413A52}" dt="2025-02-13T21:02:08.648" v="3439"/>
          <ac:spMkLst>
            <pc:docMk/>
            <pc:sldMk cId="2772201757" sldId="1798"/>
            <ac:spMk id="30" creationId="{B01683B3-5AB3-88FF-57AD-232EDAD895CE}"/>
          </ac:spMkLst>
        </pc:spChg>
        <pc:spChg chg="mod">
          <ac:chgData name="Emanuel Ferreira da Silva" userId="acbf61af-dd8a-4530-9862-14641210e4cb" providerId="ADAL" clId="{D41272BA-66C0-4A0D-BD36-E98BDC413A52}" dt="2025-02-14T18:22:47.013" v="3945" actId="692"/>
          <ac:spMkLst>
            <pc:docMk/>
            <pc:sldMk cId="2772201757" sldId="1798"/>
            <ac:spMk id="32" creationId="{039E2937-7521-3922-12A7-B6280D703514}"/>
          </ac:spMkLst>
        </pc:spChg>
        <pc:spChg chg="mod">
          <ac:chgData name="Emanuel Ferreira da Silva" userId="acbf61af-dd8a-4530-9862-14641210e4cb" providerId="ADAL" clId="{D41272BA-66C0-4A0D-BD36-E98BDC413A52}" dt="2025-02-14T18:22:47.013" v="3945" actId="692"/>
          <ac:spMkLst>
            <pc:docMk/>
            <pc:sldMk cId="2772201757" sldId="1798"/>
            <ac:spMk id="44" creationId="{AB213A68-000E-53F1-54CA-2B9DA12B01EE}"/>
          </ac:spMkLst>
        </pc:spChg>
        <pc:spChg chg="mod">
          <ac:chgData name="Emanuel Ferreira da Silva" userId="acbf61af-dd8a-4530-9862-14641210e4cb" providerId="ADAL" clId="{D41272BA-66C0-4A0D-BD36-E98BDC413A52}" dt="2025-02-14T18:22:47.013" v="3945" actId="692"/>
          <ac:spMkLst>
            <pc:docMk/>
            <pc:sldMk cId="2772201757" sldId="1798"/>
            <ac:spMk id="45" creationId="{6CE7D79D-0A21-D1D3-0A65-A2199ED9B120}"/>
          </ac:spMkLst>
        </pc:spChg>
        <pc:picChg chg="add del mod">
          <ac:chgData name="Emanuel Ferreira da Silva" userId="acbf61af-dd8a-4530-9862-14641210e4cb" providerId="ADAL" clId="{D41272BA-66C0-4A0D-BD36-E98BDC413A52}" dt="2025-02-13T19:27:41.520" v="3004" actId="478"/>
          <ac:picMkLst>
            <pc:docMk/>
            <pc:sldMk cId="2772201757" sldId="1798"/>
            <ac:picMk id="9" creationId="{56B914FB-89A0-45DD-B018-92BE3B29B938}"/>
          </ac:picMkLst>
        </pc:picChg>
        <pc:picChg chg="add del mod">
          <ac:chgData name="Emanuel Ferreira da Silva" userId="acbf61af-dd8a-4530-9862-14641210e4cb" providerId="ADAL" clId="{D41272BA-66C0-4A0D-BD36-E98BDC413A52}" dt="2025-02-13T20:17:47.795" v="3108" actId="478"/>
          <ac:picMkLst>
            <pc:docMk/>
            <pc:sldMk cId="2772201757" sldId="1798"/>
            <ac:picMk id="10" creationId="{1A9FA707-520D-3A66-D01B-649AE23D6E1A}"/>
          </ac:picMkLst>
        </pc:picChg>
        <pc:picChg chg="add del mod">
          <ac:chgData name="Emanuel Ferreira da Silva" userId="acbf61af-dd8a-4530-9862-14641210e4cb" providerId="ADAL" clId="{D41272BA-66C0-4A0D-BD36-E98BDC413A52}" dt="2025-02-13T20:17:48.729" v="3109" actId="478"/>
          <ac:picMkLst>
            <pc:docMk/>
            <pc:sldMk cId="2772201757" sldId="1798"/>
            <ac:picMk id="11" creationId="{60F652E2-750F-74C0-FB86-8812A6125021}"/>
          </ac:picMkLst>
        </pc:picChg>
        <pc:picChg chg="mod ord">
          <ac:chgData name="Emanuel Ferreira da Silva" userId="acbf61af-dd8a-4530-9862-14641210e4cb" providerId="ADAL" clId="{D41272BA-66C0-4A0D-BD36-E98BDC413A52}" dt="2025-02-13T21:02:47.347" v="3441" actId="167"/>
          <ac:picMkLst>
            <pc:docMk/>
            <pc:sldMk cId="2772201757" sldId="1798"/>
            <ac:picMk id="12" creationId="{EDC80ECF-E750-7AB4-64C2-D1A75451907C}"/>
          </ac:picMkLst>
        </pc:picChg>
        <pc:picChg chg="add del mod">
          <ac:chgData name="Emanuel Ferreira da Silva" userId="acbf61af-dd8a-4530-9862-14641210e4cb" providerId="ADAL" clId="{D41272BA-66C0-4A0D-BD36-E98BDC413A52}" dt="2025-02-13T20:17:50.205" v="3112" actId="478"/>
          <ac:picMkLst>
            <pc:docMk/>
            <pc:sldMk cId="2772201757" sldId="1798"/>
            <ac:picMk id="13" creationId="{EEFB541C-BFAA-BFB2-F566-98E6CA1BB8AB}"/>
          </ac:picMkLst>
        </pc:picChg>
        <pc:picChg chg="add del mod">
          <ac:chgData name="Emanuel Ferreira da Silva" userId="acbf61af-dd8a-4530-9862-14641210e4cb" providerId="ADAL" clId="{D41272BA-66C0-4A0D-BD36-E98BDC413A52}" dt="2025-02-13T20:17:49.345" v="3110" actId="478"/>
          <ac:picMkLst>
            <pc:docMk/>
            <pc:sldMk cId="2772201757" sldId="1798"/>
            <ac:picMk id="14" creationId="{DCE5C1F5-0895-C887-B809-255A35623450}"/>
          </ac:picMkLst>
        </pc:picChg>
        <pc:picChg chg="add mod ord">
          <ac:chgData name="Emanuel Ferreira da Silva" userId="acbf61af-dd8a-4530-9862-14641210e4cb" providerId="ADAL" clId="{D41272BA-66C0-4A0D-BD36-E98BDC413A52}" dt="2025-02-13T21:03:51.361" v="3446" actId="167"/>
          <ac:picMkLst>
            <pc:docMk/>
            <pc:sldMk cId="2772201757" sldId="1798"/>
            <ac:picMk id="16" creationId="{85F8957A-6E3F-2AED-8620-5A0EF6E5F6B2}"/>
          </ac:picMkLst>
        </pc:picChg>
        <pc:picChg chg="add mod">
          <ac:chgData name="Emanuel Ferreira da Silva" userId="acbf61af-dd8a-4530-9862-14641210e4cb" providerId="ADAL" clId="{D41272BA-66C0-4A0D-BD36-E98BDC413A52}" dt="2025-02-13T19:47:51.679" v="3084" actId="1076"/>
          <ac:picMkLst>
            <pc:docMk/>
            <pc:sldMk cId="2772201757" sldId="1798"/>
            <ac:picMk id="20" creationId="{B0F3D290-489C-154F-FBB8-273C109FA71E}"/>
          </ac:picMkLst>
        </pc:picChg>
        <pc:picChg chg="add del mod ord">
          <ac:chgData name="Emanuel Ferreira da Silva" userId="acbf61af-dd8a-4530-9862-14641210e4cb" providerId="ADAL" clId="{D41272BA-66C0-4A0D-BD36-E98BDC413A52}" dt="2025-02-13T21:04:40.919" v="3448" actId="1076"/>
          <ac:picMkLst>
            <pc:docMk/>
            <pc:sldMk cId="2772201757" sldId="1798"/>
            <ac:picMk id="22" creationId="{D7AC9FAF-5D7D-0C99-5237-4CCD0C85E58F}"/>
          </ac:picMkLst>
        </pc:picChg>
        <pc:picChg chg="add mod ord">
          <ac:chgData name="Emanuel Ferreira da Silva" userId="acbf61af-dd8a-4530-9862-14641210e4cb" providerId="ADAL" clId="{D41272BA-66C0-4A0D-BD36-E98BDC413A52}" dt="2025-02-13T21:03:17.173" v="3444" actId="167"/>
          <ac:picMkLst>
            <pc:docMk/>
            <pc:sldMk cId="2772201757" sldId="1798"/>
            <ac:picMk id="25" creationId="{C5B6EE77-BC40-D856-75E3-B88804DCFE98}"/>
          </ac:picMkLst>
        </pc:picChg>
        <pc:picChg chg="add mod ord">
          <ac:chgData name="Emanuel Ferreira da Silva" userId="acbf61af-dd8a-4530-9862-14641210e4cb" providerId="ADAL" clId="{D41272BA-66C0-4A0D-BD36-E98BDC413A52}" dt="2025-02-13T21:03:13.140" v="3443" actId="167"/>
          <ac:picMkLst>
            <pc:docMk/>
            <pc:sldMk cId="2772201757" sldId="1798"/>
            <ac:picMk id="27" creationId="{797ACA71-DA9E-3B28-7311-042BEFD0CA59}"/>
          </ac:picMkLst>
        </pc:picChg>
        <pc:picChg chg="add mod ord">
          <ac:chgData name="Emanuel Ferreira da Silva" userId="acbf61af-dd8a-4530-9862-14641210e4cb" providerId="ADAL" clId="{D41272BA-66C0-4A0D-BD36-E98BDC413A52}" dt="2025-02-13T21:02:50.350" v="3442" actId="167"/>
          <ac:picMkLst>
            <pc:docMk/>
            <pc:sldMk cId="2772201757" sldId="1798"/>
            <ac:picMk id="29" creationId="{E229C7D4-2810-9B8E-0021-ECC23B8E1D4B}"/>
          </ac:picMkLst>
        </pc:picChg>
        <pc:picChg chg="add mod">
          <ac:chgData name="Emanuel Ferreira da Silva" userId="acbf61af-dd8a-4530-9862-14641210e4cb" providerId="ADAL" clId="{D41272BA-66C0-4A0D-BD36-E98BDC413A52}" dt="2025-02-13T21:00:59.547" v="3434"/>
          <ac:picMkLst>
            <pc:docMk/>
            <pc:sldMk cId="2772201757" sldId="1798"/>
            <ac:picMk id="31" creationId="{E356EED7-6378-20F1-B283-0A6EFA2B3DCD}"/>
          </ac:picMkLst>
        </pc:picChg>
        <pc:picChg chg="mod">
          <ac:chgData name="Emanuel Ferreira da Silva" userId="acbf61af-dd8a-4530-9862-14641210e4cb" providerId="ADAL" clId="{D41272BA-66C0-4A0D-BD36-E98BDC413A52}" dt="2025-02-13T19:20:42.476" v="2941" actId="1076"/>
          <ac:picMkLst>
            <pc:docMk/>
            <pc:sldMk cId="2772201757" sldId="1798"/>
            <ac:picMk id="48" creationId="{42EE8316-F4DC-2B67-4BF5-8F4DB032DBAB}"/>
          </ac:picMkLst>
        </pc:picChg>
        <pc:picChg chg="add del mod">
          <ac:chgData name="Emanuel Ferreira da Silva" userId="acbf61af-dd8a-4530-9862-14641210e4cb" providerId="ADAL" clId="{D41272BA-66C0-4A0D-BD36-E98BDC413A52}" dt="2025-02-13T19:47:40.638" v="3083" actId="478"/>
          <ac:picMkLst>
            <pc:docMk/>
            <pc:sldMk cId="2772201757" sldId="1798"/>
            <ac:picMk id="49" creationId="{0B569DBC-83BD-CADA-7E36-611A6FD65475}"/>
          </ac:picMkLst>
        </pc:picChg>
        <pc:picChg chg="del">
          <ac:chgData name="Emanuel Ferreira da Silva" userId="acbf61af-dd8a-4530-9862-14641210e4cb" providerId="ADAL" clId="{D41272BA-66C0-4A0D-BD36-E98BDC413A52}" dt="2025-02-13T19:20:27.022" v="2939" actId="478"/>
          <ac:picMkLst>
            <pc:docMk/>
            <pc:sldMk cId="2772201757" sldId="1798"/>
            <ac:picMk id="50" creationId="{95CA535F-0FC6-12CF-490F-996657B1D4C3}"/>
          </ac:picMkLst>
        </pc:picChg>
        <pc:picChg chg="del">
          <ac:chgData name="Emanuel Ferreira da Silva" userId="acbf61af-dd8a-4530-9862-14641210e4cb" providerId="ADAL" clId="{D41272BA-66C0-4A0D-BD36-E98BDC413A52}" dt="2025-02-13T19:21:22.383" v="2946" actId="478"/>
          <ac:picMkLst>
            <pc:docMk/>
            <pc:sldMk cId="2772201757" sldId="1798"/>
            <ac:picMk id="52" creationId="{08B5108F-D0A3-EA3B-35F3-604909F9137B}"/>
          </ac:picMkLst>
        </pc:picChg>
        <pc:picChg chg="del">
          <ac:chgData name="Emanuel Ferreira da Silva" userId="acbf61af-dd8a-4530-9862-14641210e4cb" providerId="ADAL" clId="{D41272BA-66C0-4A0D-BD36-E98BDC413A52}" dt="2025-02-13T19:15:14.073" v="2906" actId="478"/>
          <ac:picMkLst>
            <pc:docMk/>
            <pc:sldMk cId="2772201757" sldId="1798"/>
            <ac:picMk id="53" creationId="{5175202D-D537-EA84-A4FE-EE0BB83DC4F9}"/>
          </ac:picMkLst>
        </pc:picChg>
        <pc:picChg chg="del">
          <ac:chgData name="Emanuel Ferreira da Silva" userId="acbf61af-dd8a-4530-9862-14641210e4cb" providerId="ADAL" clId="{D41272BA-66C0-4A0D-BD36-E98BDC413A52}" dt="2025-02-13T19:15:13.452" v="2905" actId="478"/>
          <ac:picMkLst>
            <pc:docMk/>
            <pc:sldMk cId="2772201757" sldId="1798"/>
            <ac:picMk id="54" creationId="{246A9E3A-AC5C-C244-D822-564C3A4FEEA9}"/>
          </ac:picMkLst>
        </pc:picChg>
        <pc:picChg chg="mod">
          <ac:chgData name="Emanuel Ferreira da Silva" userId="acbf61af-dd8a-4530-9862-14641210e4cb" providerId="ADAL" clId="{D41272BA-66C0-4A0D-BD36-E98BDC413A52}" dt="2025-02-13T19:20:48.902" v="2943" actId="1076"/>
          <ac:picMkLst>
            <pc:docMk/>
            <pc:sldMk cId="2772201757" sldId="1798"/>
            <ac:picMk id="2050" creationId="{C9B5CF33-75AC-678D-2847-14C31CBE857A}"/>
          </ac:picMkLst>
        </pc:picChg>
        <pc:picChg chg="del">
          <ac:chgData name="Emanuel Ferreira da Silva" userId="acbf61af-dd8a-4530-9862-14641210e4cb" providerId="ADAL" clId="{D41272BA-66C0-4A0D-BD36-E98BDC413A52}" dt="2025-02-13T19:15:14.525" v="2907" actId="478"/>
          <ac:picMkLst>
            <pc:docMk/>
            <pc:sldMk cId="2772201757" sldId="1798"/>
            <ac:picMk id="2058" creationId="{0A295CCD-D22C-CB02-EF0A-113C68416A15}"/>
          </ac:picMkLst>
        </pc:picChg>
        <pc:picChg chg="add del mod">
          <ac:chgData name="Emanuel Ferreira da Silva" userId="acbf61af-dd8a-4530-9862-14641210e4cb" providerId="ADAL" clId="{D41272BA-66C0-4A0D-BD36-E98BDC413A52}" dt="2025-02-13T19:29:10.399" v="3051" actId="478"/>
          <ac:picMkLst>
            <pc:docMk/>
            <pc:sldMk cId="2772201757" sldId="1798"/>
            <ac:picMk id="3074" creationId="{5C8E0848-0AFB-26AD-893A-19CCE02D54DB}"/>
          </ac:picMkLst>
        </pc:picChg>
        <pc:picChg chg="add mod">
          <ac:chgData name="Emanuel Ferreira da Silva" userId="acbf61af-dd8a-4530-9862-14641210e4cb" providerId="ADAL" clId="{D41272BA-66C0-4A0D-BD36-E98BDC413A52}" dt="2025-02-13T20:57:27.528" v="3404" actId="166"/>
          <ac:picMkLst>
            <pc:docMk/>
            <pc:sldMk cId="2772201757" sldId="1798"/>
            <ac:picMk id="3076" creationId="{F0AD6400-D378-AAD5-1243-DA8CA7690F9A}"/>
          </ac:picMkLst>
        </pc:picChg>
        <pc:picChg chg="add mod">
          <ac:chgData name="Emanuel Ferreira da Silva" userId="acbf61af-dd8a-4530-9862-14641210e4cb" providerId="ADAL" clId="{D41272BA-66C0-4A0D-BD36-E98BDC413A52}" dt="2025-02-13T20:57:27.528" v="3404" actId="166"/>
          <ac:picMkLst>
            <pc:docMk/>
            <pc:sldMk cId="2772201757" sldId="1798"/>
            <ac:picMk id="3078" creationId="{4C43A854-3102-C7C9-252E-7C406C6CEC2C}"/>
          </ac:picMkLst>
        </pc:picChg>
        <pc:picChg chg="add mod">
          <ac:chgData name="Emanuel Ferreira da Silva" userId="acbf61af-dd8a-4530-9862-14641210e4cb" providerId="ADAL" clId="{D41272BA-66C0-4A0D-BD36-E98BDC413A52}" dt="2025-02-13T20:57:27.528" v="3404" actId="166"/>
          <ac:picMkLst>
            <pc:docMk/>
            <pc:sldMk cId="2772201757" sldId="1798"/>
            <ac:picMk id="3080" creationId="{A402755D-D42B-AA12-7D0A-F27BB85BBB04}"/>
          </ac:picMkLst>
        </pc:picChg>
        <pc:picChg chg="add mod">
          <ac:chgData name="Emanuel Ferreira da Silva" userId="acbf61af-dd8a-4530-9862-14641210e4cb" providerId="ADAL" clId="{D41272BA-66C0-4A0D-BD36-E98BDC413A52}" dt="2025-02-13T20:57:27.528" v="3404" actId="166"/>
          <ac:picMkLst>
            <pc:docMk/>
            <pc:sldMk cId="2772201757" sldId="1798"/>
            <ac:picMk id="3082" creationId="{3205C315-8815-AB06-8408-0B01751DDB85}"/>
          </ac:picMkLst>
        </pc:picChg>
        <pc:picChg chg="add mod">
          <ac:chgData name="Emanuel Ferreira da Silva" userId="acbf61af-dd8a-4530-9862-14641210e4cb" providerId="ADAL" clId="{D41272BA-66C0-4A0D-BD36-E98BDC413A52}" dt="2025-02-13T20:57:27.528" v="3404" actId="166"/>
          <ac:picMkLst>
            <pc:docMk/>
            <pc:sldMk cId="2772201757" sldId="1798"/>
            <ac:picMk id="3084" creationId="{446A4710-8B58-6EE9-520E-08C4D686FBBF}"/>
          </ac:picMkLst>
        </pc:picChg>
      </pc:sldChg>
      <pc:sldChg chg="addSp delSp modSp add del mod delAnim modAnim">
        <pc:chgData name="Emanuel Ferreira da Silva" userId="acbf61af-dd8a-4530-9862-14641210e4cb" providerId="ADAL" clId="{D41272BA-66C0-4A0D-BD36-E98BDC413A52}" dt="2025-02-13T18:06:01.295" v="2621" actId="2696"/>
        <pc:sldMkLst>
          <pc:docMk/>
          <pc:sldMk cId="3849969456" sldId="1798"/>
        </pc:sldMkLst>
        <pc:spChg chg="add mod">
          <ac:chgData name="Emanuel Ferreira da Silva" userId="acbf61af-dd8a-4530-9862-14641210e4cb" providerId="ADAL" clId="{D41272BA-66C0-4A0D-BD36-E98BDC413A52}" dt="2025-02-13T16:57:57.131" v="2229" actId="692"/>
          <ac:spMkLst>
            <pc:docMk/>
            <pc:sldMk cId="3849969456" sldId="1798"/>
            <ac:spMk id="9" creationId="{3A540084-2816-00A4-8F72-12F718F68E89}"/>
          </ac:spMkLst>
        </pc:spChg>
        <pc:spChg chg="del">
          <ac:chgData name="Emanuel Ferreira da Silva" userId="acbf61af-dd8a-4530-9862-14641210e4cb" providerId="ADAL" clId="{D41272BA-66C0-4A0D-BD36-E98BDC413A52}" dt="2025-02-13T16:51:28.860" v="2179" actId="478"/>
          <ac:spMkLst>
            <pc:docMk/>
            <pc:sldMk cId="3849969456" sldId="1798"/>
            <ac:spMk id="10" creationId="{AEBFAAC0-C437-E4A8-C5CF-7C865C270859}"/>
          </ac:spMkLst>
        </pc:spChg>
        <pc:spChg chg="add mod">
          <ac:chgData name="Emanuel Ferreira da Silva" userId="acbf61af-dd8a-4530-9862-14641210e4cb" providerId="ADAL" clId="{D41272BA-66C0-4A0D-BD36-E98BDC413A52}" dt="2025-02-13T16:58:08.786" v="2230" actId="692"/>
          <ac:spMkLst>
            <pc:docMk/>
            <pc:sldMk cId="3849969456" sldId="1798"/>
            <ac:spMk id="13" creationId="{0895676C-FE94-9D91-F076-EB60F061CB0E}"/>
          </ac:spMkLst>
        </pc:spChg>
        <pc:spChg chg="add mod">
          <ac:chgData name="Emanuel Ferreira da Silva" userId="acbf61af-dd8a-4530-9862-14641210e4cb" providerId="ADAL" clId="{D41272BA-66C0-4A0D-BD36-E98BDC413A52}" dt="2025-02-13T16:59:55.793" v="2305" actId="20577"/>
          <ac:spMkLst>
            <pc:docMk/>
            <pc:sldMk cId="3849969456" sldId="1798"/>
            <ac:spMk id="15" creationId="{09261AF0-5C5B-7BAB-7D06-DF386786A09E}"/>
          </ac:spMkLst>
        </pc:spChg>
        <pc:picChg chg="add mod">
          <ac:chgData name="Emanuel Ferreira da Silva" userId="acbf61af-dd8a-4530-9862-14641210e4cb" providerId="ADAL" clId="{D41272BA-66C0-4A0D-BD36-E98BDC413A52}" dt="2025-02-13T16:51:11.422" v="2176" actId="1076"/>
          <ac:picMkLst>
            <pc:docMk/>
            <pc:sldMk cId="3849969456" sldId="1798"/>
            <ac:picMk id="2" creationId="{9CF2C595-4C3E-740C-7B81-D02506447EF2}"/>
          </ac:picMkLst>
        </pc:picChg>
        <pc:picChg chg="add mod">
          <ac:chgData name="Emanuel Ferreira da Silva" userId="acbf61af-dd8a-4530-9862-14641210e4cb" providerId="ADAL" clId="{D41272BA-66C0-4A0D-BD36-E98BDC413A52}" dt="2025-02-13T16:50:51.806" v="2175" actId="1076"/>
          <ac:picMkLst>
            <pc:docMk/>
            <pc:sldMk cId="3849969456" sldId="1798"/>
            <ac:picMk id="4" creationId="{4D66BDD3-260D-C429-2D47-D20892BE4A11}"/>
          </ac:picMkLst>
        </pc:picChg>
        <pc:picChg chg="del">
          <ac:chgData name="Emanuel Ferreira da Silva" userId="acbf61af-dd8a-4530-9862-14641210e4cb" providerId="ADAL" clId="{D41272BA-66C0-4A0D-BD36-E98BDC413A52}" dt="2025-02-13T16:51:27.366" v="2178" actId="478"/>
          <ac:picMkLst>
            <pc:docMk/>
            <pc:sldMk cId="3849969456" sldId="1798"/>
            <ac:picMk id="5" creationId="{DF6CB84F-7572-E7E0-61D4-DFFEF47CB762}"/>
          </ac:picMkLst>
        </pc:picChg>
        <pc:picChg chg="del">
          <ac:chgData name="Emanuel Ferreira da Silva" userId="acbf61af-dd8a-4530-9862-14641210e4cb" providerId="ADAL" clId="{D41272BA-66C0-4A0D-BD36-E98BDC413A52}" dt="2025-02-13T16:51:26.676" v="2177" actId="478"/>
          <ac:picMkLst>
            <pc:docMk/>
            <pc:sldMk cId="3849969456" sldId="1798"/>
            <ac:picMk id="7" creationId="{2191B1AE-3B4C-7792-2B45-CE8FF7F2F30E}"/>
          </ac:picMkLst>
        </pc:picChg>
        <pc:picChg chg="add mod">
          <ac:chgData name="Emanuel Ferreira da Silva" userId="acbf61af-dd8a-4530-9862-14641210e4cb" providerId="ADAL" clId="{D41272BA-66C0-4A0D-BD36-E98BDC413A52}" dt="2025-02-13T16:56:46.842" v="2225" actId="1076"/>
          <ac:picMkLst>
            <pc:docMk/>
            <pc:sldMk cId="3849969456" sldId="1798"/>
            <ac:picMk id="8" creationId="{3DB155A4-8DA4-C5E9-CA08-0E4BD162B063}"/>
          </ac:picMkLst>
        </pc:picChg>
        <pc:picChg chg="del">
          <ac:chgData name="Emanuel Ferreira da Silva" userId="acbf61af-dd8a-4530-9862-14641210e4cb" providerId="ADAL" clId="{D41272BA-66C0-4A0D-BD36-E98BDC413A52}" dt="2025-02-13T16:51:29.380" v="2180" actId="478"/>
          <ac:picMkLst>
            <pc:docMk/>
            <pc:sldMk cId="3849969456" sldId="1798"/>
            <ac:picMk id="11" creationId="{CA0B3AF5-5898-D3AA-7CB8-C703B112D2A6}"/>
          </ac:picMkLst>
        </pc:picChg>
        <pc:picChg chg="del">
          <ac:chgData name="Emanuel Ferreira da Silva" userId="acbf61af-dd8a-4530-9862-14641210e4cb" providerId="ADAL" clId="{D41272BA-66C0-4A0D-BD36-E98BDC413A52}" dt="2025-02-13T16:51:29.945" v="2181" actId="478"/>
          <ac:picMkLst>
            <pc:docMk/>
            <pc:sldMk cId="3849969456" sldId="1798"/>
            <ac:picMk id="12" creationId="{E9A2E4DD-19B3-91EE-0F2C-5BEE147EE281}"/>
          </ac:picMkLst>
        </pc:picChg>
        <pc:picChg chg="del">
          <ac:chgData name="Emanuel Ferreira da Silva" userId="acbf61af-dd8a-4530-9862-14641210e4cb" providerId="ADAL" clId="{D41272BA-66C0-4A0D-BD36-E98BDC413A52}" dt="2025-02-13T16:51:31.531" v="2183" actId="478"/>
          <ac:picMkLst>
            <pc:docMk/>
            <pc:sldMk cId="3849969456" sldId="1798"/>
            <ac:picMk id="14" creationId="{58D59F6F-4D49-C673-5A6F-020242B60E15}"/>
          </ac:picMkLst>
        </pc:picChg>
        <pc:picChg chg="mod">
          <ac:chgData name="Emanuel Ferreira da Silva" userId="acbf61af-dd8a-4530-9862-14641210e4cb" providerId="ADAL" clId="{D41272BA-66C0-4A0D-BD36-E98BDC413A52}" dt="2025-02-13T16:50:16.901" v="2168" actId="1076"/>
          <ac:picMkLst>
            <pc:docMk/>
            <pc:sldMk cId="3849969456" sldId="1798"/>
            <ac:picMk id="20" creationId="{BC13BFC4-69B2-09DC-93D6-7A4A0D269EF2}"/>
          </ac:picMkLst>
        </pc:picChg>
        <pc:picChg chg="mod">
          <ac:chgData name="Emanuel Ferreira da Silva" userId="acbf61af-dd8a-4530-9862-14641210e4cb" providerId="ADAL" clId="{D41272BA-66C0-4A0D-BD36-E98BDC413A52}" dt="2025-02-13T16:50:43.700" v="2173" actId="1076"/>
          <ac:picMkLst>
            <pc:docMk/>
            <pc:sldMk cId="3849969456" sldId="1798"/>
            <ac:picMk id="21" creationId="{8C875B9D-094B-C104-9F44-096035CA44E2}"/>
          </ac:picMkLst>
        </pc:picChg>
        <pc:picChg chg="del">
          <ac:chgData name="Emanuel Ferreira da Silva" userId="acbf61af-dd8a-4530-9862-14641210e4cb" providerId="ADAL" clId="{D41272BA-66C0-4A0D-BD36-E98BDC413A52}" dt="2025-02-13T16:51:30.667" v="2182" actId="478"/>
          <ac:picMkLst>
            <pc:docMk/>
            <pc:sldMk cId="3849969456" sldId="1798"/>
            <ac:picMk id="22" creationId="{1473C2A8-52D0-0A90-63A2-27B58240D415}"/>
          </ac:picMkLst>
        </pc:picChg>
        <pc:picChg chg="add mod">
          <ac:chgData name="Emanuel Ferreira da Silva" userId="acbf61af-dd8a-4530-9862-14641210e4cb" providerId="ADAL" clId="{D41272BA-66C0-4A0D-BD36-E98BDC413A52}" dt="2025-02-13T17:04:40.776" v="2340" actId="1076"/>
          <ac:picMkLst>
            <pc:docMk/>
            <pc:sldMk cId="3849969456" sldId="1798"/>
            <ac:picMk id="23" creationId="{62F89EC8-E640-D841-113A-4D664529DB78}"/>
          </ac:picMkLst>
        </pc:picChg>
        <pc:picChg chg="del">
          <ac:chgData name="Emanuel Ferreira da Silva" userId="acbf61af-dd8a-4530-9862-14641210e4cb" providerId="ADAL" clId="{D41272BA-66C0-4A0D-BD36-E98BDC413A52}" dt="2025-02-13T16:51:32.238" v="2184" actId="478"/>
          <ac:picMkLst>
            <pc:docMk/>
            <pc:sldMk cId="3849969456" sldId="1798"/>
            <ac:picMk id="1028" creationId="{F8574F5B-EC12-2A1D-19D2-CFF63D21B577}"/>
          </ac:picMkLst>
        </pc:picChg>
        <pc:picChg chg="mod">
          <ac:chgData name="Emanuel Ferreira da Silva" userId="acbf61af-dd8a-4530-9862-14641210e4cb" providerId="ADAL" clId="{D41272BA-66C0-4A0D-BD36-E98BDC413A52}" dt="2025-02-13T16:50:16.901" v="2168" actId="1076"/>
          <ac:picMkLst>
            <pc:docMk/>
            <pc:sldMk cId="3849969456" sldId="1798"/>
            <ac:picMk id="1030" creationId="{A8D9F398-4236-120B-C6EF-8509DA583383}"/>
          </ac:picMkLst>
        </pc:picChg>
      </pc:sldChg>
      <pc:sldChg chg="add del ord">
        <pc:chgData name="Emanuel Ferreira da Silva" userId="acbf61af-dd8a-4530-9862-14641210e4cb" providerId="ADAL" clId="{D41272BA-66C0-4A0D-BD36-E98BDC413A52}" dt="2025-02-13T18:06:19.261" v="2623" actId="47"/>
        <pc:sldMkLst>
          <pc:docMk/>
          <pc:sldMk cId="803801628" sldId="1799"/>
        </pc:sldMkLst>
      </pc:sldChg>
      <pc:sldChg chg="add del">
        <pc:chgData name="Emanuel Ferreira da Silva" userId="acbf61af-dd8a-4530-9862-14641210e4cb" providerId="ADAL" clId="{D41272BA-66C0-4A0D-BD36-E98BDC413A52}" dt="2025-02-13T19:53:25.243" v="3092" actId="2696"/>
        <pc:sldMkLst>
          <pc:docMk/>
          <pc:sldMk cId="3168188899" sldId="1799"/>
        </pc:sldMkLst>
      </pc:sldChg>
      <pc:sldChg chg="addSp delSp modSp add del mod ord delAnim modAnim">
        <pc:chgData name="Emanuel Ferreira da Silva" userId="acbf61af-dd8a-4530-9862-14641210e4cb" providerId="ADAL" clId="{D41272BA-66C0-4A0D-BD36-E98BDC413A52}" dt="2025-02-14T18:26:36.221" v="3971" actId="47"/>
        <pc:sldMkLst>
          <pc:docMk/>
          <pc:sldMk cId="4081946984" sldId="1799"/>
        </pc:sldMkLst>
        <pc:spChg chg="add mod">
          <ac:chgData name="Emanuel Ferreira da Silva" userId="acbf61af-dd8a-4530-9862-14641210e4cb" providerId="ADAL" clId="{D41272BA-66C0-4A0D-BD36-E98BDC413A52}" dt="2025-02-14T18:06:16.072" v="3800" actId="14100"/>
          <ac:spMkLst>
            <pc:docMk/>
            <pc:sldMk cId="4081946984" sldId="1799"/>
            <ac:spMk id="6" creationId="{6B073347-1020-C7C3-C79D-756521223778}"/>
          </ac:spMkLst>
        </pc:spChg>
        <pc:spChg chg="add mod">
          <ac:chgData name="Emanuel Ferreira da Silva" userId="acbf61af-dd8a-4530-9862-14641210e4cb" providerId="ADAL" clId="{D41272BA-66C0-4A0D-BD36-E98BDC413A52}" dt="2025-02-14T18:06:34.369" v="3801" actId="1076"/>
          <ac:spMkLst>
            <pc:docMk/>
            <pc:sldMk cId="4081946984" sldId="1799"/>
            <ac:spMk id="7" creationId="{B5A07361-DEA9-EDC3-CB24-2A844184EFC3}"/>
          </ac:spMkLst>
        </pc:spChg>
        <pc:spChg chg="add mod">
          <ac:chgData name="Emanuel Ferreira da Silva" userId="acbf61af-dd8a-4530-9862-14641210e4cb" providerId="ADAL" clId="{D41272BA-66C0-4A0D-BD36-E98BDC413A52}" dt="2025-02-14T18:06:13.221" v="3799" actId="14100"/>
          <ac:spMkLst>
            <pc:docMk/>
            <pc:sldMk cId="4081946984" sldId="1799"/>
            <ac:spMk id="8" creationId="{A41EA1C8-692D-15EA-64B9-4F3B3452CF42}"/>
          </ac:spMkLst>
        </pc:spChg>
        <pc:spChg chg="add mod">
          <ac:chgData name="Emanuel Ferreira da Silva" userId="acbf61af-dd8a-4530-9862-14641210e4cb" providerId="ADAL" clId="{D41272BA-66C0-4A0D-BD36-E98BDC413A52}" dt="2025-02-14T18:05:23.691" v="3796" actId="1076"/>
          <ac:spMkLst>
            <pc:docMk/>
            <pc:sldMk cId="4081946984" sldId="1799"/>
            <ac:spMk id="9" creationId="{0A1281A9-5EB8-E1C7-F0E9-755AAE43EBAA}"/>
          </ac:spMkLst>
        </pc:spChg>
        <pc:spChg chg="del">
          <ac:chgData name="Emanuel Ferreira da Silva" userId="acbf61af-dd8a-4530-9862-14641210e4cb" providerId="ADAL" clId="{D41272BA-66C0-4A0D-BD36-E98BDC413A52}" dt="2025-02-14T16:31:23.124" v="3457" actId="478"/>
          <ac:spMkLst>
            <pc:docMk/>
            <pc:sldMk cId="4081946984" sldId="1799"/>
            <ac:spMk id="10" creationId="{AEBFAAC0-C437-E4A8-C5CF-7C865C270859}"/>
          </ac:spMkLst>
        </pc:spChg>
        <pc:spChg chg="add mod">
          <ac:chgData name="Emanuel Ferreira da Silva" userId="acbf61af-dd8a-4530-9862-14641210e4cb" providerId="ADAL" clId="{D41272BA-66C0-4A0D-BD36-E98BDC413A52}" dt="2025-02-14T18:06:10.643" v="3798" actId="14100"/>
          <ac:spMkLst>
            <pc:docMk/>
            <pc:sldMk cId="4081946984" sldId="1799"/>
            <ac:spMk id="12" creationId="{0B87AD43-BC86-35DE-7701-924A6F91D9B7}"/>
          </ac:spMkLst>
        </pc:spChg>
        <pc:spChg chg="mod">
          <ac:chgData name="Emanuel Ferreira da Silva" userId="acbf61af-dd8a-4530-9862-14641210e4cb" providerId="ADAL" clId="{D41272BA-66C0-4A0D-BD36-E98BDC413A52}" dt="2025-02-14T16:31:09.284" v="3453"/>
          <ac:spMkLst>
            <pc:docMk/>
            <pc:sldMk cId="4081946984" sldId="1799"/>
            <ac:spMk id="18" creationId="{E4B3F093-D52C-4671-978E-7D2614B44049}"/>
          </ac:spMkLst>
        </pc:spChg>
        <pc:spChg chg="add mod">
          <ac:chgData name="Emanuel Ferreira da Silva" userId="acbf61af-dd8a-4530-9862-14641210e4cb" providerId="ADAL" clId="{D41272BA-66C0-4A0D-BD36-E98BDC413A52}" dt="2025-02-14T18:06:43.924" v="3802" actId="1076"/>
          <ac:spMkLst>
            <pc:docMk/>
            <pc:sldMk cId="4081946984" sldId="1799"/>
            <ac:spMk id="23" creationId="{F2E306C0-2211-598C-B243-71A59F36742A}"/>
          </ac:spMkLst>
        </pc:spChg>
        <pc:spChg chg="add mod">
          <ac:chgData name="Emanuel Ferreira da Silva" userId="acbf61af-dd8a-4530-9862-14641210e4cb" providerId="ADAL" clId="{D41272BA-66C0-4A0D-BD36-E98BDC413A52}" dt="2025-02-14T18:07:07.177" v="3803" actId="14100"/>
          <ac:spMkLst>
            <pc:docMk/>
            <pc:sldMk cId="4081946984" sldId="1799"/>
            <ac:spMk id="24" creationId="{74822EB3-3155-2E05-2223-5F6669FDFEC1}"/>
          </ac:spMkLst>
        </pc:spChg>
        <pc:spChg chg="del">
          <ac:chgData name="Emanuel Ferreira da Silva" userId="acbf61af-dd8a-4530-9862-14641210e4cb" providerId="ADAL" clId="{D41272BA-66C0-4A0D-BD36-E98BDC413A52}" dt="2025-02-14T16:31:32.246" v="3469" actId="478"/>
          <ac:spMkLst>
            <pc:docMk/>
            <pc:sldMk cId="4081946984" sldId="1799"/>
            <ac:spMk id="25" creationId="{102609D6-4E00-79AF-72E6-2591761472E1}"/>
          </ac:spMkLst>
        </pc:spChg>
        <pc:spChg chg="del">
          <ac:chgData name="Emanuel Ferreira da Silva" userId="acbf61af-dd8a-4530-9862-14641210e4cb" providerId="ADAL" clId="{D41272BA-66C0-4A0D-BD36-E98BDC413A52}" dt="2025-02-14T16:31:32.940" v="3470" actId="478"/>
          <ac:spMkLst>
            <pc:docMk/>
            <pc:sldMk cId="4081946984" sldId="1799"/>
            <ac:spMk id="26" creationId="{71BCB652-0167-5408-A269-1391F161A3A5}"/>
          </ac:spMkLst>
        </pc:spChg>
        <pc:spChg chg="del">
          <ac:chgData name="Emanuel Ferreira da Silva" userId="acbf61af-dd8a-4530-9862-14641210e4cb" providerId="ADAL" clId="{D41272BA-66C0-4A0D-BD36-E98BDC413A52}" dt="2025-02-14T16:31:31.050" v="3467" actId="478"/>
          <ac:spMkLst>
            <pc:docMk/>
            <pc:sldMk cId="4081946984" sldId="1799"/>
            <ac:spMk id="27" creationId="{F7445C3B-B2BF-0A0D-86B0-38F662BC1CC4}"/>
          </ac:spMkLst>
        </pc:spChg>
        <pc:spChg chg="del">
          <ac:chgData name="Emanuel Ferreira da Silva" userId="acbf61af-dd8a-4530-9862-14641210e4cb" providerId="ADAL" clId="{D41272BA-66C0-4A0D-BD36-E98BDC413A52}" dt="2025-02-14T16:31:28.348" v="3464" actId="478"/>
          <ac:spMkLst>
            <pc:docMk/>
            <pc:sldMk cId="4081946984" sldId="1799"/>
            <ac:spMk id="29" creationId="{8A50E260-9650-8966-12BA-7F08EE486401}"/>
          </ac:spMkLst>
        </pc:spChg>
        <pc:spChg chg="del">
          <ac:chgData name="Emanuel Ferreira da Silva" userId="acbf61af-dd8a-4530-9862-14641210e4cb" providerId="ADAL" clId="{D41272BA-66C0-4A0D-BD36-E98BDC413A52}" dt="2025-02-14T16:31:31.637" v="3468" actId="478"/>
          <ac:spMkLst>
            <pc:docMk/>
            <pc:sldMk cId="4081946984" sldId="1799"/>
            <ac:spMk id="30" creationId="{5586E65F-8F5B-3CFF-11E2-1241E46DA8B9}"/>
          </ac:spMkLst>
        </pc:spChg>
        <pc:spChg chg="add mod">
          <ac:chgData name="Emanuel Ferreira da Silva" userId="acbf61af-dd8a-4530-9862-14641210e4cb" providerId="ADAL" clId="{D41272BA-66C0-4A0D-BD36-E98BDC413A52}" dt="2025-02-14T18:07:10.957" v="3804" actId="1076"/>
          <ac:spMkLst>
            <pc:docMk/>
            <pc:sldMk cId="4081946984" sldId="1799"/>
            <ac:spMk id="31" creationId="{6547ABFE-0ABB-BE69-9785-C649E6ED7095}"/>
          </ac:spMkLst>
        </pc:spChg>
        <pc:spChg chg="add del mod">
          <ac:chgData name="Emanuel Ferreira da Silva" userId="acbf61af-dd8a-4530-9862-14641210e4cb" providerId="ADAL" clId="{D41272BA-66C0-4A0D-BD36-E98BDC413A52}" dt="2025-02-14T17:29:25.332" v="3643" actId="21"/>
          <ac:spMkLst>
            <pc:docMk/>
            <pc:sldMk cId="4081946984" sldId="1799"/>
            <ac:spMk id="32" creationId="{5C35169F-AC74-94D5-3234-7276FEDFCDED}"/>
          </ac:spMkLst>
        </pc:spChg>
        <pc:spChg chg="add mod ord">
          <ac:chgData name="Emanuel Ferreira da Silva" userId="acbf61af-dd8a-4530-9862-14641210e4cb" providerId="ADAL" clId="{D41272BA-66C0-4A0D-BD36-E98BDC413A52}" dt="2025-02-14T18:07:25.415" v="3809" actId="1036"/>
          <ac:spMkLst>
            <pc:docMk/>
            <pc:sldMk cId="4081946984" sldId="1799"/>
            <ac:spMk id="33" creationId="{701B824F-196A-B6E3-D5A6-456FCD7DA47A}"/>
          </ac:spMkLst>
        </pc:spChg>
        <pc:spChg chg="add mod">
          <ac:chgData name="Emanuel Ferreira da Silva" userId="acbf61af-dd8a-4530-9862-14641210e4cb" providerId="ADAL" clId="{D41272BA-66C0-4A0D-BD36-E98BDC413A52}" dt="2025-02-14T18:07:25.415" v="3809" actId="1036"/>
          <ac:spMkLst>
            <pc:docMk/>
            <pc:sldMk cId="4081946984" sldId="1799"/>
            <ac:spMk id="34" creationId="{EE33E415-C812-CDBF-5364-4FD600BFF59C}"/>
          </ac:spMkLst>
        </pc:spChg>
        <pc:grpChg chg="add del mod">
          <ac:chgData name="Emanuel Ferreira da Silva" userId="acbf61af-dd8a-4530-9862-14641210e4cb" providerId="ADAL" clId="{D41272BA-66C0-4A0D-BD36-E98BDC413A52}" dt="2025-02-14T16:32:03.957" v="3474" actId="165"/>
          <ac:grpSpMkLst>
            <pc:docMk/>
            <pc:sldMk cId="4081946984" sldId="1799"/>
            <ac:grpSpMk id="2" creationId="{5AA9B0B1-4B00-E2DD-40B8-01255F840383}"/>
          </ac:grpSpMkLst>
        </pc:grpChg>
        <pc:picChg chg="add del mod">
          <ac:chgData name="Emanuel Ferreira da Silva" userId="acbf61af-dd8a-4530-9862-14641210e4cb" providerId="ADAL" clId="{D41272BA-66C0-4A0D-BD36-E98BDC413A52}" dt="2025-02-14T17:56:46.812" v="3713" actId="478"/>
          <ac:picMkLst>
            <pc:docMk/>
            <pc:sldMk cId="4081946984" sldId="1799"/>
            <ac:picMk id="5" creationId="{79C5902E-6B7A-E691-0605-932D76343129}"/>
          </ac:picMkLst>
        </pc:picChg>
        <pc:picChg chg="del">
          <ac:chgData name="Emanuel Ferreira da Silva" userId="acbf61af-dd8a-4530-9862-14641210e4cb" providerId="ADAL" clId="{D41272BA-66C0-4A0D-BD36-E98BDC413A52}" dt="2025-02-14T16:31:23.817" v="3458" actId="478"/>
          <ac:picMkLst>
            <pc:docMk/>
            <pc:sldMk cId="4081946984" sldId="1799"/>
            <ac:picMk id="11" creationId="{CA0B3AF5-5898-D3AA-7CB8-C703B112D2A6}"/>
          </ac:picMkLst>
        </pc:picChg>
        <pc:picChg chg="mod topLvl">
          <ac:chgData name="Emanuel Ferreira da Silva" userId="acbf61af-dd8a-4530-9862-14641210e4cb" providerId="ADAL" clId="{D41272BA-66C0-4A0D-BD36-E98BDC413A52}" dt="2025-02-14T16:38:20.944" v="3501" actId="1076"/>
          <ac:picMkLst>
            <pc:docMk/>
            <pc:sldMk cId="4081946984" sldId="1799"/>
            <ac:picMk id="13" creationId="{8EF21E78-415B-929D-DC19-EDD1100A38A3}"/>
          </ac:picMkLst>
        </pc:picChg>
        <pc:picChg chg="del">
          <ac:chgData name="Emanuel Ferreira da Silva" userId="acbf61af-dd8a-4530-9862-14641210e4cb" providerId="ADAL" clId="{D41272BA-66C0-4A0D-BD36-E98BDC413A52}" dt="2025-02-14T16:31:26.464" v="3462" actId="478"/>
          <ac:picMkLst>
            <pc:docMk/>
            <pc:sldMk cId="4081946984" sldId="1799"/>
            <ac:picMk id="14" creationId="{58D59F6F-4D49-C673-5A6F-020242B60E15}"/>
          </ac:picMkLst>
        </pc:picChg>
        <pc:picChg chg="mod topLvl">
          <ac:chgData name="Emanuel Ferreira da Silva" userId="acbf61af-dd8a-4530-9862-14641210e4cb" providerId="ADAL" clId="{D41272BA-66C0-4A0D-BD36-E98BDC413A52}" dt="2025-02-14T16:38:20.944" v="3501" actId="1076"/>
          <ac:picMkLst>
            <pc:docMk/>
            <pc:sldMk cId="4081946984" sldId="1799"/>
            <ac:picMk id="15" creationId="{120CDD5F-9213-00B2-2699-D2CB5CFD194D}"/>
          </ac:picMkLst>
        </pc:picChg>
        <pc:picChg chg="del">
          <ac:chgData name="Emanuel Ferreira da Silva" userId="acbf61af-dd8a-4530-9862-14641210e4cb" providerId="ADAL" clId="{D41272BA-66C0-4A0D-BD36-E98BDC413A52}" dt="2025-02-14T16:31:29.496" v="3466" actId="478"/>
          <ac:picMkLst>
            <pc:docMk/>
            <pc:sldMk cId="4081946984" sldId="1799"/>
            <ac:picMk id="16" creationId="{B2D4B6E2-14A1-80F0-180C-D7FF9B667B72}"/>
          </ac:picMkLst>
        </pc:picChg>
        <pc:picChg chg="del">
          <ac:chgData name="Emanuel Ferreira da Silva" userId="acbf61af-dd8a-4530-9862-14641210e4cb" providerId="ADAL" clId="{D41272BA-66C0-4A0D-BD36-E98BDC413A52}" dt="2025-02-14T16:31:19.228" v="3454" actId="478"/>
          <ac:picMkLst>
            <pc:docMk/>
            <pc:sldMk cId="4081946984" sldId="1799"/>
            <ac:picMk id="20" creationId="{BC13BFC4-69B2-09DC-93D6-7A4A0D269EF2}"/>
          </ac:picMkLst>
        </pc:picChg>
        <pc:picChg chg="del">
          <ac:chgData name="Emanuel Ferreira da Silva" userId="acbf61af-dd8a-4530-9862-14641210e4cb" providerId="ADAL" clId="{D41272BA-66C0-4A0D-BD36-E98BDC413A52}" dt="2025-02-14T16:31:21.459" v="3456" actId="478"/>
          <ac:picMkLst>
            <pc:docMk/>
            <pc:sldMk cId="4081946984" sldId="1799"/>
            <ac:picMk id="21" creationId="{8C875B9D-094B-C104-9F44-096035CA44E2}"/>
          </ac:picMkLst>
        </pc:picChg>
        <pc:picChg chg="del">
          <ac:chgData name="Emanuel Ferreira da Silva" userId="acbf61af-dd8a-4530-9862-14641210e4cb" providerId="ADAL" clId="{D41272BA-66C0-4A0D-BD36-E98BDC413A52}" dt="2025-02-14T16:31:25.236" v="3460" actId="478"/>
          <ac:picMkLst>
            <pc:docMk/>
            <pc:sldMk cId="4081946984" sldId="1799"/>
            <ac:picMk id="22" creationId="{1473C2A8-52D0-0A90-63A2-27B58240D415}"/>
          </ac:picMkLst>
        </pc:picChg>
        <pc:picChg chg="del">
          <ac:chgData name="Emanuel Ferreira da Silva" userId="acbf61af-dd8a-4530-9862-14641210e4cb" providerId="ADAL" clId="{D41272BA-66C0-4A0D-BD36-E98BDC413A52}" dt="2025-02-14T16:31:28.867" v="3465" actId="478"/>
          <ac:picMkLst>
            <pc:docMk/>
            <pc:sldMk cId="4081946984" sldId="1799"/>
            <ac:picMk id="28" creationId="{E2F015B3-DAD7-28F8-361A-B99DC81DA363}"/>
          </ac:picMkLst>
        </pc:picChg>
        <pc:picChg chg="del">
          <ac:chgData name="Emanuel Ferreira da Silva" userId="acbf61af-dd8a-4530-9862-14641210e4cb" providerId="ADAL" clId="{D41272BA-66C0-4A0D-BD36-E98BDC413A52}" dt="2025-02-14T16:31:27.044" v="3463" actId="478"/>
          <ac:picMkLst>
            <pc:docMk/>
            <pc:sldMk cId="4081946984" sldId="1799"/>
            <ac:picMk id="35" creationId="{47B86126-DD18-312D-EADC-A7C9F10A3495}"/>
          </ac:picMkLst>
        </pc:picChg>
        <pc:picChg chg="add del mod">
          <ac:chgData name="Emanuel Ferreira da Silva" userId="acbf61af-dd8a-4530-9862-14641210e4cb" providerId="ADAL" clId="{D41272BA-66C0-4A0D-BD36-E98BDC413A52}" dt="2025-02-14T17:48:42.948" v="3711" actId="478"/>
          <ac:picMkLst>
            <pc:docMk/>
            <pc:sldMk cId="4081946984" sldId="1799"/>
            <ac:picMk id="36" creationId="{C5F37890-7A80-C0B7-795C-7FC73670ADF6}"/>
          </ac:picMkLst>
        </pc:picChg>
        <pc:picChg chg="add del mod ord">
          <ac:chgData name="Emanuel Ferreira da Silva" userId="acbf61af-dd8a-4530-9862-14641210e4cb" providerId="ADAL" clId="{D41272BA-66C0-4A0D-BD36-E98BDC413A52}" dt="2025-02-14T18:03:42.125" v="3757" actId="478"/>
          <ac:picMkLst>
            <pc:docMk/>
            <pc:sldMk cId="4081946984" sldId="1799"/>
            <ac:picMk id="38" creationId="{7A4DBCEF-F2AF-DD21-E286-163C4507DAB3}"/>
          </ac:picMkLst>
        </pc:picChg>
        <pc:picChg chg="del">
          <ac:chgData name="Emanuel Ferreira da Silva" userId="acbf61af-dd8a-4530-9862-14641210e4cb" providerId="ADAL" clId="{D41272BA-66C0-4A0D-BD36-E98BDC413A52}" dt="2025-02-14T16:31:24.544" v="3459" actId="478"/>
          <ac:picMkLst>
            <pc:docMk/>
            <pc:sldMk cId="4081946984" sldId="1799"/>
            <ac:picMk id="39" creationId="{2095ABBF-7179-96A0-5A7C-E8624A6FB375}"/>
          </ac:picMkLst>
        </pc:picChg>
        <pc:picChg chg="add del mod ord">
          <ac:chgData name="Emanuel Ferreira da Silva" userId="acbf61af-dd8a-4530-9862-14641210e4cb" providerId="ADAL" clId="{D41272BA-66C0-4A0D-BD36-E98BDC413A52}" dt="2025-02-14T18:19:22.568" v="3932" actId="478"/>
          <ac:picMkLst>
            <pc:docMk/>
            <pc:sldMk cId="4081946984" sldId="1799"/>
            <ac:picMk id="41" creationId="{EFA1BDFB-100D-66B8-17B5-1CB3FEDCBD76}"/>
          </ac:picMkLst>
        </pc:picChg>
        <pc:picChg chg="add del mod">
          <ac:chgData name="Emanuel Ferreira da Silva" userId="acbf61af-dd8a-4530-9862-14641210e4cb" providerId="ADAL" clId="{D41272BA-66C0-4A0D-BD36-E98BDC413A52}" dt="2025-02-14T18:11:54.554" v="3845" actId="478"/>
          <ac:picMkLst>
            <pc:docMk/>
            <pc:sldMk cId="4081946984" sldId="1799"/>
            <ac:picMk id="42" creationId="{6BBE407E-3346-DEBF-801B-1CB9A93F58C7}"/>
          </ac:picMkLst>
        </pc:picChg>
        <pc:picChg chg="del">
          <ac:chgData name="Emanuel Ferreira da Silva" userId="acbf61af-dd8a-4530-9862-14641210e4cb" providerId="ADAL" clId="{D41272BA-66C0-4A0D-BD36-E98BDC413A52}" dt="2025-02-14T16:31:25.881" v="3461" actId="478"/>
          <ac:picMkLst>
            <pc:docMk/>
            <pc:sldMk cId="4081946984" sldId="1799"/>
            <ac:picMk id="1028" creationId="{F8574F5B-EC12-2A1D-19D2-CFF63D21B577}"/>
          </ac:picMkLst>
        </pc:picChg>
        <pc:picChg chg="del">
          <ac:chgData name="Emanuel Ferreira da Silva" userId="acbf61af-dd8a-4530-9862-14641210e4cb" providerId="ADAL" clId="{D41272BA-66C0-4A0D-BD36-E98BDC413A52}" dt="2025-02-14T16:31:19.856" v="3455" actId="478"/>
          <ac:picMkLst>
            <pc:docMk/>
            <pc:sldMk cId="4081946984" sldId="1799"/>
            <ac:picMk id="1030" creationId="{A8D9F398-4236-120B-C6EF-8509DA583383}"/>
          </ac:picMkLst>
        </pc:picChg>
      </pc:sldChg>
      <pc:sldChg chg="addSp delSp modSp add mod ord delAnim modAnim">
        <pc:chgData name="Emanuel Ferreira da Silva" userId="acbf61af-dd8a-4530-9862-14641210e4cb" providerId="ADAL" clId="{D41272BA-66C0-4A0D-BD36-E98BDC413A52}" dt="2025-02-14T21:02:37.718" v="4652"/>
        <pc:sldMkLst>
          <pc:docMk/>
          <pc:sldMk cId="41311900" sldId="1800"/>
        </pc:sldMkLst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6" creationId="{6B073347-1020-C7C3-C79D-756521223778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7" creationId="{B5A07361-DEA9-EDC3-CB24-2A844184EFC3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8" creationId="{A41EA1C8-692D-15EA-64B9-4F3B3452CF42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9" creationId="{0A1281A9-5EB8-E1C7-F0E9-755AAE43EBAA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12" creationId="{0B87AD43-BC86-35DE-7701-924A6F91D9B7}"/>
          </ac:spMkLst>
        </pc:spChg>
        <pc:spChg chg="add mod">
          <ac:chgData name="Emanuel Ferreira da Silva" userId="acbf61af-dd8a-4530-9862-14641210e4cb" providerId="ADAL" clId="{D41272BA-66C0-4A0D-BD36-E98BDC413A52}" dt="2025-02-14T18:22:16.009" v="3944" actId="1076"/>
          <ac:spMkLst>
            <pc:docMk/>
            <pc:sldMk cId="41311900" sldId="1800"/>
            <ac:spMk id="14" creationId="{2F313800-D0C1-F04A-8395-46E1F5C049A2}"/>
          </ac:spMkLst>
        </pc:spChg>
        <pc:spChg chg="add mod">
          <ac:chgData name="Emanuel Ferreira da Silva" userId="acbf61af-dd8a-4530-9862-14641210e4cb" providerId="ADAL" clId="{D41272BA-66C0-4A0D-BD36-E98BDC413A52}" dt="2025-02-14T18:22:16.009" v="3944" actId="1076"/>
          <ac:spMkLst>
            <pc:docMk/>
            <pc:sldMk cId="41311900" sldId="1800"/>
            <ac:spMk id="16" creationId="{269D401F-C71E-2305-0C1E-E880E527F35B}"/>
          </ac:spMkLst>
        </pc:spChg>
        <pc:spChg chg="mod">
          <ac:chgData name="Emanuel Ferreira da Silva" userId="acbf61af-dd8a-4530-9862-14641210e4cb" providerId="ADAL" clId="{D41272BA-66C0-4A0D-BD36-E98BDC413A52}" dt="2025-02-14T21:02:37.718" v="4652"/>
          <ac:spMkLst>
            <pc:docMk/>
            <pc:sldMk cId="41311900" sldId="1800"/>
            <ac:spMk id="18" creationId="{E4B3F093-D52C-4671-978E-7D2614B44049}"/>
          </ac:spMkLst>
        </pc:spChg>
        <pc:spChg chg="add mod">
          <ac:chgData name="Emanuel Ferreira da Silva" userId="acbf61af-dd8a-4530-9862-14641210e4cb" providerId="ADAL" clId="{D41272BA-66C0-4A0D-BD36-E98BDC413A52}" dt="2025-02-14T18:24:34.977" v="3951" actId="1076"/>
          <ac:spMkLst>
            <pc:docMk/>
            <pc:sldMk cId="41311900" sldId="1800"/>
            <ac:spMk id="20" creationId="{2162C88E-0F09-E86B-EDD0-037A03DB3BDD}"/>
          </ac:spMkLst>
        </pc:spChg>
        <pc:spChg chg="add mod">
          <ac:chgData name="Emanuel Ferreira da Silva" userId="acbf61af-dd8a-4530-9862-14641210e4cb" providerId="ADAL" clId="{D41272BA-66C0-4A0D-BD36-E98BDC413A52}" dt="2025-02-14T18:24:34.977" v="3951" actId="1076"/>
          <ac:spMkLst>
            <pc:docMk/>
            <pc:sldMk cId="41311900" sldId="1800"/>
            <ac:spMk id="21" creationId="{C3EF2122-6F3F-D3D5-5AB7-0BF9F9BB48B2}"/>
          </ac:spMkLst>
        </pc:spChg>
        <pc:spChg chg="add mod">
          <ac:chgData name="Emanuel Ferreira da Silva" userId="acbf61af-dd8a-4530-9862-14641210e4cb" providerId="ADAL" clId="{D41272BA-66C0-4A0D-BD36-E98BDC413A52}" dt="2025-02-14T18:26:00.605" v="3968" actId="1076"/>
          <ac:spMkLst>
            <pc:docMk/>
            <pc:sldMk cId="41311900" sldId="1800"/>
            <ac:spMk id="22" creationId="{EC72B1EF-D3BA-2245-92CA-0696302FDEF3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23" creationId="{F2E306C0-2211-598C-B243-71A59F36742A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24" creationId="{74822EB3-3155-2E05-2223-5F6669FDFEC1}"/>
          </ac:spMkLst>
        </pc:spChg>
        <pc:spChg chg="add mod">
          <ac:chgData name="Emanuel Ferreira da Silva" userId="acbf61af-dd8a-4530-9862-14641210e4cb" providerId="ADAL" clId="{D41272BA-66C0-4A0D-BD36-E98BDC413A52}" dt="2025-02-14T18:26:00.605" v="3968" actId="1076"/>
          <ac:spMkLst>
            <pc:docMk/>
            <pc:sldMk cId="41311900" sldId="1800"/>
            <ac:spMk id="25" creationId="{4A174ADC-9604-E4CB-0CFD-A8D8C98C3328}"/>
          </ac:spMkLst>
        </pc:spChg>
        <pc:spChg chg="add mod">
          <ac:chgData name="Emanuel Ferreira da Silva" userId="acbf61af-dd8a-4530-9862-14641210e4cb" providerId="ADAL" clId="{D41272BA-66C0-4A0D-BD36-E98BDC413A52}" dt="2025-02-14T18:25:09.365" v="3953" actId="1076"/>
          <ac:spMkLst>
            <pc:docMk/>
            <pc:sldMk cId="41311900" sldId="1800"/>
            <ac:spMk id="26" creationId="{BB6C1B96-3622-F4AD-DA2F-902601B7945F}"/>
          </ac:spMkLst>
        </pc:spChg>
        <pc:spChg chg="add mod">
          <ac:chgData name="Emanuel Ferreira da Silva" userId="acbf61af-dd8a-4530-9862-14641210e4cb" providerId="ADAL" clId="{D41272BA-66C0-4A0D-BD36-E98BDC413A52}" dt="2025-02-14T18:25:09.365" v="3953" actId="1076"/>
          <ac:spMkLst>
            <pc:docMk/>
            <pc:sldMk cId="41311900" sldId="1800"/>
            <ac:spMk id="27" creationId="{F3BD1AF1-7CB6-BE42-92D0-064B185DA76D}"/>
          </ac:spMkLst>
        </pc:spChg>
        <pc:spChg chg="add mod">
          <ac:chgData name="Emanuel Ferreira da Silva" userId="acbf61af-dd8a-4530-9862-14641210e4cb" providerId="ADAL" clId="{D41272BA-66C0-4A0D-BD36-E98BDC413A52}" dt="2025-02-14T18:25:23.225" v="3967" actId="1037"/>
          <ac:spMkLst>
            <pc:docMk/>
            <pc:sldMk cId="41311900" sldId="1800"/>
            <ac:spMk id="28" creationId="{2EE24DAC-7DBE-BCA9-2253-BA8641339D2E}"/>
          </ac:spMkLst>
        </pc:spChg>
        <pc:spChg chg="add mod">
          <ac:chgData name="Emanuel Ferreira da Silva" userId="acbf61af-dd8a-4530-9862-14641210e4cb" providerId="ADAL" clId="{D41272BA-66C0-4A0D-BD36-E98BDC413A52}" dt="2025-02-14T18:25:23.225" v="3967" actId="1037"/>
          <ac:spMkLst>
            <pc:docMk/>
            <pc:sldMk cId="41311900" sldId="1800"/>
            <ac:spMk id="29" creationId="{EF7DF57D-9207-C544-BC14-5C1AFF45863C}"/>
          </ac:spMkLst>
        </pc:spChg>
        <pc:spChg chg="add mod">
          <ac:chgData name="Emanuel Ferreira da Silva" userId="acbf61af-dd8a-4530-9862-14641210e4cb" providerId="ADAL" clId="{D41272BA-66C0-4A0D-BD36-E98BDC413A52}" dt="2025-02-14T19:27:52.034" v="4192" actId="166"/>
          <ac:spMkLst>
            <pc:docMk/>
            <pc:sldMk cId="41311900" sldId="1800"/>
            <ac:spMk id="30" creationId="{486F1252-07B4-E662-03B9-D699E76DB8C8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31" creationId="{6547ABFE-0ABB-BE69-9785-C649E6ED7095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33" creationId="{701B824F-196A-B6E3-D5A6-456FCD7DA47A}"/>
          </ac:spMkLst>
        </pc:spChg>
        <pc:spChg chg="del">
          <ac:chgData name="Emanuel Ferreira da Silva" userId="acbf61af-dd8a-4530-9862-14641210e4cb" providerId="ADAL" clId="{D41272BA-66C0-4A0D-BD36-E98BDC413A52}" dt="2025-02-14T18:14:59.379" v="3847" actId="478"/>
          <ac:spMkLst>
            <pc:docMk/>
            <pc:sldMk cId="41311900" sldId="1800"/>
            <ac:spMk id="34" creationId="{EE33E415-C812-CDBF-5364-4FD600BFF59C}"/>
          </ac:spMkLst>
        </pc:spChg>
        <pc:picChg chg="add del mod">
          <ac:chgData name="Emanuel Ferreira da Silva" userId="acbf61af-dd8a-4530-9862-14641210e4cb" providerId="ADAL" clId="{D41272BA-66C0-4A0D-BD36-E98BDC413A52}" dt="2025-02-14T18:17:58.105" v="3899" actId="478"/>
          <ac:picMkLst>
            <pc:docMk/>
            <pc:sldMk cId="41311900" sldId="1800"/>
            <ac:picMk id="4" creationId="{8B367B77-9675-B20A-9B7A-9DDFC33C23B4}"/>
          </ac:picMkLst>
        </pc:picChg>
        <pc:picChg chg="add mod ord">
          <ac:chgData name="Emanuel Ferreira da Silva" userId="acbf61af-dd8a-4530-9862-14641210e4cb" providerId="ADAL" clId="{D41272BA-66C0-4A0D-BD36-E98BDC413A52}" dt="2025-02-14T19:26:50.821" v="4187" actId="166"/>
          <ac:picMkLst>
            <pc:docMk/>
            <pc:sldMk cId="41311900" sldId="1800"/>
            <ac:picMk id="5" creationId="{F981B311-F616-2479-2884-4DB21EBFE7E9}"/>
          </ac:picMkLst>
        </pc:picChg>
        <pc:picChg chg="add mod ord">
          <ac:chgData name="Emanuel Ferreira da Silva" userId="acbf61af-dd8a-4530-9862-14641210e4cb" providerId="ADAL" clId="{D41272BA-66C0-4A0D-BD36-E98BDC413A52}" dt="2025-02-14T19:20:10.958" v="4183" actId="167"/>
          <ac:picMkLst>
            <pc:docMk/>
            <pc:sldMk cId="41311900" sldId="1800"/>
            <ac:picMk id="11" creationId="{0488615D-AE8C-7BC5-DEB5-F8407DDADE1B}"/>
          </ac:picMkLst>
        </pc:picChg>
        <pc:picChg chg="add mod">
          <ac:chgData name="Emanuel Ferreira da Silva" userId="acbf61af-dd8a-4530-9862-14641210e4cb" providerId="ADAL" clId="{D41272BA-66C0-4A0D-BD36-E98BDC413A52}" dt="2025-02-14T19:27:52.034" v="4192" actId="166"/>
          <ac:picMkLst>
            <pc:docMk/>
            <pc:sldMk cId="41311900" sldId="1800"/>
            <ac:picMk id="32" creationId="{6A85E842-3687-DE2C-60ED-E6352AAE955B}"/>
          </ac:picMkLst>
        </pc:picChg>
        <pc:picChg chg="add del mod">
          <ac:chgData name="Emanuel Ferreira da Silva" userId="acbf61af-dd8a-4530-9862-14641210e4cb" providerId="ADAL" clId="{D41272BA-66C0-4A0D-BD36-E98BDC413A52}" dt="2025-02-14T19:01:13.087" v="4075" actId="478"/>
          <ac:picMkLst>
            <pc:docMk/>
            <pc:sldMk cId="41311900" sldId="1800"/>
            <ac:picMk id="36" creationId="{0ADBDAF1-A12C-058F-E1BD-7336F2EFC467}"/>
          </ac:picMkLst>
        </pc:picChg>
        <pc:picChg chg="add mod ord">
          <ac:chgData name="Emanuel Ferreira da Silva" userId="acbf61af-dd8a-4530-9862-14641210e4cb" providerId="ADAL" clId="{D41272BA-66C0-4A0D-BD36-E98BDC413A52}" dt="2025-02-14T19:31:32.364" v="4202" actId="1076"/>
          <ac:picMkLst>
            <pc:docMk/>
            <pc:sldMk cId="41311900" sldId="1800"/>
            <ac:picMk id="38" creationId="{EBA1E07B-62D7-4D17-3ADA-8A8B0B024880}"/>
          </ac:picMkLst>
        </pc:picChg>
        <pc:picChg chg="del">
          <ac:chgData name="Emanuel Ferreira da Silva" userId="acbf61af-dd8a-4530-9862-14641210e4cb" providerId="ADAL" clId="{D41272BA-66C0-4A0D-BD36-E98BDC413A52}" dt="2025-02-14T18:14:59.379" v="3847" actId="478"/>
          <ac:picMkLst>
            <pc:docMk/>
            <pc:sldMk cId="41311900" sldId="1800"/>
            <ac:picMk id="41" creationId="{EFA1BDFB-100D-66B8-17B5-1CB3FEDCBD76}"/>
          </ac:picMkLst>
        </pc:picChg>
        <pc:picChg chg="del">
          <ac:chgData name="Emanuel Ferreira da Silva" userId="acbf61af-dd8a-4530-9862-14641210e4cb" providerId="ADAL" clId="{D41272BA-66C0-4A0D-BD36-E98BDC413A52}" dt="2025-02-14T18:14:56.631" v="3846" actId="478"/>
          <ac:picMkLst>
            <pc:docMk/>
            <pc:sldMk cId="41311900" sldId="1800"/>
            <ac:picMk id="42" creationId="{6BBE407E-3346-DEBF-801B-1CB9A93F58C7}"/>
          </ac:picMkLst>
        </pc:picChg>
      </pc:sldChg>
      <pc:sldChg chg="add del">
        <pc:chgData name="Emanuel Ferreira da Silva" userId="acbf61af-dd8a-4530-9862-14641210e4cb" providerId="ADAL" clId="{D41272BA-66C0-4A0D-BD36-E98BDC413A52}" dt="2025-02-13T18:06:17.503" v="2622" actId="47"/>
        <pc:sldMkLst>
          <pc:docMk/>
          <pc:sldMk cId="1252688899" sldId="1800"/>
        </pc:sldMkLst>
      </pc:sldChg>
      <pc:sldChg chg="add del">
        <pc:chgData name="Emanuel Ferreira da Silva" userId="acbf61af-dd8a-4530-9862-14641210e4cb" providerId="ADAL" clId="{D41272BA-66C0-4A0D-BD36-E98BDC413A52}" dt="2025-02-14T18:11:37.429" v="3843" actId="2696"/>
        <pc:sldMkLst>
          <pc:docMk/>
          <pc:sldMk cId="2581067466" sldId="1800"/>
        </pc:sldMkLst>
      </pc:sldChg>
      <pc:sldChg chg="addSp delSp modSp add mod delAnim modAnim">
        <pc:chgData name="Emanuel Ferreira da Silva" userId="acbf61af-dd8a-4530-9862-14641210e4cb" providerId="ADAL" clId="{D41272BA-66C0-4A0D-BD36-E98BDC413A52}" dt="2025-02-14T21:43:16.111" v="4980" actId="113"/>
        <pc:sldMkLst>
          <pc:docMk/>
          <pc:sldMk cId="575410668" sldId="1801"/>
        </pc:sldMkLst>
        <pc:spChg chg="add mod">
          <ac:chgData name="Emanuel Ferreira da Silva" userId="acbf61af-dd8a-4530-9862-14641210e4cb" providerId="ADAL" clId="{D41272BA-66C0-4A0D-BD36-E98BDC413A52}" dt="2025-02-14T21:05:31.442" v="4690"/>
          <ac:spMkLst>
            <pc:docMk/>
            <pc:sldMk cId="575410668" sldId="1801"/>
            <ac:spMk id="2" creationId="{D55C6EC9-2DCF-4E82-0FE8-67DCC614ED36}"/>
          </ac:spMkLst>
        </pc:spChg>
        <pc:spChg chg="del mod topLvl">
          <ac:chgData name="Emanuel Ferreira da Silva" userId="acbf61af-dd8a-4530-9862-14641210e4cb" providerId="ADAL" clId="{D41272BA-66C0-4A0D-BD36-E98BDC413A52}" dt="2025-02-14T21:15:47.879" v="4788" actId="478"/>
          <ac:spMkLst>
            <pc:docMk/>
            <pc:sldMk cId="575410668" sldId="1801"/>
            <ac:spMk id="9" creationId="{8A13F831-44DF-C450-2DD0-DB0FFE25E9BC}"/>
          </ac:spMkLst>
        </pc:spChg>
        <pc:spChg chg="del mod topLvl">
          <ac:chgData name="Emanuel Ferreira da Silva" userId="acbf61af-dd8a-4530-9862-14641210e4cb" providerId="ADAL" clId="{D41272BA-66C0-4A0D-BD36-E98BDC413A52}" dt="2025-02-14T21:15:47.040" v="4787" actId="478"/>
          <ac:spMkLst>
            <pc:docMk/>
            <pc:sldMk cId="575410668" sldId="1801"/>
            <ac:spMk id="10" creationId="{D2FB847A-9DBF-C5BC-68FF-E45E61C77E9A}"/>
          </ac:spMkLst>
        </pc:spChg>
        <pc:spChg chg="del">
          <ac:chgData name="Emanuel Ferreira da Silva" userId="acbf61af-dd8a-4530-9862-14641210e4cb" providerId="ADAL" clId="{D41272BA-66C0-4A0D-BD36-E98BDC413A52}" dt="2025-02-14T21:00:40.138" v="4634" actId="478"/>
          <ac:spMkLst>
            <pc:docMk/>
            <pc:sldMk cId="575410668" sldId="1801"/>
            <ac:spMk id="12" creationId="{CB5FA9CC-6BA5-DF84-50CB-8E217302A2CD}"/>
          </ac:spMkLst>
        </pc:spChg>
        <pc:spChg chg="del mod topLvl">
          <ac:chgData name="Emanuel Ferreira da Silva" userId="acbf61af-dd8a-4530-9862-14641210e4cb" providerId="ADAL" clId="{D41272BA-66C0-4A0D-BD36-E98BDC413A52}" dt="2025-02-14T21:08:28.150" v="4696" actId="478"/>
          <ac:spMkLst>
            <pc:docMk/>
            <pc:sldMk cId="575410668" sldId="1801"/>
            <ac:spMk id="19" creationId="{73C407F5-3F04-3021-7182-C3106BFC236E}"/>
          </ac:spMkLst>
        </pc:spChg>
        <pc:spChg chg="del mod">
          <ac:chgData name="Emanuel Ferreira da Silva" userId="acbf61af-dd8a-4530-9862-14641210e4cb" providerId="ADAL" clId="{D41272BA-66C0-4A0D-BD36-E98BDC413A52}" dt="2025-02-14T21:08:26.582" v="4695" actId="478"/>
          <ac:spMkLst>
            <pc:docMk/>
            <pc:sldMk cId="575410668" sldId="1801"/>
            <ac:spMk id="20" creationId="{21718AE0-D81D-44A3-ACF9-578422477BAE}"/>
          </ac:spMkLst>
        </pc:spChg>
        <pc:spChg chg="mod topLvl">
          <ac:chgData name="Emanuel Ferreira da Silva" userId="acbf61af-dd8a-4530-9862-14641210e4cb" providerId="ADAL" clId="{D41272BA-66C0-4A0D-BD36-E98BDC413A52}" dt="2025-02-14T21:34:13.931" v="4928" actId="164"/>
          <ac:spMkLst>
            <pc:docMk/>
            <pc:sldMk cId="575410668" sldId="1801"/>
            <ac:spMk id="23" creationId="{436F8187-618D-7F27-09E2-D8A99602C369}"/>
          </ac:spMkLst>
        </pc:spChg>
        <pc:spChg chg="del mod topLvl">
          <ac:chgData name="Emanuel Ferreira da Silva" userId="acbf61af-dd8a-4530-9862-14641210e4cb" providerId="ADAL" clId="{D41272BA-66C0-4A0D-BD36-E98BDC413A52}" dt="2025-02-14T21:13:31.361" v="4750" actId="21"/>
          <ac:spMkLst>
            <pc:docMk/>
            <pc:sldMk cId="575410668" sldId="1801"/>
            <ac:spMk id="26" creationId="{E31F9C50-810B-4C54-0D30-31E7C007B84E}"/>
          </ac:spMkLst>
        </pc:spChg>
        <pc:spChg chg="add mod">
          <ac:chgData name="Emanuel Ferreira da Silva" userId="acbf61af-dd8a-4530-9862-14641210e4cb" providerId="ADAL" clId="{D41272BA-66C0-4A0D-BD36-E98BDC413A52}" dt="2025-02-14T21:34:13.931" v="4928" actId="164"/>
          <ac:spMkLst>
            <pc:docMk/>
            <pc:sldMk cId="575410668" sldId="1801"/>
            <ac:spMk id="29" creationId="{AAF269B0-FC62-BF2F-67D8-228055B276DA}"/>
          </ac:spMkLst>
        </pc:spChg>
        <pc:spChg chg="add del mod">
          <ac:chgData name="Emanuel Ferreira da Silva" userId="acbf61af-dd8a-4530-9862-14641210e4cb" providerId="ADAL" clId="{D41272BA-66C0-4A0D-BD36-E98BDC413A52}" dt="2025-02-14T21:14:25.016" v="4759" actId="478"/>
          <ac:spMkLst>
            <pc:docMk/>
            <pc:sldMk cId="575410668" sldId="1801"/>
            <ac:spMk id="30" creationId="{9ABC8025-6A55-EC1E-ED08-551A0831A59D}"/>
          </ac:spMkLst>
        </pc:spChg>
        <pc:spChg chg="add del mod">
          <ac:chgData name="Emanuel Ferreira da Silva" userId="acbf61af-dd8a-4530-9862-14641210e4cb" providerId="ADAL" clId="{D41272BA-66C0-4A0D-BD36-E98BDC413A52}" dt="2025-02-14T21:14:26.862" v="4760" actId="478"/>
          <ac:spMkLst>
            <pc:docMk/>
            <pc:sldMk cId="575410668" sldId="1801"/>
            <ac:spMk id="32" creationId="{8C191A92-D973-2EF8-CE9D-DB3DB1AF0792}"/>
          </ac:spMkLst>
        </pc:spChg>
        <pc:spChg chg="add mod">
          <ac:chgData name="Emanuel Ferreira da Silva" userId="acbf61af-dd8a-4530-9862-14641210e4cb" providerId="ADAL" clId="{D41272BA-66C0-4A0D-BD36-E98BDC413A52}" dt="2025-02-14T21:34:25.260" v="4931" actId="164"/>
          <ac:spMkLst>
            <pc:docMk/>
            <pc:sldMk cId="575410668" sldId="1801"/>
            <ac:spMk id="33" creationId="{A62CE577-F25B-C4F3-64C2-913CB3F0137E}"/>
          </ac:spMkLst>
        </pc:spChg>
        <pc:spChg chg="add mod">
          <ac:chgData name="Emanuel Ferreira da Silva" userId="acbf61af-dd8a-4530-9862-14641210e4cb" providerId="ADAL" clId="{D41272BA-66C0-4A0D-BD36-E98BDC413A52}" dt="2025-02-14T21:34:25.260" v="4931" actId="164"/>
          <ac:spMkLst>
            <pc:docMk/>
            <pc:sldMk cId="575410668" sldId="1801"/>
            <ac:spMk id="35" creationId="{4DC2FAE1-349E-27D6-F115-B91216F1EFA9}"/>
          </ac:spMkLst>
        </pc:spChg>
        <pc:spChg chg="add del mod">
          <ac:chgData name="Emanuel Ferreira da Silva" userId="acbf61af-dd8a-4530-9862-14641210e4cb" providerId="ADAL" clId="{D41272BA-66C0-4A0D-BD36-E98BDC413A52}" dt="2025-02-14T21:15:09.854" v="4777"/>
          <ac:spMkLst>
            <pc:docMk/>
            <pc:sldMk cId="575410668" sldId="1801"/>
            <ac:spMk id="36" creationId="{D0B3912C-01E6-83CE-0843-1D824DE16016}"/>
          </ac:spMkLst>
        </pc:spChg>
        <pc:spChg chg="add del mod">
          <ac:chgData name="Emanuel Ferreira da Silva" userId="acbf61af-dd8a-4530-9862-14641210e4cb" providerId="ADAL" clId="{D41272BA-66C0-4A0D-BD36-E98BDC413A52}" dt="2025-02-14T21:15:09.854" v="4777"/>
          <ac:spMkLst>
            <pc:docMk/>
            <pc:sldMk cId="575410668" sldId="1801"/>
            <ac:spMk id="38" creationId="{326DF3D0-0475-8739-902C-9386C88978C7}"/>
          </ac:spMkLst>
        </pc:spChg>
        <pc:spChg chg="add del mod">
          <ac:chgData name="Emanuel Ferreira da Silva" userId="acbf61af-dd8a-4530-9862-14641210e4cb" providerId="ADAL" clId="{D41272BA-66C0-4A0D-BD36-E98BDC413A52}" dt="2025-02-14T21:16:37.350" v="4792" actId="478"/>
          <ac:spMkLst>
            <pc:docMk/>
            <pc:sldMk cId="575410668" sldId="1801"/>
            <ac:spMk id="39" creationId="{31D17581-0836-042A-FC59-32D6B246A782}"/>
          </ac:spMkLst>
        </pc:spChg>
        <pc:spChg chg="add del mod">
          <ac:chgData name="Emanuel Ferreira da Silva" userId="acbf61af-dd8a-4530-9862-14641210e4cb" providerId="ADAL" clId="{D41272BA-66C0-4A0D-BD36-E98BDC413A52}" dt="2025-02-14T21:16:37.350" v="4792" actId="478"/>
          <ac:spMkLst>
            <pc:docMk/>
            <pc:sldMk cId="575410668" sldId="1801"/>
            <ac:spMk id="40" creationId="{E64EC18D-F43F-4B4F-B87B-3DE7CCE4E409}"/>
          </ac:spMkLst>
        </pc:spChg>
        <pc:spChg chg="add del mod">
          <ac:chgData name="Emanuel Ferreira da Silva" userId="acbf61af-dd8a-4530-9862-14641210e4cb" providerId="ADAL" clId="{D41272BA-66C0-4A0D-BD36-E98BDC413A52}" dt="2025-02-14T21:16:37.350" v="4792" actId="478"/>
          <ac:spMkLst>
            <pc:docMk/>
            <pc:sldMk cId="575410668" sldId="1801"/>
            <ac:spMk id="41" creationId="{4C53928D-C99E-D48C-7DAE-0319FE4C6C65}"/>
          </ac:spMkLst>
        </pc:spChg>
        <pc:spChg chg="add del mod">
          <ac:chgData name="Emanuel Ferreira da Silva" userId="acbf61af-dd8a-4530-9862-14641210e4cb" providerId="ADAL" clId="{D41272BA-66C0-4A0D-BD36-E98BDC413A52}" dt="2025-02-14T21:16:40.300" v="4794" actId="478"/>
          <ac:spMkLst>
            <pc:docMk/>
            <pc:sldMk cId="575410668" sldId="1801"/>
            <ac:spMk id="43" creationId="{F6899D61-823B-F7DB-1605-AA6707EE28BF}"/>
          </ac:spMkLst>
        </pc:spChg>
        <pc:spChg chg="add del mod">
          <ac:chgData name="Emanuel Ferreira da Silva" userId="acbf61af-dd8a-4530-9862-14641210e4cb" providerId="ADAL" clId="{D41272BA-66C0-4A0D-BD36-E98BDC413A52}" dt="2025-02-14T21:16:40.300" v="4794" actId="478"/>
          <ac:spMkLst>
            <pc:docMk/>
            <pc:sldMk cId="575410668" sldId="1801"/>
            <ac:spMk id="44" creationId="{65D6938A-2E29-4D0E-E44F-343EFEB2054D}"/>
          </ac:spMkLst>
        </pc:spChg>
        <pc:spChg chg="add del mod">
          <ac:chgData name="Emanuel Ferreira da Silva" userId="acbf61af-dd8a-4530-9862-14641210e4cb" providerId="ADAL" clId="{D41272BA-66C0-4A0D-BD36-E98BDC413A52}" dt="2025-02-14T21:16:40.300" v="4794" actId="478"/>
          <ac:spMkLst>
            <pc:docMk/>
            <pc:sldMk cId="575410668" sldId="1801"/>
            <ac:spMk id="45" creationId="{E98B4A3F-9EF5-CC1C-F941-89C288985665}"/>
          </ac:spMkLst>
        </pc:spChg>
        <pc:spChg chg="del mod topLvl">
          <ac:chgData name="Emanuel Ferreira da Silva" userId="acbf61af-dd8a-4530-9862-14641210e4cb" providerId="ADAL" clId="{D41272BA-66C0-4A0D-BD36-E98BDC413A52}" dt="2025-02-14T21:19:46.264" v="4832" actId="21"/>
          <ac:spMkLst>
            <pc:docMk/>
            <pc:sldMk cId="575410668" sldId="1801"/>
            <ac:spMk id="48" creationId="{A6D071ED-A1C4-DA87-6DC7-2EBEF62CCD74}"/>
          </ac:spMkLst>
        </pc:spChg>
        <pc:spChg chg="del mod topLvl">
          <ac:chgData name="Emanuel Ferreira da Silva" userId="acbf61af-dd8a-4530-9862-14641210e4cb" providerId="ADAL" clId="{D41272BA-66C0-4A0D-BD36-E98BDC413A52}" dt="2025-02-14T21:19:46.264" v="4832" actId="21"/>
          <ac:spMkLst>
            <pc:docMk/>
            <pc:sldMk cId="575410668" sldId="1801"/>
            <ac:spMk id="49" creationId="{61499543-05A3-23E9-DBCC-DB0544F12C7F}"/>
          </ac:spMkLst>
        </pc:spChg>
        <pc:spChg chg="add del mod">
          <ac:chgData name="Emanuel Ferreira da Silva" userId="acbf61af-dd8a-4530-9862-14641210e4cb" providerId="ADAL" clId="{D41272BA-66C0-4A0D-BD36-E98BDC413A52}" dt="2025-02-14T21:17:52.025" v="4805" actId="478"/>
          <ac:spMkLst>
            <pc:docMk/>
            <pc:sldMk cId="575410668" sldId="1801"/>
            <ac:spMk id="50" creationId="{E377ABF1-F847-8A72-92F1-3B73D76613A2}"/>
          </ac:spMkLst>
        </pc:spChg>
        <pc:spChg chg="mod topLvl">
          <ac:chgData name="Emanuel Ferreira da Silva" userId="acbf61af-dd8a-4530-9862-14641210e4cb" providerId="ADAL" clId="{D41272BA-66C0-4A0D-BD36-E98BDC413A52}" dt="2025-02-14T21:18:39.578" v="4817" actId="166"/>
          <ac:spMkLst>
            <pc:docMk/>
            <pc:sldMk cId="575410668" sldId="1801"/>
            <ac:spMk id="53" creationId="{A1BC361A-952D-7900-A896-E66103CCA3EA}"/>
          </ac:spMkLst>
        </pc:spChg>
        <pc:spChg chg="mod topLvl">
          <ac:chgData name="Emanuel Ferreira da Silva" userId="acbf61af-dd8a-4530-9862-14641210e4cb" providerId="ADAL" clId="{D41272BA-66C0-4A0D-BD36-E98BDC413A52}" dt="2025-02-14T21:18:42.018" v="4818" actId="207"/>
          <ac:spMkLst>
            <pc:docMk/>
            <pc:sldMk cId="575410668" sldId="1801"/>
            <ac:spMk id="54" creationId="{5D981F64-E18C-3DBF-7719-D02D93CBC21A}"/>
          </ac:spMkLst>
        </pc:spChg>
        <pc:spChg chg="add del mod">
          <ac:chgData name="Emanuel Ferreira da Silva" userId="acbf61af-dd8a-4530-9862-14641210e4cb" providerId="ADAL" clId="{D41272BA-66C0-4A0D-BD36-E98BDC413A52}" dt="2025-02-14T21:17:52.646" v="4806" actId="478"/>
          <ac:spMkLst>
            <pc:docMk/>
            <pc:sldMk cId="575410668" sldId="1801"/>
            <ac:spMk id="55" creationId="{18060284-2F25-D4F6-6851-F9231C31FBA8}"/>
          </ac:spMkLst>
        </pc:spChg>
        <pc:spChg chg="add del mod topLvl">
          <ac:chgData name="Emanuel Ferreira da Silva" userId="acbf61af-dd8a-4530-9862-14641210e4cb" providerId="ADAL" clId="{D41272BA-66C0-4A0D-BD36-E98BDC413A52}" dt="2025-02-14T21:19:46.264" v="4832" actId="21"/>
          <ac:spMkLst>
            <pc:docMk/>
            <pc:sldMk cId="575410668" sldId="1801"/>
            <ac:spMk id="59" creationId="{0FE3BFC8-49AF-54ED-E22D-EF213E6A5C21}"/>
          </ac:spMkLst>
        </pc:spChg>
        <pc:spChg chg="add mod topLvl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60" creationId="{2A1641D1-CB3D-F0D8-9B41-F2431C8329BD}"/>
          </ac:spMkLst>
        </pc:spChg>
        <pc:spChg chg="add mod topLvl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61" creationId="{CC7D54B9-BC79-5701-11DA-353B93B3BD7A}"/>
          </ac:spMkLst>
        </pc:spChg>
        <pc:spChg chg="add del mod">
          <ac:chgData name="Emanuel Ferreira da Silva" userId="acbf61af-dd8a-4530-9862-14641210e4cb" providerId="ADAL" clId="{D41272BA-66C0-4A0D-BD36-E98BDC413A52}" dt="2025-02-14T21:17:50.406" v="4803" actId="478"/>
          <ac:spMkLst>
            <pc:docMk/>
            <pc:sldMk cId="575410668" sldId="1801"/>
            <ac:spMk id="62" creationId="{C76E1A12-147E-A962-9101-CE24FCF52EB0}"/>
          </ac:spMkLst>
        </pc:spChg>
        <pc:spChg chg="add del mod topLvl">
          <ac:chgData name="Emanuel Ferreira da Silva" userId="acbf61af-dd8a-4530-9862-14641210e4cb" providerId="ADAL" clId="{D41272BA-66C0-4A0D-BD36-E98BDC413A52}" dt="2025-02-14T21:19:46.264" v="4832" actId="21"/>
          <ac:spMkLst>
            <pc:docMk/>
            <pc:sldMk cId="575410668" sldId="1801"/>
            <ac:spMk id="2049" creationId="{BBF082F3-4C4F-F9D6-A8D2-19FA4FA2620A}"/>
          </ac:spMkLst>
        </pc:spChg>
        <pc:spChg chg="add del mod">
          <ac:chgData name="Emanuel Ferreira da Silva" userId="acbf61af-dd8a-4530-9862-14641210e4cb" providerId="ADAL" clId="{D41272BA-66C0-4A0D-BD36-E98BDC413A52}" dt="2025-02-14T21:17:51.168" v="4804" actId="478"/>
          <ac:spMkLst>
            <pc:docMk/>
            <pc:sldMk cId="575410668" sldId="1801"/>
            <ac:spMk id="2051" creationId="{AE25BD9F-A629-296E-CE1D-583486BD3500}"/>
          </ac:spMkLst>
        </pc:spChg>
        <pc:spChg chg="add mod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2061" creationId="{53FD4C85-41C7-89E6-4847-157C031C3223}"/>
          </ac:spMkLst>
        </pc:spChg>
        <pc:spChg chg="mod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2063" creationId="{4E6BA267-B247-F583-5DEE-F000D18DD503}"/>
          </ac:spMkLst>
        </pc:spChg>
        <pc:spChg chg="mod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2064" creationId="{E9A57ABA-4B73-8FA5-8A5D-FAAA490F3A62}"/>
          </ac:spMkLst>
        </pc:spChg>
        <pc:spChg chg="add mod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2066" creationId="{7A845E39-DC0A-07CA-A155-DC53BC972560}"/>
          </ac:spMkLst>
        </pc:spChg>
        <pc:spChg chg="add mod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2067" creationId="{164A5D83-265E-EF05-57B1-84AD75DE70D3}"/>
          </ac:spMkLst>
        </pc:spChg>
        <pc:spChg chg="add mod">
          <ac:chgData name="Emanuel Ferreira da Silva" userId="acbf61af-dd8a-4530-9862-14641210e4cb" providerId="ADAL" clId="{D41272BA-66C0-4A0D-BD36-E98BDC413A52}" dt="2025-02-14T21:29:49.895" v="4901" actId="1076"/>
          <ac:spMkLst>
            <pc:docMk/>
            <pc:sldMk cId="575410668" sldId="1801"/>
            <ac:spMk id="2069" creationId="{BC53392E-7704-8ECE-44C6-CF0A67C15CCA}"/>
          </ac:spMkLst>
        </pc:spChg>
        <pc:spChg chg="add del mod">
          <ac:chgData name="Emanuel Ferreira da Silva" userId="acbf61af-dd8a-4530-9862-14641210e4cb" providerId="ADAL" clId="{D41272BA-66C0-4A0D-BD36-E98BDC413A52}" dt="2025-02-14T21:42:25.560" v="4975"/>
          <ac:spMkLst>
            <pc:docMk/>
            <pc:sldMk cId="575410668" sldId="1801"/>
            <ac:spMk id="2085" creationId="{40208ECC-6AFB-B173-D172-5B90F0A62749}"/>
          </ac:spMkLst>
        </pc:spChg>
        <pc:spChg chg="add del mod">
          <ac:chgData name="Emanuel Ferreira da Silva" userId="acbf61af-dd8a-4530-9862-14641210e4cb" providerId="ADAL" clId="{D41272BA-66C0-4A0D-BD36-E98BDC413A52}" dt="2025-02-14T21:42:25.560" v="4975"/>
          <ac:spMkLst>
            <pc:docMk/>
            <pc:sldMk cId="575410668" sldId="1801"/>
            <ac:spMk id="2087" creationId="{E5356B1C-7DD6-F0E3-D017-B42AB1B17DE8}"/>
          </ac:spMkLst>
        </pc:spChg>
        <pc:spChg chg="add del mod">
          <ac:chgData name="Emanuel Ferreira da Silva" userId="acbf61af-dd8a-4530-9862-14641210e4cb" providerId="ADAL" clId="{D41272BA-66C0-4A0D-BD36-E98BDC413A52}" dt="2025-02-14T21:42:25.560" v="4975"/>
          <ac:spMkLst>
            <pc:docMk/>
            <pc:sldMk cId="575410668" sldId="1801"/>
            <ac:spMk id="2089" creationId="{BC432AF2-1DD2-E281-B197-6B7F93981FF6}"/>
          </ac:spMkLst>
        </pc:spChg>
        <pc:spChg chg="add del mod">
          <ac:chgData name="Emanuel Ferreira da Silva" userId="acbf61af-dd8a-4530-9862-14641210e4cb" providerId="ADAL" clId="{D41272BA-66C0-4A0D-BD36-E98BDC413A52}" dt="2025-02-14T21:42:25.560" v="4975"/>
          <ac:spMkLst>
            <pc:docMk/>
            <pc:sldMk cId="575410668" sldId="1801"/>
            <ac:spMk id="2091" creationId="{A54CE2AE-66E1-637E-AB87-AEA2AC12E6FA}"/>
          </ac:spMkLst>
        </pc:spChg>
        <pc:spChg chg="add mod">
          <ac:chgData name="Emanuel Ferreira da Silva" userId="acbf61af-dd8a-4530-9862-14641210e4cb" providerId="ADAL" clId="{D41272BA-66C0-4A0D-BD36-E98BDC413A52}" dt="2025-02-14T21:43:16.111" v="4980" actId="113"/>
          <ac:spMkLst>
            <pc:docMk/>
            <pc:sldMk cId="575410668" sldId="1801"/>
            <ac:spMk id="2093" creationId="{C4683742-275E-1462-C6AC-9EF63569F7B2}"/>
          </ac:spMkLst>
        </pc:spChg>
        <pc:grpChg chg="del">
          <ac:chgData name="Emanuel Ferreira da Silva" userId="acbf61af-dd8a-4530-9862-14641210e4cb" providerId="ADAL" clId="{D41272BA-66C0-4A0D-BD36-E98BDC413A52}" dt="2025-02-14T21:00:38.469" v="4633" actId="478"/>
          <ac:grpSpMkLst>
            <pc:docMk/>
            <pc:sldMk cId="575410668" sldId="1801"/>
            <ac:grpSpMk id="4" creationId="{5DA3F97D-D3E0-3883-D1AF-E4E9308A19D2}"/>
          </ac:grpSpMkLst>
        </pc:grpChg>
        <pc:grpChg chg="add del mod">
          <ac:chgData name="Emanuel Ferreira da Silva" userId="acbf61af-dd8a-4530-9862-14641210e4cb" providerId="ADAL" clId="{D41272BA-66C0-4A0D-BD36-E98BDC413A52}" dt="2025-02-14T21:10:20.714" v="4701" actId="478"/>
          <ac:grpSpMkLst>
            <pc:docMk/>
            <pc:sldMk cId="575410668" sldId="1801"/>
            <ac:grpSpMk id="5" creationId="{9CBB4A29-0F6E-E429-BDD4-E60CFCEFC57A}"/>
          </ac:grpSpMkLst>
        </pc:grpChg>
        <pc:grpChg chg="del mod">
          <ac:chgData name="Emanuel Ferreira da Silva" userId="acbf61af-dd8a-4530-9862-14641210e4cb" providerId="ADAL" clId="{D41272BA-66C0-4A0D-BD36-E98BDC413A52}" dt="2025-02-14T21:15:47.040" v="4787" actId="478"/>
          <ac:grpSpMkLst>
            <pc:docMk/>
            <pc:sldMk cId="575410668" sldId="1801"/>
            <ac:grpSpMk id="6" creationId="{1ED6CD58-CC45-5FF6-423A-ED0E9B67FAEE}"/>
          </ac:grpSpMkLst>
        </pc:grpChg>
        <pc:grpChg chg="add del mod">
          <ac:chgData name="Emanuel Ferreira da Silva" userId="acbf61af-dd8a-4530-9862-14641210e4cb" providerId="ADAL" clId="{D41272BA-66C0-4A0D-BD36-E98BDC413A52}" dt="2025-02-14T21:08:22.646" v="4694" actId="478"/>
          <ac:grpSpMkLst>
            <pc:docMk/>
            <pc:sldMk cId="575410668" sldId="1801"/>
            <ac:grpSpMk id="14" creationId="{71A1A956-EF46-350F-6BF5-8C74F7829871}"/>
          </ac:grpSpMkLst>
        </pc:grpChg>
        <pc:grpChg chg="del mod topLvl">
          <ac:chgData name="Emanuel Ferreira da Silva" userId="acbf61af-dd8a-4530-9862-14641210e4cb" providerId="ADAL" clId="{D41272BA-66C0-4A0D-BD36-E98BDC413A52}" dt="2025-02-14T21:08:28.150" v="4696" actId="478"/>
          <ac:grpSpMkLst>
            <pc:docMk/>
            <pc:sldMk cId="575410668" sldId="1801"/>
            <ac:grpSpMk id="16" creationId="{83BF4184-C428-6EF3-2FCC-EDB4A0EF4868}"/>
          </ac:grpSpMkLst>
        </pc:grpChg>
        <pc:grpChg chg="del mod topLvl">
          <ac:chgData name="Emanuel Ferreira da Silva" userId="acbf61af-dd8a-4530-9862-14641210e4cb" providerId="ADAL" clId="{D41272BA-66C0-4A0D-BD36-E98BDC413A52}" dt="2025-02-14T21:12:49.186" v="4735" actId="165"/>
          <ac:grpSpMkLst>
            <pc:docMk/>
            <pc:sldMk cId="575410668" sldId="1801"/>
            <ac:grpSpMk id="17" creationId="{00F51B38-57B6-0155-3036-7EAEE4853854}"/>
          </ac:grpSpMkLst>
        </pc:grpChg>
        <pc:grpChg chg="del mod">
          <ac:chgData name="Emanuel Ferreira da Silva" userId="acbf61af-dd8a-4530-9862-14641210e4cb" providerId="ADAL" clId="{D41272BA-66C0-4A0D-BD36-E98BDC413A52}" dt="2025-02-14T21:08:26.582" v="4695" actId="478"/>
          <ac:grpSpMkLst>
            <pc:docMk/>
            <pc:sldMk cId="575410668" sldId="1801"/>
            <ac:grpSpMk id="18" creationId="{AB0CAF9C-7798-2A73-EBE5-C5741BCB9FFB}"/>
          </ac:grpSpMkLst>
        </pc:grpChg>
        <pc:grpChg chg="add del mod">
          <ac:chgData name="Emanuel Ferreira da Silva" userId="acbf61af-dd8a-4530-9862-14641210e4cb" providerId="ADAL" clId="{D41272BA-66C0-4A0D-BD36-E98BDC413A52}" dt="2025-02-14T21:17:21.335" v="4800" actId="165"/>
          <ac:grpSpMkLst>
            <pc:docMk/>
            <pc:sldMk cId="575410668" sldId="1801"/>
            <ac:grpSpMk id="47" creationId="{373EECDE-82D4-B0B7-BE01-F9C804732991}"/>
          </ac:grpSpMkLst>
        </pc:grpChg>
        <pc:grpChg chg="add del mod">
          <ac:chgData name="Emanuel Ferreira da Silva" userId="acbf61af-dd8a-4530-9862-14641210e4cb" providerId="ADAL" clId="{D41272BA-66C0-4A0D-BD36-E98BDC413A52}" dt="2025-02-14T21:17:21.335" v="4800" actId="165"/>
          <ac:grpSpMkLst>
            <pc:docMk/>
            <pc:sldMk cId="575410668" sldId="1801"/>
            <ac:grpSpMk id="52" creationId="{A696577A-2522-75FB-E663-2E7690FE2B6E}"/>
          </ac:grpSpMkLst>
        </pc:grpChg>
        <pc:grpChg chg="add del mod">
          <ac:chgData name="Emanuel Ferreira da Silva" userId="acbf61af-dd8a-4530-9862-14641210e4cb" providerId="ADAL" clId="{D41272BA-66C0-4A0D-BD36-E98BDC413A52}" dt="2025-02-14T21:18:45.735" v="4819" actId="165"/>
          <ac:grpSpMkLst>
            <pc:docMk/>
            <pc:sldMk cId="575410668" sldId="1801"/>
            <ac:grpSpMk id="2056" creationId="{FDD97543-E5DC-6467-7890-CC7D69B916C4}"/>
          </ac:grpSpMkLst>
        </pc:grpChg>
        <pc:grpChg chg="add del mod">
          <ac:chgData name="Emanuel Ferreira da Silva" userId="acbf61af-dd8a-4530-9862-14641210e4cb" providerId="ADAL" clId="{D41272BA-66C0-4A0D-BD36-E98BDC413A52}" dt="2025-02-14T21:19:09.069" v="4824" actId="165"/>
          <ac:grpSpMkLst>
            <pc:docMk/>
            <pc:sldMk cId="575410668" sldId="1801"/>
            <ac:grpSpMk id="2057" creationId="{E246CB11-EC10-8C35-BBEE-2CBB62CD146C}"/>
          </ac:grpSpMkLst>
        </pc:grpChg>
        <pc:grpChg chg="add del mod">
          <ac:chgData name="Emanuel Ferreira da Silva" userId="acbf61af-dd8a-4530-9862-14641210e4cb" providerId="ADAL" clId="{D41272BA-66C0-4A0D-BD36-E98BDC413A52}" dt="2025-02-14T21:19:46.264" v="4832" actId="21"/>
          <ac:grpSpMkLst>
            <pc:docMk/>
            <pc:sldMk cId="575410668" sldId="1801"/>
            <ac:grpSpMk id="2058" creationId="{486044B7-5020-768D-99EB-11B8527C8E6A}"/>
          </ac:grpSpMkLst>
        </pc:grpChg>
        <pc:grpChg chg="add del mod">
          <ac:chgData name="Emanuel Ferreira da Silva" userId="acbf61af-dd8a-4530-9862-14641210e4cb" providerId="ADAL" clId="{D41272BA-66C0-4A0D-BD36-E98BDC413A52}" dt="2025-02-14T21:18:27.429" v="4814" actId="165"/>
          <ac:grpSpMkLst>
            <pc:docMk/>
            <pc:sldMk cId="575410668" sldId="1801"/>
            <ac:grpSpMk id="2059" creationId="{8060ECB6-660B-72DE-8BE0-B71FC2DCA999}"/>
          </ac:grpSpMkLst>
        </pc:grpChg>
        <pc:grpChg chg="add mod">
          <ac:chgData name="Emanuel Ferreira da Silva" userId="acbf61af-dd8a-4530-9862-14641210e4cb" providerId="ADAL" clId="{D41272BA-66C0-4A0D-BD36-E98BDC413A52}" dt="2025-02-14T21:29:49.895" v="4901" actId="1076"/>
          <ac:grpSpMkLst>
            <pc:docMk/>
            <pc:sldMk cId="575410668" sldId="1801"/>
            <ac:grpSpMk id="2060" creationId="{1B810FED-E60D-A058-FE02-05E704123620}"/>
          </ac:grpSpMkLst>
        </pc:grpChg>
        <pc:grpChg chg="add mod">
          <ac:chgData name="Emanuel Ferreira da Silva" userId="acbf61af-dd8a-4530-9862-14641210e4cb" providerId="ADAL" clId="{D41272BA-66C0-4A0D-BD36-E98BDC413A52}" dt="2025-02-14T21:29:49.895" v="4901" actId="1076"/>
          <ac:grpSpMkLst>
            <pc:docMk/>
            <pc:sldMk cId="575410668" sldId="1801"/>
            <ac:grpSpMk id="2062" creationId="{AC87C1AD-0470-2EE4-DEAE-D91B4AB64F38}"/>
          </ac:grpSpMkLst>
        </pc:grpChg>
        <pc:grpChg chg="add mod">
          <ac:chgData name="Emanuel Ferreira da Silva" userId="acbf61af-dd8a-4530-9862-14641210e4cb" providerId="ADAL" clId="{D41272BA-66C0-4A0D-BD36-E98BDC413A52}" dt="2025-02-14T21:29:49.895" v="4901" actId="1076"/>
          <ac:grpSpMkLst>
            <pc:docMk/>
            <pc:sldMk cId="575410668" sldId="1801"/>
            <ac:grpSpMk id="2071" creationId="{0BE18B59-CEC5-C891-3FFF-DA6E14B5D6F8}"/>
          </ac:grpSpMkLst>
        </pc:grpChg>
        <pc:grpChg chg="add mod">
          <ac:chgData name="Emanuel Ferreira da Silva" userId="acbf61af-dd8a-4530-9862-14641210e4cb" providerId="ADAL" clId="{D41272BA-66C0-4A0D-BD36-E98BDC413A52}" dt="2025-02-14T21:29:49.895" v="4901" actId="1076"/>
          <ac:grpSpMkLst>
            <pc:docMk/>
            <pc:sldMk cId="575410668" sldId="1801"/>
            <ac:grpSpMk id="2072" creationId="{4C97BB24-75A7-8B89-F9E2-5D33084BD843}"/>
          </ac:grpSpMkLst>
        </pc:grpChg>
        <pc:grpChg chg="add mod">
          <ac:chgData name="Emanuel Ferreira da Silva" userId="acbf61af-dd8a-4530-9862-14641210e4cb" providerId="ADAL" clId="{D41272BA-66C0-4A0D-BD36-E98BDC413A52}" dt="2025-02-14T21:34:13.931" v="4928" actId="164"/>
          <ac:grpSpMkLst>
            <pc:docMk/>
            <pc:sldMk cId="575410668" sldId="1801"/>
            <ac:grpSpMk id="2083" creationId="{7B14D321-928C-E2C1-FD5B-105A266662BE}"/>
          </ac:grpSpMkLst>
        </pc:grpChg>
        <pc:grpChg chg="add mod">
          <ac:chgData name="Emanuel Ferreira da Silva" userId="acbf61af-dd8a-4530-9862-14641210e4cb" providerId="ADAL" clId="{D41272BA-66C0-4A0D-BD36-E98BDC413A52}" dt="2025-02-14T21:34:25.260" v="4931" actId="164"/>
          <ac:grpSpMkLst>
            <pc:docMk/>
            <pc:sldMk cId="575410668" sldId="1801"/>
            <ac:grpSpMk id="2084" creationId="{0A4441E5-781C-D862-F2B3-6817BD0987F6}"/>
          </ac:grpSpMkLst>
        </pc:grpChg>
        <pc:picChg chg="del mod">
          <ac:chgData name="Emanuel Ferreira da Silva" userId="acbf61af-dd8a-4530-9862-14641210e4cb" providerId="ADAL" clId="{D41272BA-66C0-4A0D-BD36-E98BDC413A52}" dt="2025-02-14T21:10:20.714" v="4701" actId="478"/>
          <ac:picMkLst>
            <pc:docMk/>
            <pc:sldMk cId="575410668" sldId="1801"/>
            <ac:picMk id="7" creationId="{45F76BD5-3312-79B1-85B9-E057D57DC2E6}"/>
          </ac:picMkLst>
        </pc:picChg>
        <pc:picChg chg="del mod">
          <ac:chgData name="Emanuel Ferreira da Silva" userId="acbf61af-dd8a-4530-9862-14641210e4cb" providerId="ADAL" clId="{D41272BA-66C0-4A0D-BD36-E98BDC413A52}" dt="2025-02-14T21:10:22.437" v="4702" actId="478"/>
          <ac:picMkLst>
            <pc:docMk/>
            <pc:sldMk cId="575410668" sldId="1801"/>
            <ac:picMk id="22" creationId="{C5459B8B-53AD-217A-6134-F06C89C685C6}"/>
          </ac:picMkLst>
        </pc:picChg>
        <pc:picChg chg="add del mod">
          <ac:chgData name="Emanuel Ferreira da Silva" userId="acbf61af-dd8a-4530-9862-14641210e4cb" providerId="ADAL" clId="{D41272BA-66C0-4A0D-BD36-E98BDC413A52}" dt="2025-02-14T21:14:11.446" v="4756" actId="478"/>
          <ac:picMkLst>
            <pc:docMk/>
            <pc:sldMk cId="575410668" sldId="1801"/>
            <ac:picMk id="31" creationId="{6936D4A7-1155-6125-44AE-BCB8327F4859}"/>
          </ac:picMkLst>
        </pc:picChg>
        <pc:picChg chg="add del mod">
          <ac:chgData name="Emanuel Ferreira da Silva" userId="acbf61af-dd8a-4530-9862-14641210e4cb" providerId="ADAL" clId="{D41272BA-66C0-4A0D-BD36-E98BDC413A52}" dt="2025-02-14T21:14:49.870" v="4767" actId="478"/>
          <ac:picMkLst>
            <pc:docMk/>
            <pc:sldMk cId="575410668" sldId="1801"/>
            <ac:picMk id="34" creationId="{D7BA0259-4E7F-87FE-F2E4-1B7BC6605EF3}"/>
          </ac:picMkLst>
        </pc:picChg>
        <pc:picChg chg="add del mod">
          <ac:chgData name="Emanuel Ferreira da Silva" userId="acbf61af-dd8a-4530-9862-14641210e4cb" providerId="ADAL" clId="{D41272BA-66C0-4A0D-BD36-E98BDC413A52}" dt="2025-02-14T21:15:09.854" v="4777"/>
          <ac:picMkLst>
            <pc:docMk/>
            <pc:sldMk cId="575410668" sldId="1801"/>
            <ac:picMk id="37" creationId="{21A87A89-3CDC-3110-A8E3-9F4D3EAFEE8A}"/>
          </ac:picMkLst>
        </pc:picChg>
        <pc:picChg chg="add mod topLvl">
          <ac:chgData name="Emanuel Ferreira da Silva" userId="acbf61af-dd8a-4530-9862-14641210e4cb" providerId="ADAL" clId="{D41272BA-66C0-4A0D-BD36-E98BDC413A52}" dt="2025-02-14T21:29:49.895" v="4901" actId="1076"/>
          <ac:picMkLst>
            <pc:docMk/>
            <pc:sldMk cId="575410668" sldId="1801"/>
            <ac:picMk id="42" creationId="{605A8704-12B9-47FC-46D7-0B1B0C909ECF}"/>
          </ac:picMkLst>
        </pc:picChg>
        <pc:picChg chg="add del mod topLvl">
          <ac:chgData name="Emanuel Ferreira da Silva" userId="acbf61af-dd8a-4530-9862-14641210e4cb" providerId="ADAL" clId="{D41272BA-66C0-4A0D-BD36-E98BDC413A52}" dt="2025-02-14T21:19:46.264" v="4832" actId="21"/>
          <ac:picMkLst>
            <pc:docMk/>
            <pc:sldMk cId="575410668" sldId="1801"/>
            <ac:picMk id="51" creationId="{A29CF734-0942-5342-659A-E7DA247994CA}"/>
          </ac:picMkLst>
        </pc:picChg>
        <pc:picChg chg="add mod">
          <ac:chgData name="Emanuel Ferreira da Silva" userId="acbf61af-dd8a-4530-9862-14641210e4cb" providerId="ADAL" clId="{D41272BA-66C0-4A0D-BD36-E98BDC413A52}" dt="2025-02-14T21:18:39.578" v="4817" actId="166"/>
          <ac:picMkLst>
            <pc:docMk/>
            <pc:sldMk cId="575410668" sldId="1801"/>
            <ac:picMk id="58" creationId="{F54E73BF-533C-9737-688C-4FA28B0121DE}"/>
          </ac:picMkLst>
        </pc:picChg>
        <pc:picChg chg="add mod">
          <ac:chgData name="Emanuel Ferreira da Silva" userId="acbf61af-dd8a-4530-9862-14641210e4cb" providerId="ADAL" clId="{D41272BA-66C0-4A0D-BD36-E98BDC413A52}" dt="2025-02-14T21:34:13.931" v="4928" actId="164"/>
          <ac:picMkLst>
            <pc:docMk/>
            <pc:sldMk cId="575410668" sldId="1801"/>
            <ac:picMk id="2050" creationId="{32B6EBAF-F286-B474-9D0B-9E99067495D7}"/>
          </ac:picMkLst>
        </pc:picChg>
        <pc:picChg chg="add mod">
          <ac:chgData name="Emanuel Ferreira da Silva" userId="acbf61af-dd8a-4530-9862-14641210e4cb" providerId="ADAL" clId="{D41272BA-66C0-4A0D-BD36-E98BDC413A52}" dt="2025-02-14T21:34:25.260" v="4931" actId="164"/>
          <ac:picMkLst>
            <pc:docMk/>
            <pc:sldMk cId="575410668" sldId="1801"/>
            <ac:picMk id="2052" creationId="{0BCA8F35-9D47-86A0-6B30-FDAF3B162607}"/>
          </ac:picMkLst>
        </pc:picChg>
        <pc:picChg chg="add del mod topLvl">
          <ac:chgData name="Emanuel Ferreira da Silva" userId="acbf61af-dd8a-4530-9862-14641210e4cb" providerId="ADAL" clId="{D41272BA-66C0-4A0D-BD36-E98BDC413A52}" dt="2025-02-14T21:19:46.264" v="4832" actId="21"/>
          <ac:picMkLst>
            <pc:docMk/>
            <pc:sldMk cId="575410668" sldId="1801"/>
            <ac:picMk id="2053" creationId="{FE2469B5-7D5A-23AB-0294-2118F1291EC9}"/>
          </ac:picMkLst>
        </pc:picChg>
        <pc:picChg chg="add del mod">
          <ac:chgData name="Emanuel Ferreira da Silva" userId="acbf61af-dd8a-4530-9862-14641210e4cb" providerId="ADAL" clId="{D41272BA-66C0-4A0D-BD36-E98BDC413A52}" dt="2025-02-14T21:16:37.350" v="4792" actId="478"/>
          <ac:picMkLst>
            <pc:docMk/>
            <pc:sldMk cId="575410668" sldId="1801"/>
            <ac:picMk id="2054" creationId="{1A9816B9-FFEC-5865-AD5F-8CCBEA7CDB8D}"/>
          </ac:picMkLst>
        </pc:picChg>
        <pc:picChg chg="add del mod">
          <ac:chgData name="Emanuel Ferreira da Silva" userId="acbf61af-dd8a-4530-9862-14641210e4cb" providerId="ADAL" clId="{D41272BA-66C0-4A0D-BD36-E98BDC413A52}" dt="2025-02-14T21:16:40.300" v="4794" actId="478"/>
          <ac:picMkLst>
            <pc:docMk/>
            <pc:sldMk cId="575410668" sldId="1801"/>
            <ac:picMk id="2055" creationId="{51991822-16ED-B9AC-739A-5EEC22C41DFA}"/>
          </ac:picMkLst>
        </pc:picChg>
        <pc:picChg chg="mod">
          <ac:chgData name="Emanuel Ferreira da Silva" userId="acbf61af-dd8a-4530-9862-14641210e4cb" providerId="ADAL" clId="{D41272BA-66C0-4A0D-BD36-E98BDC413A52}" dt="2025-02-14T21:29:49.895" v="4901" actId="1076"/>
          <ac:picMkLst>
            <pc:docMk/>
            <pc:sldMk cId="575410668" sldId="1801"/>
            <ac:picMk id="2065" creationId="{62B14A82-5969-5426-DF52-E6BD9A4DCF2D}"/>
          </ac:picMkLst>
        </pc:picChg>
        <pc:picChg chg="add mod">
          <ac:chgData name="Emanuel Ferreira da Silva" userId="acbf61af-dd8a-4530-9862-14641210e4cb" providerId="ADAL" clId="{D41272BA-66C0-4A0D-BD36-E98BDC413A52}" dt="2025-02-14T21:29:49.895" v="4901" actId="1076"/>
          <ac:picMkLst>
            <pc:docMk/>
            <pc:sldMk cId="575410668" sldId="1801"/>
            <ac:picMk id="2068" creationId="{7000E285-429C-3B25-98CE-2F23575320BF}"/>
          </ac:picMkLst>
        </pc:picChg>
        <pc:picChg chg="add mod">
          <ac:chgData name="Emanuel Ferreira da Silva" userId="acbf61af-dd8a-4530-9862-14641210e4cb" providerId="ADAL" clId="{D41272BA-66C0-4A0D-BD36-E98BDC413A52}" dt="2025-02-14T21:29:49.895" v="4901" actId="1076"/>
          <ac:picMkLst>
            <pc:docMk/>
            <pc:sldMk cId="575410668" sldId="1801"/>
            <ac:picMk id="2070" creationId="{09F06F44-8791-8032-7396-5058179A91AF}"/>
          </ac:picMkLst>
        </pc:picChg>
        <pc:picChg chg="add del mod">
          <ac:chgData name="Emanuel Ferreira da Silva" userId="acbf61af-dd8a-4530-9862-14641210e4cb" providerId="ADAL" clId="{D41272BA-66C0-4A0D-BD36-E98BDC413A52}" dt="2025-02-14T21:25:22.623" v="4883" actId="478"/>
          <ac:picMkLst>
            <pc:docMk/>
            <pc:sldMk cId="575410668" sldId="1801"/>
            <ac:picMk id="2073" creationId="{AD33094D-9789-86F6-F541-995C80C0D85A}"/>
          </ac:picMkLst>
        </pc:picChg>
        <pc:picChg chg="add del mod">
          <ac:chgData name="Emanuel Ferreira da Silva" userId="acbf61af-dd8a-4530-9862-14641210e4cb" providerId="ADAL" clId="{D41272BA-66C0-4A0D-BD36-E98BDC413A52}" dt="2025-02-14T21:30:20.718" v="4904" actId="478"/>
          <ac:picMkLst>
            <pc:docMk/>
            <pc:sldMk cId="575410668" sldId="1801"/>
            <ac:picMk id="2076" creationId="{1C26977D-D566-B021-50B0-1A955257DF22}"/>
          </ac:picMkLst>
        </pc:picChg>
        <pc:picChg chg="add mod">
          <ac:chgData name="Emanuel Ferreira da Silva" userId="acbf61af-dd8a-4530-9862-14641210e4cb" providerId="ADAL" clId="{D41272BA-66C0-4A0D-BD36-E98BDC413A52}" dt="2025-02-14T21:33:02.336" v="4919" actId="1076"/>
          <ac:picMkLst>
            <pc:docMk/>
            <pc:sldMk cId="575410668" sldId="1801"/>
            <ac:picMk id="2077" creationId="{680C5984-3A7C-C59C-68DE-24DF93107899}"/>
          </ac:picMkLst>
        </pc:picChg>
        <pc:picChg chg="add mod">
          <ac:chgData name="Emanuel Ferreira da Silva" userId="acbf61af-dd8a-4530-9862-14641210e4cb" providerId="ADAL" clId="{D41272BA-66C0-4A0D-BD36-E98BDC413A52}" dt="2025-02-14T21:33:35.583" v="4922" actId="1076"/>
          <ac:picMkLst>
            <pc:docMk/>
            <pc:sldMk cId="575410668" sldId="1801"/>
            <ac:picMk id="2078" creationId="{A5D5FDE9-D3A3-67C4-580C-5AC092C93E73}"/>
          </ac:picMkLst>
        </pc:picChg>
        <pc:picChg chg="add mod">
          <ac:chgData name="Emanuel Ferreira da Silva" userId="acbf61af-dd8a-4530-9862-14641210e4cb" providerId="ADAL" clId="{D41272BA-66C0-4A0D-BD36-E98BDC413A52}" dt="2025-02-14T21:33:02.336" v="4919" actId="1076"/>
          <ac:picMkLst>
            <pc:docMk/>
            <pc:sldMk cId="575410668" sldId="1801"/>
            <ac:picMk id="2079" creationId="{2C64C592-733C-3010-B35F-49254AFE0BCA}"/>
          </ac:picMkLst>
        </pc:picChg>
        <pc:picChg chg="add del mod">
          <ac:chgData name="Emanuel Ferreira da Silva" userId="acbf61af-dd8a-4530-9862-14641210e4cb" providerId="ADAL" clId="{D41272BA-66C0-4A0D-BD36-E98BDC413A52}" dt="2025-02-14T21:33:56.212" v="4926"/>
          <ac:picMkLst>
            <pc:docMk/>
            <pc:sldMk cId="575410668" sldId="1801"/>
            <ac:picMk id="2082" creationId="{F643D6BE-81B7-019B-E27A-618B5313EFC0}"/>
          </ac:picMkLst>
        </pc:picChg>
        <pc:picChg chg="add del mod">
          <ac:chgData name="Emanuel Ferreira da Silva" userId="acbf61af-dd8a-4530-9862-14641210e4cb" providerId="ADAL" clId="{D41272BA-66C0-4A0D-BD36-E98BDC413A52}" dt="2025-02-14T21:42:25.560" v="4975"/>
          <ac:picMkLst>
            <pc:docMk/>
            <pc:sldMk cId="575410668" sldId="1801"/>
            <ac:picMk id="2086" creationId="{6A7A33B9-79FE-05CA-5770-924B38E19F5F}"/>
          </ac:picMkLst>
        </pc:picChg>
        <pc:picChg chg="add del mod">
          <ac:chgData name="Emanuel Ferreira da Silva" userId="acbf61af-dd8a-4530-9862-14641210e4cb" providerId="ADAL" clId="{D41272BA-66C0-4A0D-BD36-E98BDC413A52}" dt="2025-02-14T21:42:25.560" v="4975"/>
          <ac:picMkLst>
            <pc:docMk/>
            <pc:sldMk cId="575410668" sldId="1801"/>
            <ac:picMk id="2088" creationId="{B3C8678C-C2F8-E3E0-B86C-2027A93F4087}"/>
          </ac:picMkLst>
        </pc:picChg>
        <pc:picChg chg="add del mod">
          <ac:chgData name="Emanuel Ferreira da Silva" userId="acbf61af-dd8a-4530-9862-14641210e4cb" providerId="ADAL" clId="{D41272BA-66C0-4A0D-BD36-E98BDC413A52}" dt="2025-02-14T21:42:25.560" v="4975"/>
          <ac:picMkLst>
            <pc:docMk/>
            <pc:sldMk cId="575410668" sldId="1801"/>
            <ac:picMk id="2090" creationId="{BAB88040-9AEE-7BFA-379C-B145C33C0EB4}"/>
          </ac:picMkLst>
        </pc:picChg>
        <pc:picChg chg="add del mod">
          <ac:chgData name="Emanuel Ferreira da Silva" userId="acbf61af-dd8a-4530-9862-14641210e4cb" providerId="ADAL" clId="{D41272BA-66C0-4A0D-BD36-E98BDC413A52}" dt="2025-02-14T21:42:25.560" v="4975"/>
          <ac:picMkLst>
            <pc:docMk/>
            <pc:sldMk cId="575410668" sldId="1801"/>
            <ac:picMk id="2092" creationId="{EC3D09D7-9C7A-E188-B6EC-5544E9986D05}"/>
          </ac:picMkLst>
        </pc:picChg>
        <pc:picChg chg="add mod">
          <ac:chgData name="Emanuel Ferreira da Silva" userId="acbf61af-dd8a-4530-9862-14641210e4cb" providerId="ADAL" clId="{D41272BA-66C0-4A0D-BD36-E98BDC413A52}" dt="2025-02-14T21:42:34.567" v="4976"/>
          <ac:picMkLst>
            <pc:docMk/>
            <pc:sldMk cId="575410668" sldId="1801"/>
            <ac:picMk id="2094" creationId="{98EA5174-97F7-0445-5B29-4F2F7CB90FBD}"/>
          </ac:picMkLst>
        </pc:picChg>
        <pc:cxnChg chg="del mod topLvl">
          <ac:chgData name="Emanuel Ferreira da Silva" userId="acbf61af-dd8a-4530-9862-14641210e4cb" providerId="ADAL" clId="{D41272BA-66C0-4A0D-BD36-E98BDC413A52}" dt="2025-02-14T21:08:22.646" v="4694" actId="478"/>
          <ac:cxnSpMkLst>
            <pc:docMk/>
            <pc:sldMk cId="575410668" sldId="1801"/>
            <ac:cxnSpMk id="15" creationId="{0220A521-268E-4560-4997-3903D90BBEA1}"/>
          </ac:cxnSpMkLst>
        </pc:cxnChg>
        <pc:cxnChg chg="add del mod">
          <ac:chgData name="Emanuel Ferreira da Silva" userId="acbf61af-dd8a-4530-9862-14641210e4cb" providerId="ADAL" clId="{D41272BA-66C0-4A0D-BD36-E98BDC413A52}" dt="2025-02-14T21:16:38.412" v="4793" actId="478"/>
          <ac:cxnSpMkLst>
            <pc:docMk/>
            <pc:sldMk cId="575410668" sldId="1801"/>
            <ac:cxnSpMk id="46" creationId="{A65C6AB2-E7A4-AE04-F204-A99D8DA23E6B}"/>
          </ac:cxnSpMkLst>
        </pc:cxnChg>
        <pc:cxnChg chg="add del mod">
          <ac:chgData name="Emanuel Ferreira da Silva" userId="acbf61af-dd8a-4530-9862-14641210e4cb" providerId="ADAL" clId="{D41272BA-66C0-4A0D-BD36-E98BDC413A52}" dt="2025-02-14T21:16:49.746" v="4797" actId="478"/>
          <ac:cxnSpMkLst>
            <pc:docMk/>
            <pc:sldMk cId="575410668" sldId="1801"/>
            <ac:cxnSpMk id="56" creationId="{2A8D5685-7508-CEE5-E4D0-4396122BE5C7}"/>
          </ac:cxnSpMkLst>
        </pc:cxnChg>
        <pc:cxnChg chg="add del mod">
          <ac:chgData name="Emanuel Ferreira da Silva" userId="acbf61af-dd8a-4530-9862-14641210e4cb" providerId="ADAL" clId="{D41272BA-66C0-4A0D-BD36-E98BDC413A52}" dt="2025-02-14T21:16:43.239" v="4795" actId="478"/>
          <ac:cxnSpMkLst>
            <pc:docMk/>
            <pc:sldMk cId="575410668" sldId="1801"/>
            <ac:cxnSpMk id="57" creationId="{D796B832-31BF-4A0E-C1ED-A874E55BFFDF}"/>
          </ac:cxnSpMkLst>
        </pc:cxnChg>
        <pc:cxnChg chg="add del mod">
          <ac:chgData name="Emanuel Ferreira da Silva" userId="acbf61af-dd8a-4530-9862-14641210e4cb" providerId="ADAL" clId="{D41272BA-66C0-4A0D-BD36-E98BDC413A52}" dt="2025-02-14T21:16:40.300" v="4794" actId="478"/>
          <ac:cxnSpMkLst>
            <pc:docMk/>
            <pc:sldMk cId="575410668" sldId="1801"/>
            <ac:cxnSpMk id="63" creationId="{30E2AA40-CFDE-FDC1-776B-B3B73E589A48}"/>
          </ac:cxnSpMkLst>
        </pc:cxnChg>
        <pc:cxnChg chg="add del mod">
          <ac:chgData name="Emanuel Ferreira da Silva" userId="acbf61af-dd8a-4530-9862-14641210e4cb" providerId="ADAL" clId="{D41272BA-66C0-4A0D-BD36-E98BDC413A52}" dt="2025-02-14T21:16:50.554" v="4798" actId="478"/>
          <ac:cxnSpMkLst>
            <pc:docMk/>
            <pc:sldMk cId="575410668" sldId="1801"/>
            <ac:cxnSpMk id="2048" creationId="{3A9ACBC4-0186-7DBB-87CF-60ADA2AA52D7}"/>
          </ac:cxnSpMkLst>
        </pc:cxnChg>
        <pc:cxnChg chg="add del">
          <ac:chgData name="Emanuel Ferreira da Silva" userId="acbf61af-dd8a-4530-9862-14641210e4cb" providerId="ADAL" clId="{D41272BA-66C0-4A0D-BD36-E98BDC413A52}" dt="2025-02-14T21:27:14.206" v="4893" actId="478"/>
          <ac:cxnSpMkLst>
            <pc:docMk/>
            <pc:sldMk cId="575410668" sldId="1801"/>
            <ac:cxnSpMk id="2075" creationId="{7B05AAEC-2E69-13BD-6677-8DF3124B78A4}"/>
          </ac:cxnSpMkLst>
        </pc:cxnChg>
        <pc:cxnChg chg="add del mod">
          <ac:chgData name="Emanuel Ferreira da Silva" userId="acbf61af-dd8a-4530-9862-14641210e4cb" providerId="ADAL" clId="{D41272BA-66C0-4A0D-BD36-E98BDC413A52}" dt="2025-02-14T21:34:03.945" v="4927" actId="478"/>
          <ac:cxnSpMkLst>
            <pc:docMk/>
            <pc:sldMk cId="575410668" sldId="1801"/>
            <ac:cxnSpMk id="2081" creationId="{A70C6B50-05B0-DCF3-63BC-36B5EAFEBED7}"/>
          </ac:cxnSpMkLst>
        </pc:cxnChg>
      </pc:sldChg>
      <pc:sldChg chg="add del">
        <pc:chgData name="Emanuel Ferreira da Silva" userId="acbf61af-dd8a-4530-9862-14641210e4cb" providerId="ADAL" clId="{D41272BA-66C0-4A0D-BD36-E98BDC413A52}" dt="2025-02-14T18:11:37.429" v="3843" actId="2696"/>
        <pc:sldMkLst>
          <pc:docMk/>
          <pc:sldMk cId="1200472427" sldId="1801"/>
        </pc:sldMkLst>
      </pc:sldChg>
      <pc:sldChg chg="delSp add del mod delAnim">
        <pc:chgData name="Emanuel Ferreira da Silva" userId="acbf61af-dd8a-4530-9862-14641210e4cb" providerId="ADAL" clId="{D41272BA-66C0-4A0D-BD36-E98BDC413A52}" dt="2025-02-14T20:51:47.279" v="4625" actId="2696"/>
        <pc:sldMkLst>
          <pc:docMk/>
          <pc:sldMk cId="3638774327" sldId="1801"/>
        </pc:sldMkLst>
        <pc:picChg chg="del">
          <ac:chgData name="Emanuel Ferreira da Silva" userId="acbf61af-dd8a-4530-9862-14641210e4cb" providerId="ADAL" clId="{D41272BA-66C0-4A0D-BD36-E98BDC413A52}" dt="2025-02-14T20:29:50.168" v="4521" actId="478"/>
          <ac:picMkLst>
            <pc:docMk/>
            <pc:sldMk cId="3638774327" sldId="1801"/>
            <ac:picMk id="23" creationId="{2DE14ACF-049F-2905-B8D6-DBDBA722AAEC}"/>
          </ac:picMkLst>
        </pc:picChg>
        <pc:picChg chg="del">
          <ac:chgData name="Emanuel Ferreira da Silva" userId="acbf61af-dd8a-4530-9862-14641210e4cb" providerId="ADAL" clId="{D41272BA-66C0-4A0D-BD36-E98BDC413A52}" dt="2025-02-14T20:29:49.661" v="4520" actId="478"/>
          <ac:picMkLst>
            <pc:docMk/>
            <pc:sldMk cId="3638774327" sldId="1801"/>
            <ac:picMk id="26" creationId="{41EE2738-BC10-B7AA-EAAA-B6375071FB97}"/>
          </ac:picMkLst>
        </pc:picChg>
        <pc:picChg chg="del">
          <ac:chgData name="Emanuel Ferreira da Silva" userId="acbf61af-dd8a-4530-9862-14641210e4cb" providerId="ADAL" clId="{D41272BA-66C0-4A0D-BD36-E98BDC413A52}" dt="2025-02-14T20:29:48.851" v="4519" actId="478"/>
          <ac:picMkLst>
            <pc:docMk/>
            <pc:sldMk cId="3638774327" sldId="1801"/>
            <ac:picMk id="29" creationId="{C512101E-EEBD-9791-C0B9-880684569F58}"/>
          </ac:picMkLst>
        </pc:picChg>
      </pc:sldChg>
      <pc:sldChg chg="modSp add mod">
        <pc:chgData name="Emanuel Ferreira da Silva" userId="acbf61af-dd8a-4530-9862-14641210e4cb" providerId="ADAL" clId="{D41272BA-66C0-4A0D-BD36-E98BDC413A52}" dt="2025-02-17T14:20:09.635" v="5004" actId="166"/>
        <pc:sldMkLst>
          <pc:docMk/>
          <pc:sldMk cId="1512282797" sldId="1802"/>
        </pc:sldMkLst>
        <pc:spChg chg="ord">
          <ac:chgData name="Emanuel Ferreira da Silva" userId="acbf61af-dd8a-4530-9862-14641210e4cb" providerId="ADAL" clId="{D41272BA-66C0-4A0D-BD36-E98BDC413A52}" dt="2025-02-17T14:15:55.223" v="5002" actId="166"/>
          <ac:spMkLst>
            <pc:docMk/>
            <pc:sldMk cId="1512282797" sldId="1802"/>
            <ac:spMk id="25" creationId="{102609D6-4E00-79AF-72E6-2591761472E1}"/>
          </ac:spMkLst>
        </pc:spChg>
        <pc:spChg chg="ord">
          <ac:chgData name="Emanuel Ferreira da Silva" userId="acbf61af-dd8a-4530-9862-14641210e4cb" providerId="ADAL" clId="{D41272BA-66C0-4A0D-BD36-E98BDC413A52}" dt="2025-02-17T14:15:55.223" v="5002" actId="166"/>
          <ac:spMkLst>
            <pc:docMk/>
            <pc:sldMk cId="1512282797" sldId="1802"/>
            <ac:spMk id="26" creationId="{71BCB652-0167-5408-A269-1391F161A3A5}"/>
          </ac:spMkLst>
        </pc:spChg>
        <pc:spChg chg="ord">
          <ac:chgData name="Emanuel Ferreira da Silva" userId="acbf61af-dd8a-4530-9862-14641210e4cb" providerId="ADAL" clId="{D41272BA-66C0-4A0D-BD36-E98BDC413A52}" dt="2025-02-17T14:15:55.223" v="5002" actId="166"/>
          <ac:spMkLst>
            <pc:docMk/>
            <pc:sldMk cId="1512282797" sldId="1802"/>
            <ac:spMk id="27" creationId="{F7445C3B-B2BF-0A0D-86B0-38F662BC1CC4}"/>
          </ac:spMkLst>
        </pc:spChg>
        <pc:picChg chg="ord">
          <ac:chgData name="Emanuel Ferreira da Silva" userId="acbf61af-dd8a-4530-9862-14641210e4cb" providerId="ADAL" clId="{D41272BA-66C0-4A0D-BD36-E98BDC413A52}" dt="2025-02-17T14:15:35.408" v="4999" actId="167"/>
          <ac:picMkLst>
            <pc:docMk/>
            <pc:sldMk cId="1512282797" sldId="1802"/>
            <ac:picMk id="16" creationId="{B2D4B6E2-14A1-80F0-180C-D7FF9B667B72}"/>
          </ac:picMkLst>
        </pc:picChg>
        <pc:picChg chg="ord">
          <ac:chgData name="Emanuel Ferreira da Silva" userId="acbf61af-dd8a-4530-9862-14641210e4cb" providerId="ADAL" clId="{D41272BA-66C0-4A0D-BD36-E98BDC413A52}" dt="2025-02-17T14:15:32.339" v="4998" actId="167"/>
          <ac:picMkLst>
            <pc:docMk/>
            <pc:sldMk cId="1512282797" sldId="1802"/>
            <ac:picMk id="28" creationId="{E2F015B3-DAD7-28F8-361A-B99DC81DA363}"/>
          </ac:picMkLst>
        </pc:picChg>
        <pc:picChg chg="ord">
          <ac:chgData name="Emanuel Ferreira da Silva" userId="acbf61af-dd8a-4530-9862-14641210e4cb" providerId="ADAL" clId="{D41272BA-66C0-4A0D-BD36-E98BDC413A52}" dt="2025-02-17T14:15:39.681" v="5001" actId="167"/>
          <ac:picMkLst>
            <pc:docMk/>
            <pc:sldMk cId="1512282797" sldId="1802"/>
            <ac:picMk id="35" creationId="{47B86126-DD18-312D-EADC-A7C9F10A3495}"/>
          </ac:picMkLst>
        </pc:picChg>
        <pc:picChg chg="ord">
          <ac:chgData name="Emanuel Ferreira da Silva" userId="acbf61af-dd8a-4530-9862-14641210e4cb" providerId="ADAL" clId="{D41272BA-66C0-4A0D-BD36-E98BDC413A52}" dt="2025-02-17T14:15:37.657" v="5000" actId="167"/>
          <ac:picMkLst>
            <pc:docMk/>
            <pc:sldMk cId="1512282797" sldId="1802"/>
            <ac:picMk id="39" creationId="{2095ABBF-7179-96A0-5A7C-E8624A6FB375}"/>
          </ac:picMkLst>
        </pc:picChg>
        <pc:picChg chg="mod">
          <ac:chgData name="Emanuel Ferreira da Silva" userId="acbf61af-dd8a-4530-9862-14641210e4cb" providerId="ADAL" clId="{D41272BA-66C0-4A0D-BD36-E98BDC413A52}" dt="2025-02-17T14:20:09.635" v="5004" actId="166"/>
          <ac:picMkLst>
            <pc:docMk/>
            <pc:sldMk cId="1512282797" sldId="1802"/>
            <ac:picMk id="1028" creationId="{F8574F5B-EC12-2A1D-19D2-CFF63D21B577}"/>
          </ac:picMkLst>
        </pc:picChg>
      </pc:sldChg>
      <pc:sldChg chg="addSp delSp modSp add del mod delAnim modAnim">
        <pc:chgData name="Emanuel Ferreira da Silva" userId="acbf61af-dd8a-4530-9862-14641210e4cb" providerId="ADAL" clId="{D41272BA-66C0-4A0D-BD36-E98BDC413A52}" dt="2025-02-14T20:05:22.300" v="4229" actId="2696"/>
        <pc:sldMkLst>
          <pc:docMk/>
          <pc:sldMk cId="4064555336" sldId="1802"/>
        </pc:sldMkLst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8" creationId="{E6B4A3AB-9B31-7A04-D67F-37045EB5D686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9" creationId="{189393B9-C9EB-392D-94B4-14AF35256B58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10" creationId="{CE74D3E4-F482-DF34-0DA0-6D295CB7E7DE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12" creationId="{170E0AB4-8D32-86B5-2E37-5CA8BD75D8C4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13" creationId="{FB84BCB5-16F5-5EE0-7663-107BCBDD9504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14" creationId="{01B3F741-8143-9891-C609-7C3C9E9D4F4A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24" creationId="{80A29105-25B6-EE20-7D5F-BAF2690CAF5B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25" creationId="{2478B90A-77B0-5A98-D17A-69B8C9BEC8F2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26" creationId="{B546B39D-8936-EC69-A13E-67E58967805A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27" creationId="{3175A65D-E783-409D-5A25-5A6752D6010A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28" creationId="{682F57A3-72BE-DEC3-E855-B46D37CDAD03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29" creationId="{A6F9A557-8116-3957-A576-356C04A491FA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0" creationId="{4D7D4FC8-C3F1-41EB-BB26-8797B6FD8BE3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1" creationId="{D52FB42A-8CF3-3511-C7B5-23338D31D7B6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2" creationId="{DA199939-B1A1-95AA-255F-601FCFD6A777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3" creationId="{EA7E1DF8-33BF-875C-DE9B-DCF299923C5B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4" creationId="{B3806211-D0C9-0023-40BE-0FFCCE68A91A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5" creationId="{76137365-10B6-F52C-D373-E26967574365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6" creationId="{D92E1FB6-23FF-84E0-048B-8A95F6B4E166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7" creationId="{135F595E-FCB5-960E-7020-DACB30C4FD5B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8" creationId="{29FE4B25-9BC4-DDD9-19C2-6944A7115B8B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39" creationId="{1DB1C1DD-0E22-C20D-2F04-C9EE447452BC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0" creationId="{BEB63C08-136E-6789-A5EF-64586FAAF7E9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1" creationId="{4C5B77C7-A82A-77A9-0181-CACD61982B20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2" creationId="{6F24F519-313F-C285-2B60-5F3116B58EB0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3" creationId="{5BA53FD5-7072-D0C7-6FB7-07A881BCE7DE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4" creationId="{8D8D5F2D-6AE9-BE5B-35B4-5EAC7375CA2C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5" creationId="{EBBE2FED-3EA4-0226-9AC8-844570610F10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6" creationId="{9E7CB7AE-0439-1002-3F89-04DD8499200B}"/>
          </ac:spMkLst>
        </pc:spChg>
        <pc:spChg chg="mod">
          <ac:chgData name="Emanuel Ferreira da Silva" userId="acbf61af-dd8a-4530-9862-14641210e4cb" providerId="ADAL" clId="{D41272BA-66C0-4A0D-BD36-E98BDC413A52}" dt="2025-02-14T20:04:59.460" v="4220"/>
          <ac:spMkLst>
            <pc:docMk/>
            <pc:sldMk cId="4064555336" sldId="1802"/>
            <ac:spMk id="47" creationId="{D6824DCD-6D03-64B7-D70A-B82CBBEE46E0}"/>
          </ac:spMkLst>
        </pc:spChg>
        <pc:grpChg chg="add del mod">
          <ac:chgData name="Emanuel Ferreira da Silva" userId="acbf61af-dd8a-4530-9862-14641210e4cb" providerId="ADAL" clId="{D41272BA-66C0-4A0D-BD36-E98BDC413A52}" dt="2025-02-14T20:05:17.826" v="4228" actId="478"/>
          <ac:grpSpMkLst>
            <pc:docMk/>
            <pc:sldMk cId="4064555336" sldId="1802"/>
            <ac:grpSpMk id="2" creationId="{EA4B16AA-6FA2-FB51-6686-C5C51BC53607}"/>
          </ac:grpSpMkLst>
        </pc:grpChg>
        <pc:picChg chg="add del mod">
          <ac:chgData name="Emanuel Ferreira da Silva" userId="acbf61af-dd8a-4530-9862-14641210e4cb" providerId="ADAL" clId="{D41272BA-66C0-4A0D-BD36-E98BDC413A52}" dt="2025-02-14T20:05:08.351" v="4227" actId="478"/>
          <ac:picMkLst>
            <pc:docMk/>
            <pc:sldMk cId="4064555336" sldId="1802"/>
            <ac:picMk id="48" creationId="{D122304E-167A-5679-A5DC-1D96C6A5FB4B}"/>
          </ac:picMkLst>
        </pc:picChg>
        <pc:picChg chg="add del mod">
          <ac:chgData name="Emanuel Ferreira da Silva" userId="acbf61af-dd8a-4530-9862-14641210e4cb" providerId="ADAL" clId="{D41272BA-66C0-4A0D-BD36-E98BDC413A52}" dt="2025-02-14T20:05:07.579" v="4226" actId="478"/>
          <ac:picMkLst>
            <pc:docMk/>
            <pc:sldMk cId="4064555336" sldId="1802"/>
            <ac:picMk id="49" creationId="{1FDCCEDD-1FAB-D0FD-1C8D-4A5E0F99FD53}"/>
          </ac:picMkLst>
        </pc:picChg>
        <pc:picChg chg="add del mod">
          <ac:chgData name="Emanuel Ferreira da Silva" userId="acbf61af-dd8a-4530-9862-14641210e4cb" providerId="ADAL" clId="{D41272BA-66C0-4A0D-BD36-E98BDC413A52}" dt="2025-02-14T20:05:06.799" v="4225" actId="478"/>
          <ac:picMkLst>
            <pc:docMk/>
            <pc:sldMk cId="4064555336" sldId="1802"/>
            <ac:picMk id="50" creationId="{E1B6A2C9-FCD7-1A14-D877-848FA3EEF5C9}"/>
          </ac:picMkLst>
        </pc:pic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15" creationId="{C48915A0-6AE3-FE8E-F05F-7D05BA0FF109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16" creationId="{9179B51F-3FBF-4B06-4414-0BFD58A1D174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17" creationId="{A71ED13D-8B89-6EA7-CD3D-F6A75CACE7D5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18" creationId="{20DB94B2-4C5F-5AB6-6D93-46CFE37B0EFE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19" creationId="{34785357-0F1B-3E71-3905-1B417349F9DC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20" creationId="{41FCA1CF-7A70-EABE-22B1-4E199DC77024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21" creationId="{0959D89A-188E-F5EA-207B-932B497FED9C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22" creationId="{A364223F-074D-74B8-292A-59A83701CAEB}"/>
          </ac:cxnSpMkLst>
        </pc:cxnChg>
        <pc:cxnChg chg="mod">
          <ac:chgData name="Emanuel Ferreira da Silva" userId="acbf61af-dd8a-4530-9862-14641210e4cb" providerId="ADAL" clId="{D41272BA-66C0-4A0D-BD36-E98BDC413A52}" dt="2025-02-14T20:05:17.826" v="4228" actId="478"/>
          <ac:cxnSpMkLst>
            <pc:docMk/>
            <pc:sldMk cId="4064555336" sldId="1802"/>
            <ac:cxnSpMk id="23" creationId="{12D8F8E5-A64D-A125-EA12-20B7E44B3FE2}"/>
          </ac:cxnSpMkLst>
        </pc:cxnChg>
      </pc:sldChg>
    </pc:docChg>
  </pc:docChgLst>
  <pc:docChgLst>
    <pc:chgData name="Emanuel Ferreira da Silva" userId="acbf61af-dd8a-4530-9862-14641210e4cb" providerId="ADAL" clId="{F7AA6905-6C42-43A1-BAC5-7B72D6D0C336}"/>
    <pc:docChg chg="custSel delSld modSld">
      <pc:chgData name="Emanuel Ferreira da Silva" userId="acbf61af-dd8a-4530-9862-14641210e4cb" providerId="ADAL" clId="{F7AA6905-6C42-43A1-BAC5-7B72D6D0C336}" dt="2025-08-03T18:59:42.402" v="81" actId="20577"/>
      <pc:docMkLst>
        <pc:docMk/>
      </pc:docMkLst>
      <pc:sldChg chg="del">
        <pc:chgData name="Emanuel Ferreira da Silva" userId="acbf61af-dd8a-4530-9862-14641210e4cb" providerId="ADAL" clId="{F7AA6905-6C42-43A1-BAC5-7B72D6D0C336}" dt="2025-08-03T18:24:57.056" v="3" actId="47"/>
        <pc:sldMkLst>
          <pc:docMk/>
          <pc:sldMk cId="1995466616" sldId="1775"/>
        </pc:sldMkLst>
      </pc:sldChg>
      <pc:sldChg chg="modSp mod">
        <pc:chgData name="Emanuel Ferreira da Silva" userId="acbf61af-dd8a-4530-9862-14641210e4cb" providerId="ADAL" clId="{F7AA6905-6C42-43A1-BAC5-7B72D6D0C336}" dt="2025-08-03T18:59:42.402" v="81" actId="20577"/>
        <pc:sldMkLst>
          <pc:docMk/>
          <pc:sldMk cId="3744323583" sldId="1804"/>
        </pc:sldMkLst>
        <pc:spChg chg="mod">
          <ac:chgData name="Emanuel Ferreira da Silva" userId="acbf61af-dd8a-4530-9862-14641210e4cb" providerId="ADAL" clId="{F7AA6905-6C42-43A1-BAC5-7B72D6D0C336}" dt="2025-08-03T18:59:42.402" v="81" actId="20577"/>
          <ac:spMkLst>
            <pc:docMk/>
            <pc:sldMk cId="3744323583" sldId="1804"/>
            <ac:spMk id="67" creationId="{21C9259F-4D79-5582-2405-D729DCC39171}"/>
          </ac:spMkLst>
        </pc:spChg>
      </pc:sldChg>
      <pc:sldChg chg="del">
        <pc:chgData name="Emanuel Ferreira da Silva" userId="acbf61af-dd8a-4530-9862-14641210e4cb" providerId="ADAL" clId="{F7AA6905-6C42-43A1-BAC5-7B72D6D0C336}" dt="2025-08-03T18:24:56.227" v="2" actId="47"/>
        <pc:sldMkLst>
          <pc:docMk/>
          <pc:sldMk cId="693063279" sldId="1805"/>
        </pc:sldMkLst>
      </pc:sldChg>
      <pc:sldChg chg="addSp delSp modSp mod delAnim modAnim">
        <pc:chgData name="Emanuel Ferreira da Silva" userId="acbf61af-dd8a-4530-9862-14641210e4cb" providerId="ADAL" clId="{F7AA6905-6C42-43A1-BAC5-7B72D6D0C336}" dt="2025-08-03T18:33:58.335" v="78" actId="1076"/>
        <pc:sldMkLst>
          <pc:docMk/>
          <pc:sldMk cId="3135274992" sldId="1807"/>
        </pc:sldMkLst>
        <pc:spChg chg="add mod ord">
          <ac:chgData name="Emanuel Ferreira da Silva" userId="acbf61af-dd8a-4530-9862-14641210e4cb" providerId="ADAL" clId="{F7AA6905-6C42-43A1-BAC5-7B72D6D0C336}" dt="2025-08-03T18:33:58.335" v="78" actId="1076"/>
          <ac:spMkLst>
            <pc:docMk/>
            <pc:sldMk cId="3135274992" sldId="1807"/>
            <ac:spMk id="3" creationId="{3B3224A7-5C82-BD32-C151-234D669D1C9B}"/>
          </ac:spMkLst>
        </pc:spChg>
        <pc:spChg chg="add mod ord">
          <ac:chgData name="Emanuel Ferreira da Silva" userId="acbf61af-dd8a-4530-9862-14641210e4cb" providerId="ADAL" clId="{F7AA6905-6C42-43A1-BAC5-7B72D6D0C336}" dt="2025-08-03T18:33:58.335" v="78" actId="1076"/>
          <ac:spMkLst>
            <pc:docMk/>
            <pc:sldMk cId="3135274992" sldId="1807"/>
            <ac:spMk id="5" creationId="{F2C7ACE8-8B69-1345-A753-5930BF164E59}"/>
          </ac:spMkLst>
        </pc:spChg>
        <pc:spChg chg="add mod ord">
          <ac:chgData name="Emanuel Ferreira da Silva" userId="acbf61af-dd8a-4530-9862-14641210e4cb" providerId="ADAL" clId="{F7AA6905-6C42-43A1-BAC5-7B72D6D0C336}" dt="2025-08-03T18:33:58.335" v="78" actId="1076"/>
          <ac:spMkLst>
            <pc:docMk/>
            <pc:sldMk cId="3135274992" sldId="1807"/>
            <ac:spMk id="6" creationId="{D1B1D3B6-2ECB-035C-EE62-CE2A582E9557}"/>
          </ac:spMkLst>
        </pc:spChg>
        <pc:spChg chg="add mod ord">
          <ac:chgData name="Emanuel Ferreira da Silva" userId="acbf61af-dd8a-4530-9862-14641210e4cb" providerId="ADAL" clId="{F7AA6905-6C42-43A1-BAC5-7B72D6D0C336}" dt="2025-08-03T18:33:58.335" v="78" actId="1076"/>
          <ac:spMkLst>
            <pc:docMk/>
            <pc:sldMk cId="3135274992" sldId="1807"/>
            <ac:spMk id="7" creationId="{EBE98AFB-80F4-1F06-E62B-910201E86318}"/>
          </ac:spMkLst>
        </pc:spChg>
        <pc:spChg chg="add mod ord">
          <ac:chgData name="Emanuel Ferreira da Silva" userId="acbf61af-dd8a-4530-9862-14641210e4cb" providerId="ADAL" clId="{F7AA6905-6C42-43A1-BAC5-7B72D6D0C336}" dt="2025-08-03T18:33:58.335" v="78" actId="1076"/>
          <ac:spMkLst>
            <pc:docMk/>
            <pc:sldMk cId="3135274992" sldId="1807"/>
            <ac:spMk id="8" creationId="{2D5AB4E8-B7DF-DC97-525A-8245A97A9C74}"/>
          </ac:spMkLst>
        </pc:spChg>
        <pc:spChg chg="add mod ord">
          <ac:chgData name="Emanuel Ferreira da Silva" userId="acbf61af-dd8a-4530-9862-14641210e4cb" providerId="ADAL" clId="{F7AA6905-6C42-43A1-BAC5-7B72D6D0C336}" dt="2025-08-03T18:33:58.335" v="78" actId="1076"/>
          <ac:spMkLst>
            <pc:docMk/>
            <pc:sldMk cId="3135274992" sldId="1807"/>
            <ac:spMk id="11" creationId="{2F7FCF0F-7AF1-7265-B5BE-6D7BE0FACEBC}"/>
          </ac:spMkLst>
        </pc:spChg>
        <pc:spChg chg="del">
          <ac:chgData name="Emanuel Ferreira da Silva" userId="acbf61af-dd8a-4530-9862-14641210e4cb" providerId="ADAL" clId="{F7AA6905-6C42-43A1-BAC5-7B72D6D0C336}" dt="2025-08-03T18:25:10.722" v="4" actId="478"/>
          <ac:spMkLst>
            <pc:docMk/>
            <pc:sldMk cId="3135274992" sldId="1807"/>
            <ac:spMk id="33" creationId="{742FA1E1-801E-C075-53B2-E9A256C5BC3D}"/>
          </ac:spMkLst>
        </pc:spChg>
        <pc:spChg chg="del">
          <ac:chgData name="Emanuel Ferreira da Silva" userId="acbf61af-dd8a-4530-9862-14641210e4cb" providerId="ADAL" clId="{F7AA6905-6C42-43A1-BAC5-7B72D6D0C336}" dt="2025-08-03T18:25:10.722" v="4" actId="478"/>
          <ac:spMkLst>
            <pc:docMk/>
            <pc:sldMk cId="3135274992" sldId="1807"/>
            <ac:spMk id="42" creationId="{6E733CB9-0F36-F923-EDEB-EC8F68404C23}"/>
          </ac:spMkLst>
        </pc:spChg>
        <pc:spChg chg="del">
          <ac:chgData name="Emanuel Ferreira da Silva" userId="acbf61af-dd8a-4530-9862-14641210e4cb" providerId="ADAL" clId="{F7AA6905-6C42-43A1-BAC5-7B72D6D0C336}" dt="2025-08-03T18:25:10.722" v="4" actId="478"/>
          <ac:spMkLst>
            <pc:docMk/>
            <pc:sldMk cId="3135274992" sldId="1807"/>
            <ac:spMk id="43" creationId="{A615F797-5CD6-D53C-6511-E79D9A1AA730}"/>
          </ac:spMkLst>
        </pc:spChg>
        <pc:spChg chg="del">
          <ac:chgData name="Emanuel Ferreira da Silva" userId="acbf61af-dd8a-4530-9862-14641210e4cb" providerId="ADAL" clId="{F7AA6905-6C42-43A1-BAC5-7B72D6D0C336}" dt="2025-08-03T18:25:10.722" v="4" actId="478"/>
          <ac:spMkLst>
            <pc:docMk/>
            <pc:sldMk cId="3135274992" sldId="1807"/>
            <ac:spMk id="44" creationId="{4C992208-2E51-19D1-585C-533CDE1346D0}"/>
          </ac:spMkLst>
        </pc:spChg>
        <pc:spChg chg="del">
          <ac:chgData name="Emanuel Ferreira da Silva" userId="acbf61af-dd8a-4530-9862-14641210e4cb" providerId="ADAL" clId="{F7AA6905-6C42-43A1-BAC5-7B72D6D0C336}" dt="2025-08-03T18:25:10.722" v="4" actId="478"/>
          <ac:spMkLst>
            <pc:docMk/>
            <pc:sldMk cId="3135274992" sldId="1807"/>
            <ac:spMk id="47" creationId="{83493536-CE17-3D7F-5519-AB27C11221AE}"/>
          </ac:spMkLst>
        </pc:spChg>
        <pc:spChg chg="del">
          <ac:chgData name="Emanuel Ferreira da Silva" userId="acbf61af-dd8a-4530-9862-14641210e4cb" providerId="ADAL" clId="{F7AA6905-6C42-43A1-BAC5-7B72D6D0C336}" dt="2025-08-03T18:25:10.722" v="4" actId="478"/>
          <ac:spMkLst>
            <pc:docMk/>
            <pc:sldMk cId="3135274992" sldId="1807"/>
            <ac:spMk id="51" creationId="{42F85A3B-8F34-02E8-EE1D-59AF2B171E3A}"/>
          </ac:spMkLst>
        </pc:spChg>
        <pc:spChg chg="del">
          <ac:chgData name="Emanuel Ferreira da Silva" userId="acbf61af-dd8a-4530-9862-14641210e4cb" providerId="ADAL" clId="{F7AA6905-6C42-43A1-BAC5-7B72D6D0C336}" dt="2025-08-03T18:25:10.722" v="4" actId="478"/>
          <ac:spMkLst>
            <pc:docMk/>
            <pc:sldMk cId="3135274992" sldId="1807"/>
            <ac:spMk id="53" creationId="{79B526C9-501E-BF53-29C9-20CAB0E53957}"/>
          </ac:spMkLst>
        </pc:spChg>
        <pc:picChg chg="add mod">
          <ac:chgData name="Emanuel Ferreira da Silva" userId="acbf61af-dd8a-4530-9862-14641210e4cb" providerId="ADAL" clId="{F7AA6905-6C42-43A1-BAC5-7B72D6D0C336}" dt="2025-08-03T18:25:11.907" v="5"/>
          <ac:picMkLst>
            <pc:docMk/>
            <pc:sldMk cId="3135274992" sldId="1807"/>
            <ac:picMk id="12" creationId="{3558EC3A-8144-0E48-AD34-BBA1CA4F644C}"/>
          </ac:picMkLst>
        </pc:picChg>
        <pc:picChg chg="add mod">
          <ac:chgData name="Emanuel Ferreira da Silva" userId="acbf61af-dd8a-4530-9862-14641210e4cb" providerId="ADAL" clId="{F7AA6905-6C42-43A1-BAC5-7B72D6D0C336}" dt="2025-08-03T18:25:11.907" v="5"/>
          <ac:picMkLst>
            <pc:docMk/>
            <pc:sldMk cId="3135274992" sldId="1807"/>
            <ac:picMk id="13" creationId="{9BFE0762-A4A4-1A32-0F98-A1F329A143C2}"/>
          </ac:picMkLst>
        </pc:picChg>
        <pc:picChg chg="add mod">
          <ac:chgData name="Emanuel Ferreira da Silva" userId="acbf61af-dd8a-4530-9862-14641210e4cb" providerId="ADAL" clId="{F7AA6905-6C42-43A1-BAC5-7B72D6D0C336}" dt="2025-08-03T18:25:11.907" v="5"/>
          <ac:picMkLst>
            <pc:docMk/>
            <pc:sldMk cId="3135274992" sldId="1807"/>
            <ac:picMk id="14" creationId="{5AAF77B8-7419-D597-B9A1-F41438456F12}"/>
          </ac:picMkLst>
        </pc:picChg>
        <pc:picChg chg="add mod">
          <ac:chgData name="Emanuel Ferreira da Silva" userId="acbf61af-dd8a-4530-9862-14641210e4cb" providerId="ADAL" clId="{F7AA6905-6C42-43A1-BAC5-7B72D6D0C336}" dt="2025-08-03T18:25:11.907" v="5"/>
          <ac:picMkLst>
            <pc:docMk/>
            <pc:sldMk cId="3135274992" sldId="1807"/>
            <ac:picMk id="15" creationId="{73B160A1-B57F-C1A6-6372-7879CCDB8A81}"/>
          </ac:picMkLst>
        </pc:picChg>
        <pc:picChg chg="add mod">
          <ac:chgData name="Emanuel Ferreira da Silva" userId="acbf61af-dd8a-4530-9862-14641210e4cb" providerId="ADAL" clId="{F7AA6905-6C42-43A1-BAC5-7B72D6D0C336}" dt="2025-08-03T18:25:11.907" v="5"/>
          <ac:picMkLst>
            <pc:docMk/>
            <pc:sldMk cId="3135274992" sldId="1807"/>
            <ac:picMk id="16" creationId="{D778EE6C-1A00-3963-1045-0F5AD3321EC3}"/>
          </ac:picMkLst>
        </pc:picChg>
        <pc:picChg chg="del">
          <ac:chgData name="Emanuel Ferreira da Silva" userId="acbf61af-dd8a-4530-9862-14641210e4cb" providerId="ADAL" clId="{F7AA6905-6C42-43A1-BAC5-7B72D6D0C336}" dt="2025-08-03T18:25:10.722" v="4" actId="478"/>
          <ac:picMkLst>
            <pc:docMk/>
            <pc:sldMk cId="3135274992" sldId="1807"/>
            <ac:picMk id="23" creationId="{4BEC54E2-6501-927D-985C-4171D02797A8}"/>
          </ac:picMkLst>
        </pc:picChg>
        <pc:picChg chg="del">
          <ac:chgData name="Emanuel Ferreira da Silva" userId="acbf61af-dd8a-4530-9862-14641210e4cb" providerId="ADAL" clId="{F7AA6905-6C42-43A1-BAC5-7B72D6D0C336}" dt="2025-08-03T18:25:10.722" v="4" actId="478"/>
          <ac:picMkLst>
            <pc:docMk/>
            <pc:sldMk cId="3135274992" sldId="1807"/>
            <ac:picMk id="39" creationId="{E08BFD1D-8151-62DE-E970-00E9864B1055}"/>
          </ac:picMkLst>
        </pc:picChg>
        <pc:picChg chg="del">
          <ac:chgData name="Emanuel Ferreira da Silva" userId="acbf61af-dd8a-4530-9862-14641210e4cb" providerId="ADAL" clId="{F7AA6905-6C42-43A1-BAC5-7B72D6D0C336}" dt="2025-08-03T18:25:10.722" v="4" actId="478"/>
          <ac:picMkLst>
            <pc:docMk/>
            <pc:sldMk cId="3135274992" sldId="1807"/>
            <ac:picMk id="40" creationId="{94DC41FC-7C03-8FF8-373C-9D9CC53F0CF6}"/>
          </ac:picMkLst>
        </pc:picChg>
        <pc:picChg chg="del">
          <ac:chgData name="Emanuel Ferreira da Silva" userId="acbf61af-dd8a-4530-9862-14641210e4cb" providerId="ADAL" clId="{F7AA6905-6C42-43A1-BAC5-7B72D6D0C336}" dt="2025-08-03T18:25:10.722" v="4" actId="478"/>
          <ac:picMkLst>
            <pc:docMk/>
            <pc:sldMk cId="3135274992" sldId="1807"/>
            <ac:picMk id="45" creationId="{1D5E14F7-E9D8-6606-C2C2-DED6C4F14953}"/>
          </ac:picMkLst>
        </pc:picChg>
        <pc:picChg chg="del">
          <ac:chgData name="Emanuel Ferreira da Silva" userId="acbf61af-dd8a-4530-9862-14641210e4cb" providerId="ADAL" clId="{F7AA6905-6C42-43A1-BAC5-7B72D6D0C336}" dt="2025-08-03T18:25:10.722" v="4" actId="478"/>
          <ac:picMkLst>
            <pc:docMk/>
            <pc:sldMk cId="3135274992" sldId="1807"/>
            <ac:picMk id="48" creationId="{6325C138-DBB9-E9E3-9F2E-EF3CE5030A25}"/>
          </ac:picMkLst>
        </pc:picChg>
        <pc:picChg chg="del">
          <ac:chgData name="Emanuel Ferreira da Silva" userId="acbf61af-dd8a-4530-9862-14641210e4cb" providerId="ADAL" clId="{F7AA6905-6C42-43A1-BAC5-7B72D6D0C336}" dt="2025-08-03T18:25:10.722" v="4" actId="478"/>
          <ac:picMkLst>
            <pc:docMk/>
            <pc:sldMk cId="3135274992" sldId="1807"/>
            <ac:picMk id="52" creationId="{7F6AFB15-A38E-251A-A866-39BBD6F9FA60}"/>
          </ac:picMkLst>
        </pc:picChg>
      </pc:sldChg>
      <pc:sldChg chg="addSp delSp modSp mod">
        <pc:chgData name="Emanuel Ferreira da Silva" userId="acbf61af-dd8a-4530-9862-14641210e4cb" providerId="ADAL" clId="{F7AA6905-6C42-43A1-BAC5-7B72D6D0C336}" dt="2025-08-03T18:24:25.178" v="1"/>
        <pc:sldMkLst>
          <pc:docMk/>
          <pc:sldMk cId="4124149236" sldId="1820"/>
        </pc:sldMkLst>
        <pc:spChg chg="add mod">
          <ac:chgData name="Emanuel Ferreira da Silva" userId="acbf61af-dd8a-4530-9862-14641210e4cb" providerId="ADAL" clId="{F7AA6905-6C42-43A1-BAC5-7B72D6D0C336}" dt="2025-08-03T18:24:25.178" v="1"/>
          <ac:spMkLst>
            <pc:docMk/>
            <pc:sldMk cId="4124149236" sldId="1820"/>
            <ac:spMk id="2" creationId="{736E459D-3DAD-4AA2-14B8-909D88370B9A}"/>
          </ac:spMkLst>
        </pc:spChg>
        <pc:spChg chg="del">
          <ac:chgData name="Emanuel Ferreira da Silva" userId="acbf61af-dd8a-4530-9862-14641210e4cb" providerId="ADAL" clId="{F7AA6905-6C42-43A1-BAC5-7B72D6D0C336}" dt="2025-08-03T18:24:20.635" v="0" actId="478"/>
          <ac:spMkLst>
            <pc:docMk/>
            <pc:sldMk cId="4124149236" sldId="1820"/>
            <ac:spMk id="6" creationId="{5867ABC3-7FF9-C224-C3C0-610C2DF87F29}"/>
          </ac:spMkLst>
        </pc:spChg>
      </pc:sldChg>
      <pc:sldChg chg="del">
        <pc:chgData name="Emanuel Ferreira da Silva" userId="acbf61af-dd8a-4530-9862-14641210e4cb" providerId="ADAL" clId="{F7AA6905-6C42-43A1-BAC5-7B72D6D0C336}" dt="2025-08-03T18:59:02.211" v="79" actId="47"/>
        <pc:sldMkLst>
          <pc:docMk/>
          <pc:sldMk cId="1044124992" sldId="1827"/>
        </pc:sldMkLst>
      </pc:sldChg>
    </pc:docChg>
  </pc:docChgLst>
  <pc:docChgLst>
    <pc:chgData name="Emanuel Ferreira da Silva" userId="acbf61af-dd8a-4530-9862-14641210e4cb" providerId="ADAL" clId="{0EE8823F-E908-403F-B755-C2377AE00410}"/>
    <pc:docChg chg="undo redo custSel addSld delSld modSld sldOrd delMainMaster">
      <pc:chgData name="Emanuel Ferreira da Silva" userId="acbf61af-dd8a-4530-9862-14641210e4cb" providerId="ADAL" clId="{0EE8823F-E908-403F-B755-C2377AE00410}" dt="2025-03-02T21:43:00.915" v="3006"/>
      <pc:docMkLst>
        <pc:docMk/>
      </pc:docMkLst>
      <pc:sldChg chg="del">
        <pc:chgData name="Emanuel Ferreira da Silva" userId="acbf61af-dd8a-4530-9862-14641210e4cb" providerId="ADAL" clId="{0EE8823F-E908-403F-B755-C2377AE00410}" dt="2025-02-18T00:34:55.791" v="1240" actId="2696"/>
        <pc:sldMkLst>
          <pc:docMk/>
          <pc:sldMk cId="321847358" sldId="1682"/>
        </pc:sldMkLst>
      </pc:sldChg>
      <pc:sldChg chg="del">
        <pc:chgData name="Emanuel Ferreira da Silva" userId="acbf61af-dd8a-4530-9862-14641210e4cb" providerId="ADAL" clId="{0EE8823F-E908-403F-B755-C2377AE00410}" dt="2025-02-17T23:54:47.461" v="2" actId="47"/>
        <pc:sldMkLst>
          <pc:docMk/>
          <pc:sldMk cId="863765108" sldId="1683"/>
        </pc:sldMkLst>
      </pc:sldChg>
      <pc:sldChg chg="addSp delSp modSp del mod modAnim">
        <pc:chgData name="Emanuel Ferreira da Silva" userId="acbf61af-dd8a-4530-9862-14641210e4cb" providerId="ADAL" clId="{0EE8823F-E908-403F-B755-C2377AE00410}" dt="2025-02-18T00:26:55.026" v="790" actId="47"/>
        <pc:sldMkLst>
          <pc:docMk/>
          <pc:sldMk cId="1267555793" sldId="1768"/>
        </pc:sldMkLst>
        <pc:spChg chg="del">
          <ac:chgData name="Emanuel Ferreira da Silva" userId="acbf61af-dd8a-4530-9862-14641210e4cb" providerId="ADAL" clId="{0EE8823F-E908-403F-B755-C2377AE00410}" dt="2025-02-17T23:54:54.519" v="3" actId="478"/>
          <ac:spMkLst>
            <pc:docMk/>
            <pc:sldMk cId="1267555793" sldId="1768"/>
            <ac:spMk id="4" creationId="{A2393DF1-44AF-1096-FC98-DF3ED6A80A75}"/>
          </ac:spMkLst>
        </pc:spChg>
        <pc:spChg chg="del mod">
          <ac:chgData name="Emanuel Ferreira da Silva" userId="acbf61af-dd8a-4530-9862-14641210e4cb" providerId="ADAL" clId="{0EE8823F-E908-403F-B755-C2377AE00410}" dt="2025-02-17T23:54:54.519" v="3" actId="478"/>
          <ac:spMkLst>
            <pc:docMk/>
            <pc:sldMk cId="1267555793" sldId="1768"/>
            <ac:spMk id="8" creationId="{5E72B050-A9B6-801E-07B4-1882E7359857}"/>
          </ac:spMkLst>
        </pc:spChg>
        <pc:spChg chg="add mod">
          <ac:chgData name="Emanuel Ferreira da Silva" userId="acbf61af-dd8a-4530-9862-14641210e4cb" providerId="ADAL" clId="{0EE8823F-E908-403F-B755-C2377AE00410}" dt="2025-02-18T00:02:36.510" v="19"/>
          <ac:spMkLst>
            <pc:docMk/>
            <pc:sldMk cId="1267555793" sldId="1768"/>
            <ac:spMk id="18" creationId="{C063339F-17AF-5673-0B6C-0ECEA692062B}"/>
          </ac:spMkLst>
        </pc:spChg>
        <pc:spChg chg="del">
          <ac:chgData name="Emanuel Ferreira da Silva" userId="acbf61af-dd8a-4530-9862-14641210e4cb" providerId="ADAL" clId="{0EE8823F-E908-403F-B755-C2377AE00410}" dt="2025-02-17T23:54:54.519" v="3" actId="478"/>
          <ac:spMkLst>
            <pc:docMk/>
            <pc:sldMk cId="1267555793" sldId="1768"/>
            <ac:spMk id="21" creationId="{789053B1-C31D-8617-7C88-7644D522D100}"/>
          </ac:spMkLst>
        </pc:spChg>
        <pc:spChg chg="del">
          <ac:chgData name="Emanuel Ferreira da Silva" userId="acbf61af-dd8a-4530-9862-14641210e4cb" providerId="ADAL" clId="{0EE8823F-E908-403F-B755-C2377AE00410}" dt="2025-02-17T23:54:54.519" v="3" actId="478"/>
          <ac:spMkLst>
            <pc:docMk/>
            <pc:sldMk cId="1267555793" sldId="1768"/>
            <ac:spMk id="64" creationId="{E4A9E742-2AFA-501F-625F-BBFE2B97E72C}"/>
          </ac:spMkLst>
        </pc:spChg>
        <pc:spChg chg="del">
          <ac:chgData name="Emanuel Ferreira da Silva" userId="acbf61af-dd8a-4530-9862-14641210e4cb" providerId="ADAL" clId="{0EE8823F-E908-403F-B755-C2377AE00410}" dt="2025-02-17T23:54:54.519" v="3" actId="478"/>
          <ac:spMkLst>
            <pc:docMk/>
            <pc:sldMk cId="1267555793" sldId="1768"/>
            <ac:spMk id="65" creationId="{EC8A26EF-C9EB-6EE1-1869-F95AB3CF9450}"/>
          </ac:spMkLst>
        </pc:spChg>
        <pc:grpChg chg="del">
          <ac:chgData name="Emanuel Ferreira da Silva" userId="acbf61af-dd8a-4530-9862-14641210e4cb" providerId="ADAL" clId="{0EE8823F-E908-403F-B755-C2377AE00410}" dt="2025-02-17T23:54:54.519" v="3" actId="478"/>
          <ac:grpSpMkLst>
            <pc:docMk/>
            <pc:sldMk cId="1267555793" sldId="1768"/>
            <ac:grpSpMk id="2" creationId="{12882D41-37B0-C2B7-4584-D18741F31C98}"/>
          </ac:grpSpMkLst>
        </pc:grpChg>
        <pc:grpChg chg="del">
          <ac:chgData name="Emanuel Ferreira da Silva" userId="acbf61af-dd8a-4530-9862-14641210e4cb" providerId="ADAL" clId="{0EE8823F-E908-403F-B755-C2377AE00410}" dt="2025-02-17T23:54:54.519" v="3" actId="478"/>
          <ac:grpSpMkLst>
            <pc:docMk/>
            <pc:sldMk cId="1267555793" sldId="1768"/>
            <ac:grpSpMk id="19" creationId="{7F43E4A1-B216-2962-01A5-4AC3B9C5474C}"/>
          </ac:grpSpMkLst>
        </pc:grpChg>
        <pc:grpChg chg="del">
          <ac:chgData name="Emanuel Ferreira da Silva" userId="acbf61af-dd8a-4530-9862-14641210e4cb" providerId="ADAL" clId="{0EE8823F-E908-403F-B755-C2377AE00410}" dt="2025-02-17T23:54:54.519" v="3" actId="478"/>
          <ac:grpSpMkLst>
            <pc:docMk/>
            <pc:sldMk cId="1267555793" sldId="1768"/>
            <ac:grpSpMk id="35" creationId="{668C2174-D239-3BC3-69D8-9E5618FF965F}"/>
          </ac:grpSpMkLst>
        </pc:grpChg>
        <pc:grpChg chg="del">
          <ac:chgData name="Emanuel Ferreira da Silva" userId="acbf61af-dd8a-4530-9862-14641210e4cb" providerId="ADAL" clId="{0EE8823F-E908-403F-B755-C2377AE00410}" dt="2025-02-17T23:54:54.519" v="3" actId="478"/>
          <ac:grpSpMkLst>
            <pc:docMk/>
            <pc:sldMk cId="1267555793" sldId="1768"/>
            <ac:grpSpMk id="46" creationId="{B5AB02C9-68AA-3508-3EF2-418D8DCBD433}"/>
          </ac:grpSpMkLst>
        </pc:grpChg>
        <pc:grpChg chg="del">
          <ac:chgData name="Emanuel Ferreira da Silva" userId="acbf61af-dd8a-4530-9862-14641210e4cb" providerId="ADAL" clId="{0EE8823F-E908-403F-B755-C2377AE00410}" dt="2025-02-17T23:54:54.519" v="3" actId="478"/>
          <ac:grpSpMkLst>
            <pc:docMk/>
            <pc:sldMk cId="1267555793" sldId="1768"/>
            <ac:grpSpMk id="57" creationId="{9388834E-B20C-8E76-AAD2-589406BE5461}"/>
          </ac:grpSpMkLst>
        </pc:grpChg>
        <pc:grpChg chg="del">
          <ac:chgData name="Emanuel Ferreira da Silva" userId="acbf61af-dd8a-4530-9862-14641210e4cb" providerId="ADAL" clId="{0EE8823F-E908-403F-B755-C2377AE00410}" dt="2025-02-17T23:54:54.519" v="3" actId="478"/>
          <ac:grpSpMkLst>
            <pc:docMk/>
            <pc:sldMk cId="1267555793" sldId="1768"/>
            <ac:grpSpMk id="61" creationId="{59715957-7988-1012-943C-142EA0B038E3}"/>
          </ac:grpSpMkLst>
        </pc:grpChg>
        <pc:picChg chg="add del mod">
          <ac:chgData name="Emanuel Ferreira da Silva" userId="acbf61af-dd8a-4530-9862-14641210e4cb" providerId="ADAL" clId="{0EE8823F-E908-403F-B755-C2377AE00410}" dt="2025-02-18T00:14:40.424" v="159" actId="21"/>
          <ac:picMkLst>
            <pc:docMk/>
            <pc:sldMk cId="1267555793" sldId="1768"/>
            <ac:picMk id="6" creationId="{AF3EE282-17C6-C045-B688-923506599B5C}"/>
          </ac:picMkLst>
        </pc:picChg>
        <pc:picChg chg="del">
          <ac:chgData name="Emanuel Ferreira da Silva" userId="acbf61af-dd8a-4530-9862-14641210e4cb" providerId="ADAL" clId="{0EE8823F-E908-403F-B755-C2377AE00410}" dt="2025-02-17T23:54:54.519" v="3" actId="478"/>
          <ac:picMkLst>
            <pc:docMk/>
            <pc:sldMk cId="1267555793" sldId="1768"/>
            <ac:picMk id="7" creationId="{E852CBAB-1E90-0897-49FC-194B87EF1189}"/>
          </ac:picMkLst>
        </pc:picChg>
        <pc:picChg chg="del">
          <ac:chgData name="Emanuel Ferreira da Silva" userId="acbf61af-dd8a-4530-9862-14641210e4cb" providerId="ADAL" clId="{0EE8823F-E908-403F-B755-C2377AE00410}" dt="2025-02-17T23:54:54.519" v="3" actId="478"/>
          <ac:picMkLst>
            <pc:docMk/>
            <pc:sldMk cId="1267555793" sldId="1768"/>
            <ac:picMk id="66" creationId="{1E191B73-A5CA-BAD2-5352-D460511A5C35}"/>
          </ac:picMkLst>
        </pc:picChg>
      </pc:sldChg>
      <pc:sldChg chg="modSp del mod">
        <pc:chgData name="Emanuel Ferreira da Silva" userId="acbf61af-dd8a-4530-9862-14641210e4cb" providerId="ADAL" clId="{0EE8823F-E908-403F-B755-C2377AE00410}" dt="2025-02-18T00:26:55.026" v="790" actId="47"/>
        <pc:sldMkLst>
          <pc:docMk/>
          <pc:sldMk cId="2104920476" sldId="1774"/>
        </pc:sldMkLst>
        <pc:spChg chg="mod">
          <ac:chgData name="Emanuel Ferreira da Silva" userId="acbf61af-dd8a-4530-9862-14641210e4cb" providerId="ADAL" clId="{0EE8823F-E908-403F-B755-C2377AE00410}" dt="2025-02-18T00:02:13.287" v="9" actId="1076"/>
          <ac:spMkLst>
            <pc:docMk/>
            <pc:sldMk cId="2104920476" sldId="1774"/>
            <ac:spMk id="21" creationId="{FFD6ED77-268F-867A-3F9F-BE59B5019A60}"/>
          </ac:spMkLst>
        </pc:spChg>
      </pc:sldChg>
      <pc:sldChg chg="addSp delSp modSp mod">
        <pc:chgData name="Emanuel Ferreira da Silva" userId="acbf61af-dd8a-4530-9862-14641210e4cb" providerId="ADAL" clId="{0EE8823F-E908-403F-B755-C2377AE00410}" dt="2025-02-23T23:01:28.569" v="2482"/>
        <pc:sldMkLst>
          <pc:docMk/>
          <pc:sldMk cId="1995466616" sldId="1775"/>
        </pc:sldMkLst>
        <pc:spChg chg="add mod">
          <ac:chgData name="Emanuel Ferreira da Silva" userId="acbf61af-dd8a-4530-9862-14641210e4cb" providerId="ADAL" clId="{0EE8823F-E908-403F-B755-C2377AE00410}" dt="2025-02-18T00:28:16.502" v="858"/>
          <ac:spMkLst>
            <pc:docMk/>
            <pc:sldMk cId="1995466616" sldId="1775"/>
            <ac:spMk id="2" creationId="{E5C1B66F-E5EF-A0C2-04C2-B6A8C87CD0B1}"/>
          </ac:spMkLst>
        </pc:spChg>
        <pc:spChg chg="del">
          <ac:chgData name="Emanuel Ferreira da Silva" userId="acbf61af-dd8a-4530-9862-14641210e4cb" providerId="ADAL" clId="{0EE8823F-E908-403F-B755-C2377AE00410}" dt="2025-02-23T23:01:28.021" v="2481" actId="478"/>
          <ac:spMkLst>
            <pc:docMk/>
            <pc:sldMk cId="1995466616" sldId="1775"/>
            <ac:spMk id="3" creationId="{072722E4-752F-F2BE-5E4D-FB88A1D78213}"/>
          </ac:spMkLst>
        </pc:spChg>
        <pc:spChg chg="add mod">
          <ac:chgData name="Emanuel Ferreira da Silva" userId="acbf61af-dd8a-4530-9862-14641210e4cb" providerId="ADAL" clId="{0EE8823F-E908-403F-B755-C2377AE00410}" dt="2025-02-23T23:01:28.569" v="2482"/>
          <ac:spMkLst>
            <pc:docMk/>
            <pc:sldMk cId="1995466616" sldId="1775"/>
            <ac:spMk id="4" creationId="{AB3268D6-17DA-7E24-81B7-A26F30D6C7AF}"/>
          </ac:spMkLst>
        </pc:spChg>
        <pc:spChg chg="del">
          <ac:chgData name="Emanuel Ferreira da Silva" userId="acbf61af-dd8a-4530-9862-14641210e4cb" providerId="ADAL" clId="{0EE8823F-E908-403F-B755-C2377AE00410}" dt="2025-02-18T00:28:08.899" v="856" actId="478"/>
          <ac:spMkLst>
            <pc:docMk/>
            <pc:sldMk cId="1995466616" sldId="1775"/>
            <ac:spMk id="4" creationId="{ABFAC51D-3B9D-775C-F274-8E6BAD617375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5" creationId="{D71A18F2-24B9-DC80-3598-DD597820F94E}"/>
          </ac:spMkLst>
        </pc:spChg>
        <pc:spChg chg="mod topLvl">
          <ac:chgData name="Emanuel Ferreira da Silva" userId="acbf61af-dd8a-4530-9862-14641210e4cb" providerId="ADAL" clId="{0EE8823F-E908-403F-B755-C2377AE00410}" dt="2025-02-20T16:05:48.270" v="2465" actId="692"/>
          <ac:spMkLst>
            <pc:docMk/>
            <pc:sldMk cId="1995466616" sldId="1775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0EE8823F-E908-403F-B755-C2377AE00410}" dt="2025-02-18T00:27:33.368" v="814" actId="478"/>
          <ac:spMkLst>
            <pc:docMk/>
            <pc:sldMk cId="1995466616" sldId="1775"/>
            <ac:spMk id="7" creationId="{47F0435A-4BE5-68FA-01D6-499A69AFE77D}"/>
          </ac:spMkLst>
        </pc:spChg>
        <pc:spChg chg="del mod">
          <ac:chgData name="Emanuel Ferreira da Silva" userId="acbf61af-dd8a-4530-9862-14641210e4cb" providerId="ADAL" clId="{0EE8823F-E908-403F-B755-C2377AE00410}" dt="2025-02-18T00:28:11.169" v="857" actId="478"/>
          <ac:spMkLst>
            <pc:docMk/>
            <pc:sldMk cId="1995466616" sldId="1775"/>
            <ac:spMk id="8" creationId="{50C3C2D1-45E6-F3B4-1531-98CB44E2498C}"/>
          </ac:spMkLst>
        </pc:spChg>
        <pc:spChg chg="add mod">
          <ac:chgData name="Emanuel Ferreira da Silva" userId="acbf61af-dd8a-4530-9862-14641210e4cb" providerId="ADAL" clId="{0EE8823F-E908-403F-B755-C2377AE00410}" dt="2025-02-18T00:28:16.502" v="858"/>
          <ac:spMkLst>
            <pc:docMk/>
            <pc:sldMk cId="1995466616" sldId="1775"/>
            <ac:spMk id="9" creationId="{00E235E5-AA0D-D4E5-139D-9670B4F9E614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12" creationId="{19016120-6F6E-FC73-3A2E-181ACED272D4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0EE8823F-E908-403F-B755-C2377AE00410}" dt="2025-02-18T00:27:34.230" v="815" actId="478"/>
          <ac:spMkLst>
            <pc:docMk/>
            <pc:sldMk cId="1995466616" sldId="1775"/>
            <ac:spMk id="14" creationId="{4D17AAA7-8A09-6367-A19E-D92164CE676E}"/>
          </ac:spMkLst>
        </pc:spChg>
        <pc:spChg chg="del">
          <ac:chgData name="Emanuel Ferreira da Silva" userId="acbf61af-dd8a-4530-9862-14641210e4cb" providerId="ADAL" clId="{0EE8823F-E908-403F-B755-C2377AE00410}" dt="2025-02-18T00:28:07.172" v="855" actId="478"/>
          <ac:spMkLst>
            <pc:docMk/>
            <pc:sldMk cId="1995466616" sldId="1775"/>
            <ac:spMk id="15" creationId="{9F8E061E-D752-9990-7FD1-2E56CBE91586}"/>
          </ac:spMkLst>
        </pc:spChg>
        <pc:spChg chg="del">
          <ac:chgData name="Emanuel Ferreira da Silva" userId="acbf61af-dd8a-4530-9862-14641210e4cb" providerId="ADAL" clId="{0EE8823F-E908-403F-B755-C2377AE00410}" dt="2025-02-20T16:02:48.831" v="2432" actId="478"/>
          <ac:spMkLst>
            <pc:docMk/>
            <pc:sldMk cId="1995466616" sldId="1775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0EE8823F-E908-403F-B755-C2377AE00410}" dt="2025-02-20T16:02:50.340" v="2433" actId="478"/>
          <ac:spMkLst>
            <pc:docMk/>
            <pc:sldMk cId="1995466616" sldId="1775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0EE8823F-E908-403F-B755-C2377AE00410}" dt="2025-02-20T16:02:54.451" v="2437" actId="478"/>
          <ac:spMkLst>
            <pc:docMk/>
            <pc:sldMk cId="1995466616" sldId="1775"/>
            <ac:spMk id="19" creationId="{DA86E3DB-7E70-5C75-1046-05F540FBBC96}"/>
          </ac:spMkLst>
        </pc:spChg>
        <pc:spChg chg="add mod">
          <ac:chgData name="Emanuel Ferreira da Silva" userId="acbf61af-dd8a-4530-9862-14641210e4cb" providerId="ADAL" clId="{0EE8823F-E908-403F-B755-C2377AE00410}" dt="2025-02-18T00:28:21.137" v="873" actId="20577"/>
          <ac:spMkLst>
            <pc:docMk/>
            <pc:sldMk cId="1995466616" sldId="1775"/>
            <ac:spMk id="20" creationId="{732694BF-395F-1806-1F67-61A4E9BC00A7}"/>
          </ac:spMkLst>
        </pc:spChg>
        <pc:spChg chg="del">
          <ac:chgData name="Emanuel Ferreira da Silva" userId="acbf61af-dd8a-4530-9862-14641210e4cb" providerId="ADAL" clId="{0EE8823F-E908-403F-B755-C2377AE00410}" dt="2025-02-18T00:27:41.302" v="824" actId="478"/>
          <ac:spMkLst>
            <pc:docMk/>
            <pc:sldMk cId="1995466616" sldId="1775"/>
            <ac:spMk id="23" creationId="{D4D4A1D9-2E8D-025E-1995-C2190BDA6687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29" creationId="{F2A2EBFF-621A-D127-0A7B-DBD0C0D53721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30" creationId="{5F7C3DB9-4E22-EB76-92C7-2A6A6AECA1F7}"/>
          </ac:spMkLst>
        </pc:spChg>
        <pc:spChg chg="del">
          <ac:chgData name="Emanuel Ferreira da Silva" userId="acbf61af-dd8a-4530-9862-14641210e4cb" providerId="ADAL" clId="{0EE8823F-E908-403F-B755-C2377AE00410}" dt="2025-02-18T00:27:45.564" v="830" actId="478"/>
          <ac:spMkLst>
            <pc:docMk/>
            <pc:sldMk cId="1995466616" sldId="1775"/>
            <ac:spMk id="33" creationId="{D915910C-D610-C0B2-A446-F704EDF46E06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35" creationId="{21752925-36B8-12EB-692E-3E8F236B3E7D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36" creationId="{FEF8803E-FEA9-898C-4465-5D931E035B2B}"/>
          </ac:spMkLst>
        </pc:spChg>
        <pc:spChg chg="del">
          <ac:chgData name="Emanuel Ferreira da Silva" userId="acbf61af-dd8a-4530-9862-14641210e4cb" providerId="ADAL" clId="{0EE8823F-E908-403F-B755-C2377AE00410}" dt="2025-02-18T00:27:47.146" v="832" actId="478"/>
          <ac:spMkLst>
            <pc:docMk/>
            <pc:sldMk cId="1995466616" sldId="1775"/>
            <ac:spMk id="48" creationId="{D806062F-A629-ACEB-688A-A1018EA0D64C}"/>
          </ac:spMkLst>
        </pc:spChg>
        <pc:spChg chg="mod topLvl">
          <ac:chgData name="Emanuel Ferreira da Silva" userId="acbf61af-dd8a-4530-9862-14641210e4cb" providerId="ADAL" clId="{0EE8823F-E908-403F-B755-C2377AE00410}" dt="2025-02-20T16:03:48.048" v="2459" actId="165"/>
          <ac:spMkLst>
            <pc:docMk/>
            <pc:sldMk cId="1995466616" sldId="1775"/>
            <ac:spMk id="49" creationId="{DC9D6606-D39C-3CEA-7DB8-910A1D3BB682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50" creationId="{AFB24832-02FB-027D-8676-5B7199A911AE}"/>
          </ac:spMkLst>
        </pc:spChg>
        <pc:spChg chg="del">
          <ac:chgData name="Emanuel Ferreira da Silva" userId="acbf61af-dd8a-4530-9862-14641210e4cb" providerId="ADAL" clId="{0EE8823F-E908-403F-B755-C2377AE00410}" dt="2025-02-18T00:27:46.356" v="831" actId="478"/>
          <ac:spMkLst>
            <pc:docMk/>
            <pc:sldMk cId="1995466616" sldId="1775"/>
            <ac:spMk id="56" creationId="{5BD0FD89-81F3-DE56-B39C-A9CA5F60C8D8}"/>
          </ac:spMkLst>
        </pc:spChg>
        <pc:spChg chg="mod topLvl">
          <ac:chgData name="Emanuel Ferreira da Silva" userId="acbf61af-dd8a-4530-9862-14641210e4cb" providerId="ADAL" clId="{0EE8823F-E908-403F-B755-C2377AE00410}" dt="2025-02-20T16:03:48.048" v="2459" actId="165"/>
          <ac:spMkLst>
            <pc:docMk/>
            <pc:sldMk cId="1995466616" sldId="1775"/>
            <ac:spMk id="57" creationId="{C6927922-A258-31DC-2DC1-C6CBEAD189DC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58" creationId="{E4732D82-0ABF-6E84-2098-FD7EA601898C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64" creationId="{6CAB7CBE-5686-9AF0-8475-484DB149053F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65" creationId="{AE006120-F97E-F5B5-4ABD-69671518193C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68" creationId="{354954F3-702A-ABFE-693A-F15D84DA4E4E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0EE8823F-E908-403F-B755-C2377AE00410}" dt="2025-02-20T16:02:53.254" v="2436" actId="478"/>
          <ac:spMkLst>
            <pc:docMk/>
            <pc:sldMk cId="1995466616" sldId="1775"/>
            <ac:spMk id="70" creationId="{23CD018B-5779-6D49-D594-04D8C806857A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74" creationId="{1C98FCBD-A57D-5D76-2E6F-06CCF8A42ED5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75" creationId="{42D1365A-CB33-2BE1-03D7-A69EDB44DF4B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79" creationId="{E03B048A-2827-25CF-12FC-D5C576A6A353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80" creationId="{A4FDCB66-5ADB-174C-B351-2932BCEDA21B}"/>
          </ac:spMkLst>
        </pc:spChg>
        <pc:spChg chg="del">
          <ac:chgData name="Emanuel Ferreira da Silva" userId="acbf61af-dd8a-4530-9862-14641210e4cb" providerId="ADAL" clId="{0EE8823F-E908-403F-B755-C2377AE00410}" dt="2025-02-18T00:27:42.676" v="826" actId="478"/>
          <ac:spMkLst>
            <pc:docMk/>
            <pc:sldMk cId="1995466616" sldId="1775"/>
            <ac:spMk id="82" creationId="{E191093E-CD75-8C09-23CA-EC3889CE1CAF}"/>
          </ac:spMkLst>
        </pc:spChg>
        <pc:spChg chg="del">
          <ac:chgData name="Emanuel Ferreira da Silva" userId="acbf61af-dd8a-4530-9862-14641210e4cb" providerId="ADAL" clId="{0EE8823F-E908-403F-B755-C2377AE00410}" dt="2025-02-18T00:27:44.923" v="829" actId="478"/>
          <ac:spMkLst>
            <pc:docMk/>
            <pc:sldMk cId="1995466616" sldId="1775"/>
            <ac:spMk id="83" creationId="{7A5F1D7E-3705-3872-965F-FB46E7F23802}"/>
          </ac:spMkLst>
        </pc:spChg>
        <pc:spChg chg="del">
          <ac:chgData name="Emanuel Ferreira da Silva" userId="acbf61af-dd8a-4530-9862-14641210e4cb" providerId="ADAL" clId="{0EE8823F-E908-403F-B755-C2377AE00410}" dt="2025-02-18T00:27:43.589" v="827" actId="478"/>
          <ac:spMkLst>
            <pc:docMk/>
            <pc:sldMk cId="1995466616" sldId="1775"/>
            <ac:spMk id="84" creationId="{A44F12F7-D5C7-4B98-4654-6B0636E69D26}"/>
          </ac:spMkLst>
        </pc:spChg>
        <pc:spChg chg="del">
          <ac:chgData name="Emanuel Ferreira da Silva" userId="acbf61af-dd8a-4530-9862-14641210e4cb" providerId="ADAL" clId="{0EE8823F-E908-403F-B755-C2377AE00410}" dt="2025-02-20T16:02:52.403" v="2435" actId="478"/>
          <ac:spMkLst>
            <pc:docMk/>
            <pc:sldMk cId="1995466616" sldId="1775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0EE8823F-E908-403F-B755-C2377AE00410}" dt="2025-02-20T16:02:51.159" v="2434" actId="478"/>
          <ac:spMkLst>
            <pc:docMk/>
            <pc:sldMk cId="1995466616" sldId="1775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0EE8823F-E908-403F-B755-C2377AE00410}" dt="2025-02-18T00:27:39.807" v="822" actId="478"/>
          <ac:spMkLst>
            <pc:docMk/>
            <pc:sldMk cId="1995466616" sldId="1775"/>
            <ac:spMk id="99" creationId="{C1592A9B-5930-78B2-7FF2-F4A52EAB824C}"/>
          </ac:spMkLst>
        </pc:spChg>
        <pc:spChg chg="del">
          <ac:chgData name="Emanuel Ferreira da Silva" userId="acbf61af-dd8a-4530-9862-14641210e4cb" providerId="ADAL" clId="{0EE8823F-E908-403F-B755-C2377AE00410}" dt="2025-02-18T00:27:39.140" v="821" actId="478"/>
          <ac:spMkLst>
            <pc:docMk/>
            <pc:sldMk cId="1995466616" sldId="1775"/>
            <ac:spMk id="100" creationId="{376902BF-AB2F-184B-1E7F-AE4FA814C53E}"/>
          </ac:spMkLst>
        </pc:spChg>
        <pc:spChg chg="del">
          <ac:chgData name="Emanuel Ferreira da Silva" userId="acbf61af-dd8a-4530-9862-14641210e4cb" providerId="ADAL" clId="{0EE8823F-E908-403F-B755-C2377AE00410}" dt="2025-02-18T00:27:38.362" v="820" actId="478"/>
          <ac:spMkLst>
            <pc:docMk/>
            <pc:sldMk cId="1995466616" sldId="1775"/>
            <ac:spMk id="103" creationId="{06A1CB3A-2B4B-954D-75B0-77B840CF5D1A}"/>
          </ac:spMkLst>
        </pc:spChg>
        <pc:spChg chg="mod topLvl">
          <ac:chgData name="Emanuel Ferreira da Silva" userId="acbf61af-dd8a-4530-9862-14641210e4cb" providerId="ADAL" clId="{0EE8823F-E908-403F-B755-C2377AE00410}" dt="2025-02-20T16:03:48.048" v="2459" actId="165"/>
          <ac:spMkLst>
            <pc:docMk/>
            <pc:sldMk cId="1995466616" sldId="1775"/>
            <ac:spMk id="110" creationId="{3AF1ABD7-BC6A-6777-7C83-E06CEC6269EE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11" creationId="{A3D6B5E4-280F-A489-672A-E6CD3EC2DA9C}"/>
          </ac:spMkLst>
        </pc:spChg>
        <pc:spChg chg="mod topLvl">
          <ac:chgData name="Emanuel Ferreira da Silva" userId="acbf61af-dd8a-4530-9862-14641210e4cb" providerId="ADAL" clId="{0EE8823F-E908-403F-B755-C2377AE00410}" dt="2025-02-20T16:03:48.048" v="2459" actId="165"/>
          <ac:spMkLst>
            <pc:docMk/>
            <pc:sldMk cId="1995466616" sldId="1775"/>
            <ac:spMk id="114" creationId="{006A9036-E606-4904-2327-814C2B132F53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15" creationId="{B01747F0-B6DC-206F-EAF8-B688AA7E451B}"/>
          </ac:spMkLst>
        </pc:spChg>
        <pc:spChg chg="del">
          <ac:chgData name="Emanuel Ferreira da Silva" userId="acbf61af-dd8a-4530-9862-14641210e4cb" providerId="ADAL" clId="{0EE8823F-E908-403F-B755-C2377AE00410}" dt="2025-02-18T00:27:35.879" v="817" actId="478"/>
          <ac:spMkLst>
            <pc:docMk/>
            <pc:sldMk cId="1995466616" sldId="1775"/>
            <ac:spMk id="117" creationId="{3AC7CCBD-B5A1-A6DA-403D-94FFC314AF73}"/>
          </ac:spMkLst>
        </pc:spChg>
        <pc:spChg chg="mod topLvl">
          <ac:chgData name="Emanuel Ferreira da Silva" userId="acbf61af-dd8a-4530-9862-14641210e4cb" providerId="ADAL" clId="{0EE8823F-E908-403F-B755-C2377AE00410}" dt="2025-02-20T16:03:48.048" v="2459" actId="165"/>
          <ac:spMkLst>
            <pc:docMk/>
            <pc:sldMk cId="1995466616" sldId="1775"/>
            <ac:spMk id="118" creationId="{2BA3DCEC-568C-635D-1161-3C9247AD67EC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19" creationId="{F8AA197A-FD14-5E23-6764-CB261E5CCE87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120" creationId="{A4313175-DB28-C9C4-5F58-DC6A951BFAA3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21" creationId="{F65D75E8-2ADC-027E-C0E5-2B61AD20E070}"/>
          </ac:spMkLst>
        </pc:spChg>
        <pc:spChg chg="del">
          <ac:chgData name="Emanuel Ferreira da Silva" userId="acbf61af-dd8a-4530-9862-14641210e4cb" providerId="ADAL" clId="{0EE8823F-E908-403F-B755-C2377AE00410}" dt="2025-02-18T00:27:36.638" v="818" actId="478"/>
          <ac:spMkLst>
            <pc:docMk/>
            <pc:sldMk cId="1995466616" sldId="1775"/>
            <ac:spMk id="123" creationId="{0E3E42A1-D8FB-9543-19F7-D49907D59A37}"/>
          </ac:spMkLst>
        </pc:spChg>
        <pc:spChg chg="mod topLvl">
          <ac:chgData name="Emanuel Ferreira da Silva" userId="acbf61af-dd8a-4530-9862-14641210e4cb" providerId="ADAL" clId="{0EE8823F-E908-403F-B755-C2377AE00410}" dt="2025-02-20T16:03:48.048" v="2459" actId="165"/>
          <ac:spMkLst>
            <pc:docMk/>
            <pc:sldMk cId="1995466616" sldId="1775"/>
            <ac:spMk id="125" creationId="{D7019A4A-3C97-5442-C64E-861A375EF3B8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26" creationId="{C2CE2A87-2002-DA4A-AFA4-CD8F8570C754}"/>
          </ac:spMkLst>
        </pc:spChg>
        <pc:spChg chg="del">
          <ac:chgData name="Emanuel Ferreira da Silva" userId="acbf61af-dd8a-4530-9862-14641210e4cb" providerId="ADAL" clId="{0EE8823F-E908-403F-B755-C2377AE00410}" dt="2025-02-18T00:27:44.335" v="828" actId="478"/>
          <ac:spMkLst>
            <pc:docMk/>
            <pc:sldMk cId="1995466616" sldId="1775"/>
            <ac:spMk id="129" creationId="{136B95FC-94F7-E5FA-132C-942E4562D3B2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131" creationId="{A4665A63-3488-3F75-DDA3-200953562084}"/>
          </ac:spMkLst>
        </pc:spChg>
        <pc:spChg chg="add del mod topLvl">
          <ac:chgData name="Emanuel Ferreira da Silva" userId="acbf61af-dd8a-4530-9862-14641210e4cb" providerId="ADAL" clId="{0EE8823F-E908-403F-B755-C2377AE00410}" dt="2025-02-20T16:06:40.220" v="2475" actId="692"/>
          <ac:spMkLst>
            <pc:docMk/>
            <pc:sldMk cId="1995466616" sldId="1775"/>
            <ac:spMk id="132" creationId="{4BC2B6F7-4283-3EBD-FC1F-54F7826DA198}"/>
          </ac:spMkLst>
        </pc:spChg>
        <pc:spChg chg="del">
          <ac:chgData name="Emanuel Ferreira da Silva" userId="acbf61af-dd8a-4530-9862-14641210e4cb" providerId="ADAL" clId="{0EE8823F-E908-403F-B755-C2377AE00410}" dt="2025-02-18T00:27:40.519" v="823" actId="478"/>
          <ac:spMkLst>
            <pc:docMk/>
            <pc:sldMk cId="1995466616" sldId="1775"/>
            <ac:spMk id="135" creationId="{0F9D7001-7AD1-5AC8-091F-6F896F6AAC11}"/>
          </ac:spMkLst>
        </pc:spChg>
        <pc:spChg chg="del mod topLvl">
          <ac:chgData name="Emanuel Ferreira da Silva" userId="acbf61af-dd8a-4530-9862-14641210e4cb" providerId="ADAL" clId="{0EE8823F-E908-403F-B755-C2377AE00410}" dt="2025-02-20T16:06:31.950" v="2470" actId="478"/>
          <ac:spMkLst>
            <pc:docMk/>
            <pc:sldMk cId="1995466616" sldId="1775"/>
            <ac:spMk id="137" creationId="{0AA507EF-D31F-2B58-44D4-16AF71C27D35}"/>
          </ac:spMkLst>
        </pc:spChg>
        <pc:spChg chg="del mod topLvl">
          <ac:chgData name="Emanuel Ferreira da Silva" userId="acbf61af-dd8a-4530-9862-14641210e4cb" providerId="ADAL" clId="{0EE8823F-E908-403F-B755-C2377AE00410}" dt="2025-02-20T16:06:28.703" v="2469" actId="478"/>
          <ac:spMkLst>
            <pc:docMk/>
            <pc:sldMk cId="1995466616" sldId="1775"/>
            <ac:spMk id="139" creationId="{4AE8C13B-BCD0-8C18-E7B5-797453FA2B4F}"/>
          </ac:spMkLst>
        </pc:spChg>
        <pc:spChg chg="del">
          <ac:chgData name="Emanuel Ferreira da Silva" userId="acbf61af-dd8a-4530-9862-14641210e4cb" providerId="ADAL" clId="{0EE8823F-E908-403F-B755-C2377AE00410}" dt="2025-02-18T00:27:20.661" v="812" actId="478"/>
          <ac:spMkLst>
            <pc:docMk/>
            <pc:sldMk cId="1995466616" sldId="1775"/>
            <ac:spMk id="155" creationId="{39564BE0-C93D-EEC2-0242-DD211B04E1F0}"/>
          </ac:spMkLst>
        </pc:spChg>
        <pc:spChg chg="del">
          <ac:chgData name="Emanuel Ferreira da Silva" userId="acbf61af-dd8a-4530-9862-14641210e4cb" providerId="ADAL" clId="{0EE8823F-E908-403F-B755-C2377AE00410}" dt="2025-02-18T00:27:41.992" v="825" actId="478"/>
          <ac:spMkLst>
            <pc:docMk/>
            <pc:sldMk cId="1995466616" sldId="1775"/>
            <ac:spMk id="157" creationId="{150DE403-AED4-F1C2-E84A-F31233969DAE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62" creationId="{35E9DC70-930B-8106-D84B-F3F08799B830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165" creationId="{3E24FDD9-49E1-D60C-0EDA-4AA035BC844D}"/>
          </ac:spMkLst>
        </pc:spChg>
        <pc:spChg chg="mod topLvl">
          <ac:chgData name="Emanuel Ferreira da Silva" userId="acbf61af-dd8a-4530-9862-14641210e4cb" providerId="ADAL" clId="{0EE8823F-E908-403F-B755-C2377AE00410}" dt="2025-02-20T16:06:21.991" v="2468" actId="692"/>
          <ac:spMkLst>
            <pc:docMk/>
            <pc:sldMk cId="1995466616" sldId="1775"/>
            <ac:spMk id="166" creationId="{7AE96616-7161-5151-5644-D44117FB223B}"/>
          </ac:spMkLst>
        </pc:spChg>
        <pc:spChg chg="del">
          <ac:chgData name="Emanuel Ferreira da Silva" userId="acbf61af-dd8a-4530-9862-14641210e4cb" providerId="ADAL" clId="{0EE8823F-E908-403F-B755-C2377AE00410}" dt="2025-02-18T00:27:35" v="816" actId="478"/>
          <ac:spMkLst>
            <pc:docMk/>
            <pc:sldMk cId="1995466616" sldId="1775"/>
            <ac:spMk id="167" creationId="{269A7054-5691-0625-8899-7681B7B34D3A}"/>
          </ac:spMkLst>
        </pc:spChg>
        <pc:spChg chg="mod topLvl">
          <ac:chgData name="Emanuel Ferreira da Silva" userId="acbf61af-dd8a-4530-9862-14641210e4cb" providerId="ADAL" clId="{0EE8823F-E908-403F-B755-C2377AE00410}" dt="2025-02-20T16:03:43.237" v="2458" actId="165"/>
          <ac:spMkLst>
            <pc:docMk/>
            <pc:sldMk cId="1995466616" sldId="1775"/>
            <ac:spMk id="181" creationId="{DBE0CA64-43C5-0E56-693E-8A7B6B78BD02}"/>
          </ac:spMkLst>
        </pc:spChg>
        <pc:spChg chg="del">
          <ac:chgData name="Emanuel Ferreira da Silva" userId="acbf61af-dd8a-4530-9862-14641210e4cb" providerId="ADAL" clId="{0EE8823F-E908-403F-B755-C2377AE00410}" dt="2025-02-18T00:27:37.525" v="819" actId="478"/>
          <ac:spMkLst>
            <pc:docMk/>
            <pc:sldMk cId="1995466616" sldId="1775"/>
            <ac:spMk id="182" creationId="{1FE72893-3C78-AB68-C80F-6CFDD4E42F99}"/>
          </ac:spMkLst>
        </pc:spChg>
        <pc:spChg chg="del">
          <ac:chgData name="Emanuel Ferreira da Silva" userId="acbf61af-dd8a-4530-9862-14641210e4cb" providerId="ADAL" clId="{0EE8823F-E908-403F-B755-C2377AE00410}" dt="2025-02-18T00:27:14.578" v="805" actId="478"/>
          <ac:spMkLst>
            <pc:docMk/>
            <pc:sldMk cId="1995466616" sldId="1775"/>
            <ac:spMk id="186" creationId="{829D7A23-3369-D135-D3BA-44C0EBEAAFD7}"/>
          </ac:spMkLst>
        </pc:spChg>
        <pc:spChg chg="del">
          <ac:chgData name="Emanuel Ferreira da Silva" userId="acbf61af-dd8a-4530-9862-14641210e4cb" providerId="ADAL" clId="{0EE8823F-E908-403F-B755-C2377AE00410}" dt="2025-02-18T00:27:17.591" v="808" actId="478"/>
          <ac:spMkLst>
            <pc:docMk/>
            <pc:sldMk cId="1995466616" sldId="1775"/>
            <ac:spMk id="187" creationId="{CF9C16D4-F65E-C142-A259-06DB98EF26EC}"/>
          </ac:spMkLst>
        </pc:spChg>
        <pc:spChg chg="del mod">
          <ac:chgData name="Emanuel Ferreira da Silva" userId="acbf61af-dd8a-4530-9862-14641210e4cb" providerId="ADAL" clId="{0EE8823F-E908-403F-B755-C2377AE00410}" dt="2025-02-18T00:27:19.650" v="811" actId="478"/>
          <ac:spMkLst>
            <pc:docMk/>
            <pc:sldMk cId="1995466616" sldId="1775"/>
            <ac:spMk id="188" creationId="{61FAD654-218D-355E-9D6E-668A4A083E73}"/>
          </ac:spMkLst>
        </pc:spChg>
        <pc:spChg chg="del">
          <ac:chgData name="Emanuel Ferreira da Silva" userId="acbf61af-dd8a-4530-9862-14641210e4cb" providerId="ADAL" clId="{0EE8823F-E908-403F-B755-C2377AE00410}" dt="2025-02-18T00:27:21.294" v="813" actId="478"/>
          <ac:spMkLst>
            <pc:docMk/>
            <pc:sldMk cId="1995466616" sldId="1775"/>
            <ac:spMk id="189" creationId="{E2E03288-3C0E-AE51-B6DD-9B1DFCD75250}"/>
          </ac:spMkLst>
        </pc:spChg>
        <pc:spChg chg="del">
          <ac:chgData name="Emanuel Ferreira da Silva" userId="acbf61af-dd8a-4530-9862-14641210e4cb" providerId="ADAL" clId="{0EE8823F-E908-403F-B755-C2377AE00410}" dt="2025-02-18T00:27:18.886" v="810" actId="478"/>
          <ac:spMkLst>
            <pc:docMk/>
            <pc:sldMk cId="1995466616" sldId="1775"/>
            <ac:spMk id="190" creationId="{74450856-41B2-DACF-AB59-824131FCE6C8}"/>
          </ac:spMkLst>
        </pc:spChg>
        <pc:spChg chg="del">
          <ac:chgData name="Emanuel Ferreira da Silva" userId="acbf61af-dd8a-4530-9862-14641210e4cb" providerId="ADAL" clId="{0EE8823F-E908-403F-B755-C2377AE00410}" dt="2025-02-18T00:27:16.337" v="807" actId="478"/>
          <ac:spMkLst>
            <pc:docMk/>
            <pc:sldMk cId="1995466616" sldId="1775"/>
            <ac:spMk id="191" creationId="{AC00C537-881D-A8A6-ACF8-8E58D864A54E}"/>
          </ac:spMkLst>
        </pc:spChg>
        <pc:spChg chg="del">
          <ac:chgData name="Emanuel Ferreira da Silva" userId="acbf61af-dd8a-4530-9862-14641210e4cb" providerId="ADAL" clId="{0EE8823F-E908-403F-B755-C2377AE00410}" dt="2025-02-18T00:27:15.643" v="806" actId="478"/>
          <ac:spMkLst>
            <pc:docMk/>
            <pc:sldMk cId="1995466616" sldId="1775"/>
            <ac:spMk id="2048" creationId="{41334EDE-450C-1475-C14D-518BE1E4A589}"/>
          </ac:spMkLst>
        </pc:spChg>
        <pc:grpChg chg="add del mod">
          <ac:chgData name="Emanuel Ferreira da Silva" userId="acbf61af-dd8a-4530-9862-14641210e4cb" providerId="ADAL" clId="{0EE8823F-E908-403F-B755-C2377AE00410}" dt="2025-02-20T16:03:43.237" v="2458" actId="165"/>
          <ac:grpSpMkLst>
            <pc:docMk/>
            <pc:sldMk cId="1995466616" sldId="1775"/>
            <ac:grpSpMk id="3" creationId="{DBB4FB7C-03A5-396D-880A-0F0A5037DA26}"/>
          </ac:grpSpMkLst>
        </pc:grpChg>
        <pc:grpChg chg="del mod topLvl">
          <ac:chgData name="Emanuel Ferreira da Silva" userId="acbf61af-dd8a-4530-9862-14641210e4cb" providerId="ADAL" clId="{0EE8823F-E908-403F-B755-C2377AE00410}" dt="2025-02-20T16:03:48.048" v="2459" actId="165"/>
          <ac:grpSpMkLst>
            <pc:docMk/>
            <pc:sldMk cId="1995466616" sldId="1775"/>
            <ac:grpSpMk id="47" creationId="{2F7F640B-FB71-6937-A0A6-3A4668482007}"/>
          </ac:grpSpMkLst>
        </pc:grpChg>
        <pc:grpChg chg="del mod topLvl">
          <ac:chgData name="Emanuel Ferreira da Silva" userId="acbf61af-dd8a-4530-9862-14641210e4cb" providerId="ADAL" clId="{0EE8823F-E908-403F-B755-C2377AE00410}" dt="2025-02-20T16:03:48.048" v="2459" actId="165"/>
          <ac:grpSpMkLst>
            <pc:docMk/>
            <pc:sldMk cId="1995466616" sldId="1775"/>
            <ac:grpSpMk id="55" creationId="{4C7761F2-F1E4-52F0-2B67-D65B59727862}"/>
          </ac:grpSpMkLst>
        </pc:grpChg>
        <pc:grpChg chg="del mod topLvl">
          <ac:chgData name="Emanuel Ferreira da Silva" userId="acbf61af-dd8a-4530-9862-14641210e4cb" providerId="ADAL" clId="{0EE8823F-E908-403F-B755-C2377AE00410}" dt="2025-02-20T16:03:48.048" v="2459" actId="165"/>
          <ac:grpSpMkLst>
            <pc:docMk/>
            <pc:sldMk cId="1995466616" sldId="1775"/>
            <ac:grpSpMk id="108" creationId="{268850C4-C4D2-A1E6-C326-0DE08ECA8306}"/>
          </ac:grpSpMkLst>
        </pc:grpChg>
        <pc:grpChg chg="del mod topLvl">
          <ac:chgData name="Emanuel Ferreira da Silva" userId="acbf61af-dd8a-4530-9862-14641210e4cb" providerId="ADAL" clId="{0EE8823F-E908-403F-B755-C2377AE00410}" dt="2025-02-20T16:03:48.048" v="2459" actId="165"/>
          <ac:grpSpMkLst>
            <pc:docMk/>
            <pc:sldMk cId="1995466616" sldId="1775"/>
            <ac:grpSpMk id="112" creationId="{F23DC416-5C99-6104-AE5D-EC446E5E57DB}"/>
          </ac:grpSpMkLst>
        </pc:grpChg>
        <pc:grpChg chg="del mod topLvl">
          <ac:chgData name="Emanuel Ferreira da Silva" userId="acbf61af-dd8a-4530-9862-14641210e4cb" providerId="ADAL" clId="{0EE8823F-E908-403F-B755-C2377AE00410}" dt="2025-02-20T16:03:48.048" v="2459" actId="165"/>
          <ac:grpSpMkLst>
            <pc:docMk/>
            <pc:sldMk cId="1995466616" sldId="1775"/>
            <ac:grpSpMk id="116" creationId="{C21876B4-1B4F-9FF8-EF81-7BFB5266B575}"/>
          </ac:grpSpMkLst>
        </pc:grpChg>
        <pc:grpChg chg="del mod topLvl">
          <ac:chgData name="Emanuel Ferreira da Silva" userId="acbf61af-dd8a-4530-9862-14641210e4cb" providerId="ADAL" clId="{0EE8823F-E908-403F-B755-C2377AE00410}" dt="2025-02-20T16:03:48.048" v="2459" actId="165"/>
          <ac:grpSpMkLst>
            <pc:docMk/>
            <pc:sldMk cId="1995466616" sldId="1775"/>
            <ac:grpSpMk id="122" creationId="{20217CE7-BC72-9BFC-F7D1-06BB6097EA5C}"/>
          </ac:grpSpMkLst>
        </pc:grpChg>
        <pc:picChg chg="del">
          <ac:chgData name="Emanuel Ferreira da Silva" userId="acbf61af-dd8a-4530-9862-14641210e4cb" providerId="ADAL" clId="{0EE8823F-E908-403F-B755-C2377AE00410}" dt="2025-02-18T00:28:06.452" v="854" actId="478"/>
          <ac:picMkLst>
            <pc:docMk/>
            <pc:sldMk cId="1995466616" sldId="1775"/>
            <ac:picMk id="3" creationId="{E396C168-8376-3E2A-F39E-B086B2B604EC}"/>
          </ac:picMkLst>
        </pc:picChg>
        <pc:picChg chg="add mod">
          <ac:chgData name="Emanuel Ferreira da Silva" userId="acbf61af-dd8a-4530-9862-14641210e4cb" providerId="ADAL" clId="{0EE8823F-E908-403F-B755-C2377AE00410}" dt="2025-02-18T00:28:16.502" v="858"/>
          <ac:picMkLst>
            <pc:docMk/>
            <pc:sldMk cId="1995466616" sldId="1775"/>
            <ac:picMk id="10" creationId="{0A40A5EF-DB93-F799-0196-D03A717E1DC7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1" creationId="{38BB2493-F293-9951-A873-F62AB1E4FFCC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26" creationId="{BFD4048F-7285-B02B-323F-AF3444D37A23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34" creationId="{29979332-64B2-2C04-681A-78B0D830AA8A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46" creationId="{FEB89938-D099-3310-E0C9-D588345E56AB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54" creationId="{39395D07-3F82-7D48-F6F4-A2C36B4CCEA5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61" creationId="{08F5A4BA-BBF8-4E31-2476-FFEDAB76F8E3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73" creationId="{A5FF9B09-0BC7-4A1C-54A8-5CDA9F346855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78" creationId="{65720157-64B2-FB37-4B70-827FD8CFA1CF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81" creationId="{F0C0C141-13A7-B40B-626F-978D6C2A839C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01" creationId="{500C8069-AF88-81F2-969C-64668439A77C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09" creationId="{8D8C9439-7434-7ADC-DE59-4D2DE3A15B61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13" creationId="{44845578-318A-6F81-8320-45FB4C47DF58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24" creationId="{7EB00E2C-F86C-5BAE-1C7D-456B50673E1B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30" creationId="{BF441B73-790F-5EB9-A84D-BAE55268F7DB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80" creationId="{E5007087-8E6A-A817-9AD0-C28BDE91C21F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183" creationId="{79EB3DB4-E098-7705-17DD-CBB83FDD66AE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2060" creationId="{8437B5A8-A2AB-89B9-71A5-BE828A4AC303}"/>
          </ac:picMkLst>
        </pc:picChg>
        <pc:picChg chg="mod topLvl">
          <ac:chgData name="Emanuel Ferreira da Silva" userId="acbf61af-dd8a-4530-9862-14641210e4cb" providerId="ADAL" clId="{0EE8823F-E908-403F-B755-C2377AE00410}" dt="2025-02-20T16:03:43.237" v="2458" actId="165"/>
          <ac:picMkLst>
            <pc:docMk/>
            <pc:sldMk cId="1995466616" sldId="1775"/>
            <ac:picMk id="2062" creationId="{479D1C47-378F-401B-A0E8-69A52C5C08A1}"/>
          </ac:picMkLst>
        </pc:picChg>
        <pc:cxnChg chg="del mod">
          <ac:chgData name="Emanuel Ferreira da Silva" userId="acbf61af-dd8a-4530-9862-14641210e4cb" providerId="ADAL" clId="{0EE8823F-E908-403F-B755-C2377AE00410}" dt="2025-02-20T16:02:57.874" v="2441" actId="478"/>
          <ac:cxnSpMkLst>
            <pc:docMk/>
            <pc:sldMk cId="1995466616" sldId="1775"/>
            <ac:cxnSpMk id="18" creationId="{6B145A68-751A-1053-667A-814BD4B96C19}"/>
          </ac:cxnSpMkLst>
        </pc:cxnChg>
        <pc:cxnChg chg="del mod">
          <ac:chgData name="Emanuel Ferreira da Silva" userId="acbf61af-dd8a-4530-9862-14641210e4cb" providerId="ADAL" clId="{0EE8823F-E908-403F-B755-C2377AE00410}" dt="2025-02-20T16:03:01.459" v="2445" actId="478"/>
          <ac:cxnSpMkLst>
            <pc:docMk/>
            <pc:sldMk cId="1995466616" sldId="1775"/>
            <ac:cxnSpMk id="37" creationId="{1166F534-92C2-ACE8-5853-386B4F9B403C}"/>
          </ac:cxnSpMkLst>
        </pc:cxnChg>
        <pc:cxnChg chg="del mod">
          <ac:chgData name="Emanuel Ferreira da Silva" userId="acbf61af-dd8a-4530-9862-14641210e4cb" providerId="ADAL" clId="{0EE8823F-E908-403F-B755-C2377AE00410}" dt="2025-02-20T16:03:03.476" v="2447" actId="478"/>
          <ac:cxnSpMkLst>
            <pc:docMk/>
            <pc:sldMk cId="1995466616" sldId="1775"/>
            <ac:cxnSpMk id="38" creationId="{5B0DDB98-C359-C4E2-8C6B-5E85726317CF}"/>
          </ac:cxnSpMkLst>
        </pc:cxnChg>
        <pc:cxnChg chg="del mod">
          <ac:chgData name="Emanuel Ferreira da Silva" userId="acbf61af-dd8a-4530-9862-14641210e4cb" providerId="ADAL" clId="{0EE8823F-E908-403F-B755-C2377AE00410}" dt="2025-02-20T16:03:10.559" v="2452" actId="478"/>
          <ac:cxnSpMkLst>
            <pc:docMk/>
            <pc:sldMk cId="1995466616" sldId="1775"/>
            <ac:cxnSpMk id="39" creationId="{3FC2C87D-95F4-4A6B-8051-FDC71FDC37E8}"/>
          </ac:cxnSpMkLst>
        </pc:cxnChg>
        <pc:cxnChg chg="del mod">
          <ac:chgData name="Emanuel Ferreira da Silva" userId="acbf61af-dd8a-4530-9862-14641210e4cb" providerId="ADAL" clId="{0EE8823F-E908-403F-B755-C2377AE00410}" dt="2025-02-20T16:02:55.424" v="2438" actId="478"/>
          <ac:cxnSpMkLst>
            <pc:docMk/>
            <pc:sldMk cId="1995466616" sldId="1775"/>
            <ac:cxnSpMk id="40" creationId="{9F4C8472-6006-614B-530D-22C222414DC1}"/>
          </ac:cxnSpMkLst>
        </pc:cxnChg>
        <pc:cxnChg chg="del mod">
          <ac:chgData name="Emanuel Ferreira da Silva" userId="acbf61af-dd8a-4530-9862-14641210e4cb" providerId="ADAL" clId="{0EE8823F-E908-403F-B755-C2377AE00410}" dt="2025-02-20T16:03:11.299" v="2453" actId="478"/>
          <ac:cxnSpMkLst>
            <pc:docMk/>
            <pc:sldMk cId="1995466616" sldId="1775"/>
            <ac:cxnSpMk id="41" creationId="{E8E278E0-CEAE-EF5D-7D94-62411FCDDEF4}"/>
          </ac:cxnSpMkLst>
        </pc:cxnChg>
        <pc:cxnChg chg="del mod">
          <ac:chgData name="Emanuel Ferreira da Silva" userId="acbf61af-dd8a-4530-9862-14641210e4cb" providerId="ADAL" clId="{0EE8823F-E908-403F-B755-C2377AE00410}" dt="2025-02-20T16:03:04.305" v="2448" actId="478"/>
          <ac:cxnSpMkLst>
            <pc:docMk/>
            <pc:sldMk cId="1995466616" sldId="1775"/>
            <ac:cxnSpMk id="42" creationId="{C508729B-80F9-D90B-2974-9788F2BA9043}"/>
          </ac:cxnSpMkLst>
        </pc:cxnChg>
        <pc:cxnChg chg="del mod">
          <ac:chgData name="Emanuel Ferreira da Silva" userId="acbf61af-dd8a-4530-9862-14641210e4cb" providerId="ADAL" clId="{0EE8823F-E908-403F-B755-C2377AE00410}" dt="2025-02-20T16:03:05.443" v="2450" actId="478"/>
          <ac:cxnSpMkLst>
            <pc:docMk/>
            <pc:sldMk cId="1995466616" sldId="1775"/>
            <ac:cxnSpMk id="43" creationId="{C3FC30DA-8E6D-88EA-36A8-A220687C018E}"/>
          </ac:cxnSpMkLst>
        </pc:cxnChg>
        <pc:cxnChg chg="del mod">
          <ac:chgData name="Emanuel Ferreira da Silva" userId="acbf61af-dd8a-4530-9862-14641210e4cb" providerId="ADAL" clId="{0EE8823F-E908-403F-B755-C2377AE00410}" dt="2025-02-20T16:03:11.770" v="2454" actId="478"/>
          <ac:cxnSpMkLst>
            <pc:docMk/>
            <pc:sldMk cId="1995466616" sldId="1775"/>
            <ac:cxnSpMk id="51" creationId="{60CF6680-644B-D7E2-44A8-46C770D8F633}"/>
          </ac:cxnSpMkLst>
        </pc:cxnChg>
        <pc:cxnChg chg="del mod">
          <ac:chgData name="Emanuel Ferreira da Silva" userId="acbf61af-dd8a-4530-9862-14641210e4cb" providerId="ADAL" clId="{0EE8823F-E908-403F-B755-C2377AE00410}" dt="2025-02-20T16:03:05.050" v="2449" actId="478"/>
          <ac:cxnSpMkLst>
            <pc:docMk/>
            <pc:sldMk cId="1995466616" sldId="1775"/>
            <ac:cxnSpMk id="66" creationId="{B96333D5-E7A8-5D32-090B-F20A8B7914B0}"/>
          </ac:cxnSpMkLst>
        </pc:cxnChg>
        <pc:cxnChg chg="del mod">
          <ac:chgData name="Emanuel Ferreira da Silva" userId="acbf61af-dd8a-4530-9862-14641210e4cb" providerId="ADAL" clId="{0EE8823F-E908-403F-B755-C2377AE00410}" dt="2025-02-20T16:02:57.233" v="2440" actId="478"/>
          <ac:cxnSpMkLst>
            <pc:docMk/>
            <pc:sldMk cId="1995466616" sldId="1775"/>
            <ac:cxnSpMk id="90" creationId="{C640E47A-2394-F3B1-EE6F-C15DF4E18E24}"/>
          </ac:cxnSpMkLst>
        </pc:cxnChg>
        <pc:cxnChg chg="del mod">
          <ac:chgData name="Emanuel Ferreira da Silva" userId="acbf61af-dd8a-4530-9862-14641210e4cb" providerId="ADAL" clId="{0EE8823F-E908-403F-B755-C2377AE00410}" dt="2025-02-20T16:03:00.625" v="2444" actId="478"/>
          <ac:cxnSpMkLst>
            <pc:docMk/>
            <pc:sldMk cId="1995466616" sldId="1775"/>
            <ac:cxnSpMk id="91" creationId="{8E5B1431-580B-1E18-78E3-B68D570B8BE0}"/>
          </ac:cxnSpMkLst>
        </pc:cxnChg>
        <pc:cxnChg chg="del mod">
          <ac:chgData name="Emanuel Ferreira da Silva" userId="acbf61af-dd8a-4530-9862-14641210e4cb" providerId="ADAL" clId="{0EE8823F-E908-403F-B755-C2377AE00410}" dt="2025-02-20T16:02:56.400" v="2439" actId="478"/>
          <ac:cxnSpMkLst>
            <pc:docMk/>
            <pc:sldMk cId="1995466616" sldId="1775"/>
            <ac:cxnSpMk id="92" creationId="{ACE491B3-2DCF-7B99-B7AF-7F0D27710AE9}"/>
          </ac:cxnSpMkLst>
        </pc:cxnChg>
        <pc:cxnChg chg="del mod">
          <ac:chgData name="Emanuel Ferreira da Silva" userId="acbf61af-dd8a-4530-9862-14641210e4cb" providerId="ADAL" clId="{0EE8823F-E908-403F-B755-C2377AE00410}" dt="2025-02-20T16:03:09.993" v="2451" actId="478"/>
          <ac:cxnSpMkLst>
            <pc:docMk/>
            <pc:sldMk cId="1995466616" sldId="1775"/>
            <ac:cxnSpMk id="93" creationId="{29465333-4172-4BEE-950D-5EACC4B93654}"/>
          </ac:cxnSpMkLst>
        </pc:cxnChg>
        <pc:cxnChg chg="del mod">
          <ac:chgData name="Emanuel Ferreira da Silva" userId="acbf61af-dd8a-4530-9862-14641210e4cb" providerId="ADAL" clId="{0EE8823F-E908-403F-B755-C2377AE00410}" dt="2025-02-20T16:03:02.749" v="2446" actId="478"/>
          <ac:cxnSpMkLst>
            <pc:docMk/>
            <pc:sldMk cId="1995466616" sldId="1775"/>
            <ac:cxnSpMk id="94" creationId="{85412A0B-04FC-A03C-6375-E5ED17792E63}"/>
          </ac:cxnSpMkLst>
        </pc:cxnChg>
        <pc:cxnChg chg="del mod">
          <ac:chgData name="Emanuel Ferreira da Silva" userId="acbf61af-dd8a-4530-9862-14641210e4cb" providerId="ADAL" clId="{0EE8823F-E908-403F-B755-C2377AE00410}" dt="2025-02-20T16:02:58.958" v="2442" actId="478"/>
          <ac:cxnSpMkLst>
            <pc:docMk/>
            <pc:sldMk cId="1995466616" sldId="1775"/>
            <ac:cxnSpMk id="171" creationId="{8A335CAE-7A67-312A-99BB-0D12F53DD192}"/>
          </ac:cxnSpMkLst>
        </pc:cxnChg>
        <pc:cxnChg chg="del mod">
          <ac:chgData name="Emanuel Ferreira da Silva" userId="acbf61af-dd8a-4530-9862-14641210e4cb" providerId="ADAL" clId="{0EE8823F-E908-403F-B755-C2377AE00410}" dt="2025-02-20T16:02:59.430" v="2443" actId="478"/>
          <ac:cxnSpMkLst>
            <pc:docMk/>
            <pc:sldMk cId="1995466616" sldId="1775"/>
            <ac:cxnSpMk id="174" creationId="{51CBEBC0-7320-B91B-2885-C7DDA342199C}"/>
          </ac:cxnSpMkLst>
        </pc:cxnChg>
      </pc:sldChg>
      <pc:sldChg chg="del">
        <pc:chgData name="Emanuel Ferreira da Silva" userId="acbf61af-dd8a-4530-9862-14641210e4cb" providerId="ADAL" clId="{0EE8823F-E908-403F-B755-C2377AE00410}" dt="2025-02-18T00:26:55.026" v="790" actId="47"/>
        <pc:sldMkLst>
          <pc:docMk/>
          <pc:sldMk cId="238292587" sldId="1784"/>
        </pc:sldMkLst>
      </pc:sldChg>
      <pc:sldChg chg="del">
        <pc:chgData name="Emanuel Ferreira da Silva" userId="acbf61af-dd8a-4530-9862-14641210e4cb" providerId="ADAL" clId="{0EE8823F-E908-403F-B755-C2377AE00410}" dt="2025-02-18T00:28:43.629" v="874" actId="2696"/>
        <pc:sldMkLst>
          <pc:docMk/>
          <pc:sldMk cId="3469804572" sldId="1792"/>
        </pc:sldMkLst>
      </pc:sldChg>
      <pc:sldChg chg="del">
        <pc:chgData name="Emanuel Ferreira da Silva" userId="acbf61af-dd8a-4530-9862-14641210e4cb" providerId="ADAL" clId="{0EE8823F-E908-403F-B755-C2377AE00410}" dt="2025-02-18T00:28:43.629" v="874" actId="2696"/>
        <pc:sldMkLst>
          <pc:docMk/>
          <pc:sldMk cId="2772201757" sldId="1798"/>
        </pc:sldMkLst>
      </pc:sldChg>
      <pc:sldChg chg="del">
        <pc:chgData name="Emanuel Ferreira da Silva" userId="acbf61af-dd8a-4530-9862-14641210e4cb" providerId="ADAL" clId="{0EE8823F-E908-403F-B755-C2377AE00410}" dt="2025-02-18T00:28:43.629" v="874" actId="2696"/>
        <pc:sldMkLst>
          <pc:docMk/>
          <pc:sldMk cId="41311900" sldId="1800"/>
        </pc:sldMkLst>
      </pc:sldChg>
      <pc:sldChg chg="del">
        <pc:chgData name="Emanuel Ferreira da Silva" userId="acbf61af-dd8a-4530-9862-14641210e4cb" providerId="ADAL" clId="{0EE8823F-E908-403F-B755-C2377AE00410}" dt="2025-02-18T00:26:55.026" v="790" actId="47"/>
        <pc:sldMkLst>
          <pc:docMk/>
          <pc:sldMk cId="575410668" sldId="1801"/>
        </pc:sldMkLst>
      </pc:sldChg>
      <pc:sldChg chg="del">
        <pc:chgData name="Emanuel Ferreira da Silva" userId="acbf61af-dd8a-4530-9862-14641210e4cb" providerId="ADAL" clId="{0EE8823F-E908-403F-B755-C2377AE00410}" dt="2025-02-18T00:28:43.629" v="874" actId="2696"/>
        <pc:sldMkLst>
          <pc:docMk/>
          <pc:sldMk cId="1512282797" sldId="1802"/>
        </pc:sldMkLst>
      </pc:sldChg>
      <pc:sldChg chg="add del">
        <pc:chgData name="Emanuel Ferreira da Silva" userId="acbf61af-dd8a-4530-9862-14641210e4cb" providerId="ADAL" clId="{0EE8823F-E908-403F-B755-C2377AE00410}" dt="2025-02-18T00:26:55.026" v="790" actId="47"/>
        <pc:sldMkLst>
          <pc:docMk/>
          <pc:sldMk cId="2275348766" sldId="1803"/>
        </pc:sldMkLst>
      </pc:sldChg>
      <pc:sldChg chg="addSp delSp modSp add mod ord modAnim">
        <pc:chgData name="Emanuel Ferreira da Silva" userId="acbf61af-dd8a-4530-9862-14641210e4cb" providerId="ADAL" clId="{0EE8823F-E908-403F-B755-C2377AE00410}" dt="2025-02-23T23:01:21.691" v="2478"/>
        <pc:sldMkLst>
          <pc:docMk/>
          <pc:sldMk cId="3744323583" sldId="1804"/>
        </pc:sldMkLst>
        <pc:spChg chg="del">
          <ac:chgData name="Emanuel Ferreira da Silva" userId="acbf61af-dd8a-4530-9862-14641210e4cb" providerId="ADAL" clId="{0EE8823F-E908-403F-B755-C2377AE00410}" dt="2025-02-23T23:01:21.111" v="2477" actId="478"/>
          <ac:spMkLst>
            <pc:docMk/>
            <pc:sldMk cId="3744323583" sldId="1804"/>
            <ac:spMk id="2" creationId="{F92807B8-9378-9DE1-193E-1394AE4EA21B}"/>
          </ac:spMkLst>
        </pc:spChg>
        <pc:spChg chg="add mod">
          <ac:chgData name="Emanuel Ferreira da Silva" userId="acbf61af-dd8a-4530-9862-14641210e4cb" providerId="ADAL" clId="{0EE8823F-E908-403F-B755-C2377AE00410}" dt="2025-02-23T23:01:21.691" v="2478"/>
          <ac:spMkLst>
            <pc:docMk/>
            <pc:sldMk cId="3744323583" sldId="1804"/>
            <ac:spMk id="3" creationId="{769BF273-6FB9-D1CE-D0FC-C5064791C061}"/>
          </ac:spMkLst>
        </pc:spChg>
        <pc:spChg chg="mod">
          <ac:chgData name="Emanuel Ferreira da Silva" userId="acbf61af-dd8a-4530-9862-14641210e4cb" providerId="ADAL" clId="{0EE8823F-E908-403F-B755-C2377AE00410}" dt="2025-02-18T00:11:55.323" v="97" actId="207"/>
          <ac:spMkLst>
            <pc:docMk/>
            <pc:sldMk cId="3744323583" sldId="1804"/>
            <ac:spMk id="4" creationId="{A2393DF1-44AF-1096-FC98-DF3ED6A80A75}"/>
          </ac:spMkLst>
        </pc:spChg>
        <pc:spChg chg="add del">
          <ac:chgData name="Emanuel Ferreira da Silva" userId="acbf61af-dd8a-4530-9862-14641210e4cb" providerId="ADAL" clId="{0EE8823F-E908-403F-B755-C2377AE00410}" dt="2025-02-18T00:07:14.363" v="48" actId="22"/>
          <ac:spMkLst>
            <pc:docMk/>
            <pc:sldMk cId="3744323583" sldId="1804"/>
            <ac:spMk id="6" creationId="{22DBC527-DE86-002B-A29C-72FCA46ACE24}"/>
          </ac:spMkLst>
        </pc:spChg>
        <pc:spChg chg="del">
          <ac:chgData name="Emanuel Ferreira da Silva" userId="acbf61af-dd8a-4530-9862-14641210e4cb" providerId="ADAL" clId="{0EE8823F-E908-403F-B755-C2377AE00410}" dt="2025-02-18T00:03:00.617" v="24" actId="478"/>
          <ac:spMkLst>
            <pc:docMk/>
            <pc:sldMk cId="3744323583" sldId="1804"/>
            <ac:spMk id="8" creationId="{5E72B050-A9B6-801E-07B4-1882E7359857}"/>
          </ac:spMkLst>
        </pc:spChg>
        <pc:spChg chg="add del">
          <ac:chgData name="Emanuel Ferreira da Silva" userId="acbf61af-dd8a-4530-9862-14641210e4cb" providerId="ADAL" clId="{0EE8823F-E908-403F-B755-C2377AE00410}" dt="2025-02-18T00:07:38.060" v="50" actId="478"/>
          <ac:spMkLst>
            <pc:docMk/>
            <pc:sldMk cId="3744323583" sldId="1804"/>
            <ac:spMk id="18" creationId="{5A72FB20-8FD0-71B5-0573-CD2EE6EB00F2}"/>
          </ac:spMkLst>
        </pc:spChg>
        <pc:spChg chg="mod">
          <ac:chgData name="Emanuel Ferreira da Silva" userId="acbf61af-dd8a-4530-9862-14641210e4cb" providerId="ADAL" clId="{0EE8823F-E908-403F-B755-C2377AE00410}" dt="2025-02-18T00:06:31.756" v="46" actId="207"/>
          <ac:spMkLst>
            <pc:docMk/>
            <pc:sldMk cId="3744323583" sldId="1804"/>
            <ac:spMk id="21" creationId="{789053B1-C31D-8617-7C88-7644D522D100}"/>
          </ac:spMkLst>
        </pc:spChg>
        <pc:spChg chg="add mod">
          <ac:chgData name="Emanuel Ferreira da Silva" userId="acbf61af-dd8a-4530-9862-14641210e4cb" providerId="ADAL" clId="{0EE8823F-E908-403F-B755-C2377AE00410}" dt="2025-02-18T00:12:25.581" v="109" actId="20577"/>
          <ac:spMkLst>
            <pc:docMk/>
            <pc:sldMk cId="3744323583" sldId="1804"/>
            <ac:spMk id="27" creationId="{16659639-7903-9551-61FA-7AAD77E25911}"/>
          </ac:spMkLst>
        </pc:spChg>
        <pc:spChg chg="add mod">
          <ac:chgData name="Emanuel Ferreira da Silva" userId="acbf61af-dd8a-4530-9862-14641210e4cb" providerId="ADAL" clId="{0EE8823F-E908-403F-B755-C2377AE00410}" dt="2025-02-18T00:38:07.162" v="1276" actId="164"/>
          <ac:spMkLst>
            <pc:docMk/>
            <pc:sldMk cId="3744323583" sldId="1804"/>
            <ac:spMk id="28" creationId="{3CCAB864-C566-3ED4-6F60-22A507DF5AAF}"/>
          </ac:spMkLst>
        </pc:spChg>
        <pc:spChg chg="del">
          <ac:chgData name="Emanuel Ferreira da Silva" userId="acbf61af-dd8a-4530-9862-14641210e4cb" providerId="ADAL" clId="{0EE8823F-E908-403F-B755-C2377AE00410}" dt="2025-02-18T00:02:56.913" v="23" actId="478"/>
          <ac:spMkLst>
            <pc:docMk/>
            <pc:sldMk cId="3744323583" sldId="1804"/>
            <ac:spMk id="64" creationId="{E4A9E742-2AFA-501F-625F-BBFE2B97E72C}"/>
          </ac:spMkLst>
        </pc:spChg>
        <pc:spChg chg="del">
          <ac:chgData name="Emanuel Ferreira da Silva" userId="acbf61af-dd8a-4530-9862-14641210e4cb" providerId="ADAL" clId="{0EE8823F-E908-403F-B755-C2377AE00410}" dt="2025-02-18T00:02:56.913" v="23" actId="478"/>
          <ac:spMkLst>
            <pc:docMk/>
            <pc:sldMk cId="3744323583" sldId="1804"/>
            <ac:spMk id="65" creationId="{EC8A26EF-C9EB-6EE1-1869-F95AB3CF9450}"/>
          </ac:spMkLst>
        </pc:spChg>
        <pc:spChg chg="add mod">
          <ac:chgData name="Emanuel Ferreira da Silva" userId="acbf61af-dd8a-4530-9862-14641210e4cb" providerId="ADAL" clId="{0EE8823F-E908-403F-B755-C2377AE00410}" dt="2025-02-18T00:45:07.922" v="1572" actId="6549"/>
          <ac:spMkLst>
            <pc:docMk/>
            <pc:sldMk cId="3744323583" sldId="1804"/>
            <ac:spMk id="67" creationId="{21C9259F-4D79-5582-2405-D729DCC39171}"/>
          </ac:spMkLst>
        </pc:spChg>
        <pc:spChg chg="add del">
          <ac:chgData name="Emanuel Ferreira da Silva" userId="acbf61af-dd8a-4530-9862-14641210e4cb" providerId="ADAL" clId="{0EE8823F-E908-403F-B755-C2377AE00410}" dt="2025-02-18T00:13:15.839" v="140" actId="478"/>
          <ac:spMkLst>
            <pc:docMk/>
            <pc:sldMk cId="3744323583" sldId="1804"/>
            <ac:spMk id="68" creationId="{8C589640-44B2-0878-F574-83D28EA3C030}"/>
          </ac:spMkLst>
        </pc:spChg>
        <pc:spChg chg="add del">
          <ac:chgData name="Emanuel Ferreira da Silva" userId="acbf61af-dd8a-4530-9862-14641210e4cb" providerId="ADAL" clId="{0EE8823F-E908-403F-B755-C2377AE00410}" dt="2025-02-18T00:13:27.425" v="142" actId="478"/>
          <ac:spMkLst>
            <pc:docMk/>
            <pc:sldMk cId="3744323583" sldId="1804"/>
            <ac:spMk id="69" creationId="{0A45DAFF-D2C8-A851-83A0-098C98509A65}"/>
          </ac:spMkLst>
        </pc:spChg>
        <pc:grpChg chg="del">
          <ac:chgData name="Emanuel Ferreira da Silva" userId="acbf61af-dd8a-4530-9862-14641210e4cb" providerId="ADAL" clId="{0EE8823F-E908-403F-B755-C2377AE00410}" dt="2025-02-18T00:02:56.913" v="23" actId="478"/>
          <ac:grpSpMkLst>
            <pc:docMk/>
            <pc:sldMk cId="3744323583" sldId="1804"/>
            <ac:grpSpMk id="2" creationId="{12882D41-37B0-C2B7-4584-D18741F31C98}"/>
          </ac:grpSpMkLst>
        </pc:grpChg>
        <pc:grpChg chg="del">
          <ac:chgData name="Emanuel Ferreira da Silva" userId="acbf61af-dd8a-4530-9862-14641210e4cb" providerId="ADAL" clId="{0EE8823F-E908-403F-B755-C2377AE00410}" dt="2025-02-18T00:02:56.913" v="23" actId="478"/>
          <ac:grpSpMkLst>
            <pc:docMk/>
            <pc:sldMk cId="3744323583" sldId="1804"/>
            <ac:grpSpMk id="19" creationId="{7F43E4A1-B216-2962-01A5-4AC3B9C5474C}"/>
          </ac:grpSpMkLst>
        </pc:grpChg>
        <pc:grpChg chg="del">
          <ac:chgData name="Emanuel Ferreira da Silva" userId="acbf61af-dd8a-4530-9862-14641210e4cb" providerId="ADAL" clId="{0EE8823F-E908-403F-B755-C2377AE00410}" dt="2025-02-18T00:02:56.913" v="23" actId="478"/>
          <ac:grpSpMkLst>
            <pc:docMk/>
            <pc:sldMk cId="3744323583" sldId="1804"/>
            <ac:grpSpMk id="35" creationId="{668C2174-D239-3BC3-69D8-9E5618FF965F}"/>
          </ac:grpSpMkLst>
        </pc:grpChg>
        <pc:grpChg chg="del">
          <ac:chgData name="Emanuel Ferreira da Silva" userId="acbf61af-dd8a-4530-9862-14641210e4cb" providerId="ADAL" clId="{0EE8823F-E908-403F-B755-C2377AE00410}" dt="2025-02-18T00:02:56.913" v="23" actId="478"/>
          <ac:grpSpMkLst>
            <pc:docMk/>
            <pc:sldMk cId="3744323583" sldId="1804"/>
            <ac:grpSpMk id="46" creationId="{B5AB02C9-68AA-3508-3EF2-418D8DCBD433}"/>
          </ac:grpSpMkLst>
        </pc:grpChg>
        <pc:grpChg chg="del">
          <ac:chgData name="Emanuel Ferreira da Silva" userId="acbf61af-dd8a-4530-9862-14641210e4cb" providerId="ADAL" clId="{0EE8823F-E908-403F-B755-C2377AE00410}" dt="2025-02-18T00:02:56.913" v="23" actId="478"/>
          <ac:grpSpMkLst>
            <pc:docMk/>
            <pc:sldMk cId="3744323583" sldId="1804"/>
            <ac:grpSpMk id="57" creationId="{9388834E-B20C-8E76-AAD2-589406BE5461}"/>
          </ac:grpSpMkLst>
        </pc:grpChg>
        <pc:grpChg chg="del">
          <ac:chgData name="Emanuel Ferreira da Silva" userId="acbf61af-dd8a-4530-9862-14641210e4cb" providerId="ADAL" clId="{0EE8823F-E908-403F-B755-C2377AE00410}" dt="2025-02-18T00:02:56.913" v="23" actId="478"/>
          <ac:grpSpMkLst>
            <pc:docMk/>
            <pc:sldMk cId="3744323583" sldId="1804"/>
            <ac:grpSpMk id="61" creationId="{59715957-7988-1012-943C-142EA0B038E3}"/>
          </ac:grpSpMkLst>
        </pc:grpChg>
        <pc:grpChg chg="add mod">
          <ac:chgData name="Emanuel Ferreira da Silva" userId="acbf61af-dd8a-4530-9862-14641210e4cb" providerId="ADAL" clId="{0EE8823F-E908-403F-B755-C2377AE00410}" dt="2025-02-18T00:38:24.969" v="1278" actId="1076"/>
          <ac:grpSpMkLst>
            <pc:docMk/>
            <pc:sldMk cId="3744323583" sldId="1804"/>
            <ac:grpSpMk id="77" creationId="{582B10E8-BA54-8027-7032-534653C77AE2}"/>
          </ac:grpSpMkLst>
        </pc:grpChg>
        <pc:grpChg chg="add mod">
          <ac:chgData name="Emanuel Ferreira da Silva" userId="acbf61af-dd8a-4530-9862-14641210e4cb" providerId="ADAL" clId="{0EE8823F-E908-403F-B755-C2377AE00410}" dt="2025-02-18T00:45:19.453" v="1573" actId="1076"/>
          <ac:grpSpMkLst>
            <pc:docMk/>
            <pc:sldMk cId="3744323583" sldId="1804"/>
            <ac:grpSpMk id="78" creationId="{42EAD98D-BFC0-8FFC-AA39-1BF912E90D68}"/>
          </ac:grpSpMkLst>
        </pc:grpChg>
        <pc:picChg chg="del">
          <ac:chgData name="Emanuel Ferreira da Silva" userId="acbf61af-dd8a-4530-9862-14641210e4cb" providerId="ADAL" clId="{0EE8823F-E908-403F-B755-C2377AE00410}" dt="2025-02-18T00:08:40.841" v="88" actId="478"/>
          <ac:picMkLst>
            <pc:docMk/>
            <pc:sldMk cId="3744323583" sldId="1804"/>
            <ac:picMk id="7" creationId="{E852CBAB-1E90-0897-49FC-194B87EF1189}"/>
          </ac:picMkLst>
        </pc:picChg>
        <pc:picChg chg="add mod">
          <ac:chgData name="Emanuel Ferreira da Silva" userId="acbf61af-dd8a-4530-9862-14641210e4cb" providerId="ADAL" clId="{0EE8823F-E908-403F-B755-C2377AE00410}" dt="2025-02-18T00:08:48.934" v="90" actId="1076"/>
          <ac:picMkLst>
            <pc:docMk/>
            <pc:sldMk cId="3744323583" sldId="1804"/>
            <ac:picMk id="25" creationId="{EDC26B51-CF50-82A1-A689-E0611682B7D6}"/>
          </ac:picMkLst>
        </pc:picChg>
        <pc:picChg chg="del">
          <ac:chgData name="Emanuel Ferreira da Silva" userId="acbf61af-dd8a-4530-9862-14641210e4cb" providerId="ADAL" clId="{0EE8823F-E908-403F-B755-C2377AE00410}" dt="2025-02-18T00:02:56.913" v="23" actId="478"/>
          <ac:picMkLst>
            <pc:docMk/>
            <pc:sldMk cId="3744323583" sldId="1804"/>
            <ac:picMk id="66" creationId="{1E191B73-A5CA-BAD2-5352-D460511A5C35}"/>
          </ac:picMkLst>
        </pc:picChg>
        <pc:picChg chg="add mod">
          <ac:chgData name="Emanuel Ferreira da Silva" userId="acbf61af-dd8a-4530-9862-14641210e4cb" providerId="ADAL" clId="{0EE8823F-E908-403F-B755-C2377AE00410}" dt="2025-02-18T00:20:55.535" v="221" actId="164"/>
          <ac:picMkLst>
            <pc:docMk/>
            <pc:sldMk cId="3744323583" sldId="1804"/>
            <ac:picMk id="71" creationId="{8D3586A3-9137-0310-7177-09114594073F}"/>
          </ac:picMkLst>
        </pc:picChg>
        <pc:picChg chg="add del mod">
          <ac:chgData name="Emanuel Ferreira da Silva" userId="acbf61af-dd8a-4530-9862-14641210e4cb" providerId="ADAL" clId="{0EE8823F-E908-403F-B755-C2377AE00410}" dt="2025-02-18T00:13:47.556" v="150" actId="478"/>
          <ac:picMkLst>
            <pc:docMk/>
            <pc:sldMk cId="3744323583" sldId="1804"/>
            <ac:picMk id="73" creationId="{C4B48B68-5271-2100-CE63-3B900C61FF0E}"/>
          </ac:picMkLst>
        </pc:picChg>
        <pc:picChg chg="add del mod">
          <ac:chgData name="Emanuel Ferreira da Silva" userId="acbf61af-dd8a-4530-9862-14641210e4cb" providerId="ADAL" clId="{0EE8823F-E908-403F-B755-C2377AE00410}" dt="2025-02-18T00:18:39.807" v="190" actId="478"/>
          <ac:picMkLst>
            <pc:docMk/>
            <pc:sldMk cId="3744323583" sldId="1804"/>
            <ac:picMk id="74" creationId="{4A3EB612-85E8-BAF5-9ED5-FDC1568BDBAE}"/>
          </ac:picMkLst>
        </pc:picChg>
        <pc:picChg chg="add mod">
          <ac:chgData name="Emanuel Ferreira da Silva" userId="acbf61af-dd8a-4530-9862-14641210e4cb" providerId="ADAL" clId="{0EE8823F-E908-403F-B755-C2377AE00410}" dt="2025-02-18T00:20:55.535" v="221" actId="164"/>
          <ac:picMkLst>
            <pc:docMk/>
            <pc:sldMk cId="3744323583" sldId="1804"/>
            <ac:picMk id="76" creationId="{34EB0A4F-459A-133E-9B5E-480F17D713A2}"/>
          </ac:picMkLst>
        </pc:picChg>
      </pc:sldChg>
      <pc:sldChg chg="addSp delSp modSp add mod modAnim">
        <pc:chgData name="Emanuel Ferreira da Silva" userId="acbf61af-dd8a-4530-9862-14641210e4cb" providerId="ADAL" clId="{0EE8823F-E908-403F-B755-C2377AE00410}" dt="2025-02-23T23:16:52.835" v="2637"/>
        <pc:sldMkLst>
          <pc:docMk/>
          <pc:sldMk cId="693063279" sldId="1805"/>
        </pc:sldMkLst>
        <pc:spChg chg="mod">
          <ac:chgData name="Emanuel Ferreira da Silva" userId="acbf61af-dd8a-4530-9862-14641210e4cb" providerId="ADAL" clId="{0EE8823F-E908-403F-B755-C2377AE00410}" dt="2025-02-18T00:52:04.463" v="2080" actId="20577"/>
          <ac:spMkLst>
            <pc:docMk/>
            <pc:sldMk cId="693063279" sldId="1805"/>
            <ac:spMk id="6" creationId="{75CBF2A3-3C71-3666-000E-1516B80C8293}"/>
          </ac:spMkLst>
        </pc:spChg>
        <pc:spChg chg="mod">
          <ac:chgData name="Emanuel Ferreira da Silva" userId="acbf61af-dd8a-4530-9862-14641210e4cb" providerId="ADAL" clId="{0EE8823F-E908-403F-B755-C2377AE00410}" dt="2025-02-18T00:53:42.205" v="2278" actId="1076"/>
          <ac:spMkLst>
            <pc:docMk/>
            <pc:sldMk cId="693063279" sldId="1805"/>
            <ac:spMk id="7" creationId="{2F3C4B7D-A662-979E-0EB5-BCEC4A465A5E}"/>
          </ac:spMkLst>
        </pc:spChg>
        <pc:spChg chg="del">
          <ac:chgData name="Emanuel Ferreira da Silva" userId="acbf61af-dd8a-4530-9862-14641210e4cb" providerId="ADAL" clId="{0EE8823F-E908-403F-B755-C2377AE00410}" dt="2025-02-23T23:01:25.136" v="2479" actId="478"/>
          <ac:spMkLst>
            <pc:docMk/>
            <pc:sldMk cId="693063279" sldId="1805"/>
            <ac:spMk id="8" creationId="{5778FDB1-C51A-2574-C32A-1B1EA91D75F8}"/>
          </ac:spMkLst>
        </pc:spChg>
        <pc:spChg chg="mod">
          <ac:chgData name="Emanuel Ferreira da Silva" userId="acbf61af-dd8a-4530-9862-14641210e4cb" providerId="ADAL" clId="{0EE8823F-E908-403F-B755-C2377AE00410}" dt="2025-02-18T00:41:33.001" v="1342" actId="478"/>
          <ac:spMkLst>
            <pc:docMk/>
            <pc:sldMk cId="693063279" sldId="1805"/>
            <ac:spMk id="9" creationId="{1183F42A-7B5C-5A09-0D75-690E7506F854}"/>
          </ac:spMkLst>
        </pc:spChg>
        <pc:spChg chg="mod">
          <ac:chgData name="Emanuel Ferreira da Silva" userId="acbf61af-dd8a-4530-9862-14641210e4cb" providerId="ADAL" clId="{0EE8823F-E908-403F-B755-C2377AE00410}" dt="2025-02-18T00:41:33.001" v="1342" actId="478"/>
          <ac:spMkLst>
            <pc:docMk/>
            <pc:sldMk cId="693063279" sldId="1805"/>
            <ac:spMk id="10" creationId="{ED7D96DE-4BE3-140C-31E4-1D83EE8FDCB3}"/>
          </ac:spMkLst>
        </pc:spChg>
        <pc:spChg chg="mod">
          <ac:chgData name="Emanuel Ferreira da Silva" userId="acbf61af-dd8a-4530-9862-14641210e4cb" providerId="ADAL" clId="{0EE8823F-E908-403F-B755-C2377AE00410}" dt="2025-02-18T00:41:33.001" v="1342" actId="478"/>
          <ac:spMkLst>
            <pc:docMk/>
            <pc:sldMk cId="693063279" sldId="1805"/>
            <ac:spMk id="11" creationId="{BC2AB985-393D-839E-5E80-EEAECC2142F1}"/>
          </ac:spMkLst>
        </pc:spChg>
        <pc:spChg chg="mod">
          <ac:chgData name="Emanuel Ferreira da Silva" userId="acbf61af-dd8a-4530-9862-14641210e4cb" providerId="ADAL" clId="{0EE8823F-E908-403F-B755-C2377AE00410}" dt="2025-02-18T00:41:33.001" v="1342" actId="478"/>
          <ac:spMkLst>
            <pc:docMk/>
            <pc:sldMk cId="693063279" sldId="1805"/>
            <ac:spMk id="12" creationId="{C53365D2-6F56-B813-4ADC-F43913B3F89B}"/>
          </ac:spMkLst>
        </pc:spChg>
        <pc:spChg chg="mod">
          <ac:chgData name="Emanuel Ferreira da Silva" userId="acbf61af-dd8a-4530-9862-14641210e4cb" providerId="ADAL" clId="{0EE8823F-E908-403F-B755-C2377AE00410}" dt="2025-02-18T00:41:33.001" v="1342" actId="478"/>
          <ac:spMkLst>
            <pc:docMk/>
            <pc:sldMk cId="693063279" sldId="1805"/>
            <ac:spMk id="13" creationId="{6575EE95-77EC-A89E-57C8-03A7BAA02399}"/>
          </ac:spMkLst>
        </pc:spChg>
        <pc:spChg chg="mod">
          <ac:chgData name="Emanuel Ferreira da Silva" userId="acbf61af-dd8a-4530-9862-14641210e4cb" providerId="ADAL" clId="{0EE8823F-E908-403F-B755-C2377AE00410}" dt="2025-02-18T00:49:02.631" v="1894" actId="20577"/>
          <ac:spMkLst>
            <pc:docMk/>
            <pc:sldMk cId="693063279" sldId="1805"/>
            <ac:spMk id="17" creationId="{6BAFCE35-F2A6-8520-79F4-D3026A31964E}"/>
          </ac:spMkLst>
        </pc:spChg>
        <pc:spChg chg="mod">
          <ac:chgData name="Emanuel Ferreira da Silva" userId="acbf61af-dd8a-4530-9862-14641210e4cb" providerId="ADAL" clId="{0EE8823F-E908-403F-B755-C2377AE00410}" dt="2025-02-18T01:00:17.096" v="2431" actId="20577"/>
          <ac:spMkLst>
            <pc:docMk/>
            <pc:sldMk cId="693063279" sldId="1805"/>
            <ac:spMk id="18" creationId="{0520F9B9-5863-EFC9-CE6E-6ED4361E1F26}"/>
          </ac:spMkLst>
        </pc:spChg>
        <pc:spChg chg="add mod">
          <ac:chgData name="Emanuel Ferreira da Silva" userId="acbf61af-dd8a-4530-9862-14641210e4cb" providerId="ADAL" clId="{0EE8823F-E908-403F-B755-C2377AE00410}" dt="2025-02-23T23:01:25.402" v="2480"/>
          <ac:spMkLst>
            <pc:docMk/>
            <pc:sldMk cId="693063279" sldId="1805"/>
            <ac:spMk id="19" creationId="{A9D6DB46-F5E3-B732-D638-A7AD8996A601}"/>
          </ac:spMkLst>
        </pc:spChg>
        <pc:spChg chg="mod">
          <ac:chgData name="Emanuel Ferreira da Silva" userId="acbf61af-dd8a-4530-9862-14641210e4cb" providerId="ADAL" clId="{0EE8823F-E908-403F-B755-C2377AE00410}" dt="2025-02-18T00:41:31.629" v="1341" actId="478"/>
          <ac:spMkLst>
            <pc:docMk/>
            <pc:sldMk cId="693063279" sldId="1805"/>
            <ac:spMk id="20" creationId="{AE90D792-C73F-1B2F-5352-D503C04E0F89}"/>
          </ac:spMkLst>
        </pc:spChg>
        <pc:spChg chg="mod">
          <ac:chgData name="Emanuel Ferreira da Silva" userId="acbf61af-dd8a-4530-9862-14641210e4cb" providerId="ADAL" clId="{0EE8823F-E908-403F-B755-C2377AE00410}" dt="2025-02-18T00:41:31.629" v="1341" actId="478"/>
          <ac:spMkLst>
            <pc:docMk/>
            <pc:sldMk cId="693063279" sldId="1805"/>
            <ac:spMk id="22" creationId="{1782EB0A-546B-CBCC-CA26-74187D23CA75}"/>
          </ac:spMkLst>
        </pc:spChg>
        <pc:spChg chg="mod">
          <ac:chgData name="Emanuel Ferreira da Silva" userId="acbf61af-dd8a-4530-9862-14641210e4cb" providerId="ADAL" clId="{0EE8823F-E908-403F-B755-C2377AE00410}" dt="2025-02-18T00:41:31.629" v="1341" actId="478"/>
          <ac:spMkLst>
            <pc:docMk/>
            <pc:sldMk cId="693063279" sldId="1805"/>
            <ac:spMk id="23" creationId="{FB71152A-FBFB-D9BA-122D-9E4622C883CC}"/>
          </ac:spMkLst>
        </pc:spChg>
        <pc:spChg chg="mod">
          <ac:chgData name="Emanuel Ferreira da Silva" userId="acbf61af-dd8a-4530-9862-14641210e4cb" providerId="ADAL" clId="{0EE8823F-E908-403F-B755-C2377AE00410}" dt="2025-02-18T00:41:31.629" v="1341" actId="478"/>
          <ac:spMkLst>
            <pc:docMk/>
            <pc:sldMk cId="693063279" sldId="1805"/>
            <ac:spMk id="24" creationId="{D1FE36EB-6D67-27E2-08DE-4BB13E71E41B}"/>
          </ac:spMkLst>
        </pc:spChg>
        <pc:spChg chg="mod">
          <ac:chgData name="Emanuel Ferreira da Silva" userId="acbf61af-dd8a-4530-9862-14641210e4cb" providerId="ADAL" clId="{0EE8823F-E908-403F-B755-C2377AE00410}" dt="2025-02-18T00:41:31.629" v="1341" actId="478"/>
          <ac:spMkLst>
            <pc:docMk/>
            <pc:sldMk cId="693063279" sldId="1805"/>
            <ac:spMk id="26" creationId="{48643674-57AF-6EE8-E755-41E590B4ECC4}"/>
          </ac:spMkLst>
        </pc:spChg>
        <pc:spChg chg="mod">
          <ac:chgData name="Emanuel Ferreira da Silva" userId="acbf61af-dd8a-4530-9862-14641210e4cb" providerId="ADAL" clId="{0EE8823F-E908-403F-B755-C2377AE00410}" dt="2025-02-18T00:27:07.801" v="804" actId="20577"/>
          <ac:spMkLst>
            <pc:docMk/>
            <pc:sldMk cId="693063279" sldId="1805"/>
            <ac:spMk id="27" creationId="{16659639-7903-9551-61FA-7AAD77E25911}"/>
          </ac:spMkLst>
        </pc:spChg>
        <pc:spChg chg="del">
          <ac:chgData name="Emanuel Ferreira da Silva" userId="acbf61af-dd8a-4530-9862-14641210e4cb" providerId="ADAL" clId="{0EE8823F-E908-403F-B755-C2377AE00410}" dt="2025-02-18T00:26:33.415" v="787" actId="478"/>
          <ac:spMkLst>
            <pc:docMk/>
            <pc:sldMk cId="693063279" sldId="1805"/>
            <ac:spMk id="28" creationId="{3CCAB864-C566-3ED4-6F60-22A507DF5AAF}"/>
          </ac:spMkLst>
        </pc:spChg>
        <pc:spChg chg="mod">
          <ac:chgData name="Emanuel Ferreira da Silva" userId="acbf61af-dd8a-4530-9862-14641210e4cb" providerId="ADAL" clId="{0EE8823F-E908-403F-B755-C2377AE00410}" dt="2025-02-18T00:48:07.557" v="1868" actId="1076"/>
          <ac:spMkLst>
            <pc:docMk/>
            <pc:sldMk cId="693063279" sldId="1805"/>
            <ac:spMk id="32" creationId="{5D8F6C8E-8751-9314-1967-C9297A229547}"/>
          </ac:spMkLst>
        </pc:spChg>
        <pc:spChg chg="mod">
          <ac:chgData name="Emanuel Ferreira da Silva" userId="acbf61af-dd8a-4530-9862-14641210e4cb" providerId="ADAL" clId="{0EE8823F-E908-403F-B755-C2377AE00410}" dt="2025-02-18T00:48:37.245" v="1891" actId="1076"/>
          <ac:spMkLst>
            <pc:docMk/>
            <pc:sldMk cId="693063279" sldId="1805"/>
            <ac:spMk id="33" creationId="{5337223C-73B8-5173-C3C2-7F087A434A06}"/>
          </ac:spMkLst>
        </pc:spChg>
        <pc:spChg chg="mod">
          <ac:chgData name="Emanuel Ferreira da Silva" userId="acbf61af-dd8a-4530-9862-14641210e4cb" providerId="ADAL" clId="{0EE8823F-E908-403F-B755-C2377AE00410}" dt="2025-02-18T00:34:29.234" v="1235" actId="478"/>
          <ac:spMkLst>
            <pc:docMk/>
            <pc:sldMk cId="693063279" sldId="1805"/>
            <ac:spMk id="35" creationId="{A09AE714-9DC3-CFF7-506B-DF5F150AAC6C}"/>
          </ac:spMkLst>
        </pc:spChg>
        <pc:spChg chg="mod">
          <ac:chgData name="Emanuel Ferreira da Silva" userId="acbf61af-dd8a-4530-9862-14641210e4cb" providerId="ADAL" clId="{0EE8823F-E908-403F-B755-C2377AE00410}" dt="2025-02-18T00:34:29.234" v="1235" actId="478"/>
          <ac:spMkLst>
            <pc:docMk/>
            <pc:sldMk cId="693063279" sldId="1805"/>
            <ac:spMk id="36" creationId="{E2428CBA-2906-417A-DCF6-93AD4F388E04}"/>
          </ac:spMkLst>
        </pc:spChg>
        <pc:spChg chg="mod">
          <ac:chgData name="Emanuel Ferreira da Silva" userId="acbf61af-dd8a-4530-9862-14641210e4cb" providerId="ADAL" clId="{0EE8823F-E908-403F-B755-C2377AE00410}" dt="2025-02-18T00:34:29.234" v="1235" actId="478"/>
          <ac:spMkLst>
            <pc:docMk/>
            <pc:sldMk cId="693063279" sldId="1805"/>
            <ac:spMk id="37" creationId="{903E6B1D-114E-4594-DDFA-D60EEDC4D09E}"/>
          </ac:spMkLst>
        </pc:spChg>
        <pc:spChg chg="mod">
          <ac:chgData name="Emanuel Ferreira da Silva" userId="acbf61af-dd8a-4530-9862-14641210e4cb" providerId="ADAL" clId="{0EE8823F-E908-403F-B755-C2377AE00410}" dt="2025-02-18T00:34:29.234" v="1235" actId="478"/>
          <ac:spMkLst>
            <pc:docMk/>
            <pc:sldMk cId="693063279" sldId="1805"/>
            <ac:spMk id="38" creationId="{BABD59F7-1EBA-B0CA-7665-3F5DFF70B6E8}"/>
          </ac:spMkLst>
        </pc:spChg>
        <pc:spChg chg="mod">
          <ac:chgData name="Emanuel Ferreira da Silva" userId="acbf61af-dd8a-4530-9862-14641210e4cb" providerId="ADAL" clId="{0EE8823F-E908-403F-B755-C2377AE00410}" dt="2025-02-18T00:34:29.234" v="1235" actId="478"/>
          <ac:spMkLst>
            <pc:docMk/>
            <pc:sldMk cId="693063279" sldId="1805"/>
            <ac:spMk id="39" creationId="{8182674F-5653-AB71-6D83-B142D495AA82}"/>
          </ac:spMkLst>
        </pc:spChg>
        <pc:spChg chg="mod">
          <ac:chgData name="Emanuel Ferreira da Silva" userId="acbf61af-dd8a-4530-9862-14641210e4cb" providerId="ADAL" clId="{0EE8823F-E908-403F-B755-C2377AE00410}" dt="2025-02-18T00:39:44.374" v="1297" actId="1076"/>
          <ac:spMkLst>
            <pc:docMk/>
            <pc:sldMk cId="693063279" sldId="1805"/>
            <ac:spMk id="43" creationId="{C5B4B43E-0357-ADD7-FE8A-885C556287CD}"/>
          </ac:spMkLst>
        </pc:spChg>
        <pc:spChg chg="mod">
          <ac:chgData name="Emanuel Ferreira da Silva" userId="acbf61af-dd8a-4530-9862-14641210e4cb" providerId="ADAL" clId="{0EE8823F-E908-403F-B755-C2377AE00410}" dt="2025-02-18T00:49:59.761" v="2034" actId="20577"/>
          <ac:spMkLst>
            <pc:docMk/>
            <pc:sldMk cId="693063279" sldId="1805"/>
            <ac:spMk id="44" creationId="{BA243CBE-D6E9-880B-580E-C16EB2EBC6FC}"/>
          </ac:spMkLst>
        </pc:spChg>
        <pc:spChg chg="mod">
          <ac:chgData name="Emanuel Ferreira da Silva" userId="acbf61af-dd8a-4530-9862-14641210e4cb" providerId="ADAL" clId="{0EE8823F-E908-403F-B755-C2377AE00410}" dt="2025-02-18T00:33:22.335" v="1126" actId="478"/>
          <ac:spMkLst>
            <pc:docMk/>
            <pc:sldMk cId="693063279" sldId="1805"/>
            <ac:spMk id="46" creationId="{5A48E13D-A520-21A8-73E4-67BC4D7BFD70}"/>
          </ac:spMkLst>
        </pc:spChg>
        <pc:spChg chg="mod">
          <ac:chgData name="Emanuel Ferreira da Silva" userId="acbf61af-dd8a-4530-9862-14641210e4cb" providerId="ADAL" clId="{0EE8823F-E908-403F-B755-C2377AE00410}" dt="2025-02-18T00:33:22.335" v="1126" actId="478"/>
          <ac:spMkLst>
            <pc:docMk/>
            <pc:sldMk cId="693063279" sldId="1805"/>
            <ac:spMk id="47" creationId="{EA1F7F51-9C40-FDF0-31C5-10A3149DC680}"/>
          </ac:spMkLst>
        </pc:spChg>
        <pc:spChg chg="mod">
          <ac:chgData name="Emanuel Ferreira da Silva" userId="acbf61af-dd8a-4530-9862-14641210e4cb" providerId="ADAL" clId="{0EE8823F-E908-403F-B755-C2377AE00410}" dt="2025-02-18T00:33:22.335" v="1126" actId="478"/>
          <ac:spMkLst>
            <pc:docMk/>
            <pc:sldMk cId="693063279" sldId="1805"/>
            <ac:spMk id="48" creationId="{6D087414-06BB-D417-0DD7-D8AF320A844E}"/>
          </ac:spMkLst>
        </pc:spChg>
        <pc:spChg chg="mod">
          <ac:chgData name="Emanuel Ferreira da Silva" userId="acbf61af-dd8a-4530-9862-14641210e4cb" providerId="ADAL" clId="{0EE8823F-E908-403F-B755-C2377AE00410}" dt="2025-02-18T00:33:22.335" v="1126" actId="478"/>
          <ac:spMkLst>
            <pc:docMk/>
            <pc:sldMk cId="693063279" sldId="1805"/>
            <ac:spMk id="49" creationId="{E5A35EB5-FCE0-4453-10E4-817D6CED115D}"/>
          </ac:spMkLst>
        </pc:spChg>
        <pc:spChg chg="mod">
          <ac:chgData name="Emanuel Ferreira da Silva" userId="acbf61af-dd8a-4530-9862-14641210e4cb" providerId="ADAL" clId="{0EE8823F-E908-403F-B755-C2377AE00410}" dt="2025-02-18T00:33:22.335" v="1126" actId="478"/>
          <ac:spMkLst>
            <pc:docMk/>
            <pc:sldMk cId="693063279" sldId="1805"/>
            <ac:spMk id="50" creationId="{8745FBA9-7ABC-E18A-095B-4A09AF4B628E}"/>
          </ac:spMkLst>
        </pc:spChg>
        <pc:spChg chg="mod">
          <ac:chgData name="Emanuel Ferreira da Silva" userId="acbf61af-dd8a-4530-9862-14641210e4cb" providerId="ADAL" clId="{0EE8823F-E908-403F-B755-C2377AE00410}" dt="2025-02-18T00:26:41.529" v="789"/>
          <ac:spMkLst>
            <pc:docMk/>
            <pc:sldMk cId="693063279" sldId="1805"/>
            <ac:spMk id="52" creationId="{B554D15A-98B0-7EE4-51DB-C8B081A139B4}"/>
          </ac:spMkLst>
        </pc:spChg>
        <pc:spChg chg="mod">
          <ac:chgData name="Emanuel Ferreira da Silva" userId="acbf61af-dd8a-4530-9862-14641210e4cb" providerId="ADAL" clId="{0EE8823F-E908-403F-B755-C2377AE00410}" dt="2025-02-18T00:26:41.529" v="789"/>
          <ac:spMkLst>
            <pc:docMk/>
            <pc:sldMk cId="693063279" sldId="1805"/>
            <ac:spMk id="53" creationId="{40E042E2-A68C-D3BE-1FFC-DFC93533D189}"/>
          </ac:spMkLst>
        </pc:spChg>
        <pc:spChg chg="mod">
          <ac:chgData name="Emanuel Ferreira da Silva" userId="acbf61af-dd8a-4530-9862-14641210e4cb" providerId="ADAL" clId="{0EE8823F-E908-403F-B755-C2377AE00410}" dt="2025-02-18T00:26:41.529" v="789"/>
          <ac:spMkLst>
            <pc:docMk/>
            <pc:sldMk cId="693063279" sldId="1805"/>
            <ac:spMk id="54" creationId="{8A3A528F-527F-93F9-27A9-B7C3A9E13196}"/>
          </ac:spMkLst>
        </pc:spChg>
        <pc:spChg chg="mod">
          <ac:chgData name="Emanuel Ferreira da Silva" userId="acbf61af-dd8a-4530-9862-14641210e4cb" providerId="ADAL" clId="{0EE8823F-E908-403F-B755-C2377AE00410}" dt="2025-02-18T00:26:41.529" v="789"/>
          <ac:spMkLst>
            <pc:docMk/>
            <pc:sldMk cId="693063279" sldId="1805"/>
            <ac:spMk id="56" creationId="{3D912918-FC58-8645-F573-6B3F4F93D7FA}"/>
          </ac:spMkLst>
        </pc:spChg>
        <pc:spChg chg="mod">
          <ac:chgData name="Emanuel Ferreira da Silva" userId="acbf61af-dd8a-4530-9862-14641210e4cb" providerId="ADAL" clId="{0EE8823F-E908-403F-B755-C2377AE00410}" dt="2025-02-18T00:26:41.529" v="789"/>
          <ac:spMkLst>
            <pc:docMk/>
            <pc:sldMk cId="693063279" sldId="1805"/>
            <ac:spMk id="57" creationId="{58CBE90C-BE05-86E2-A8F1-B00318091C63}"/>
          </ac:spMkLst>
        </pc:spChg>
        <pc:spChg chg="add mod">
          <ac:chgData name="Emanuel Ferreira da Silva" userId="acbf61af-dd8a-4530-9862-14641210e4cb" providerId="ADAL" clId="{0EE8823F-E908-403F-B755-C2377AE00410}" dt="2025-02-18T00:37:07.132" v="1274" actId="20577"/>
          <ac:spMkLst>
            <pc:docMk/>
            <pc:sldMk cId="693063279" sldId="1805"/>
            <ac:spMk id="58" creationId="{10161A99-3ED5-CCAC-FC38-0B2637BC0A54}"/>
          </ac:spMkLst>
        </pc:spChg>
        <pc:spChg chg="add mod">
          <ac:chgData name="Emanuel Ferreira da Silva" userId="acbf61af-dd8a-4530-9862-14641210e4cb" providerId="ADAL" clId="{0EE8823F-E908-403F-B755-C2377AE00410}" dt="2025-02-18T00:48:46.485" v="1892" actId="1076"/>
          <ac:spMkLst>
            <pc:docMk/>
            <pc:sldMk cId="693063279" sldId="1805"/>
            <ac:spMk id="59" creationId="{CFC5FE09-D6F6-7ED8-7E2D-8A9544B2F60A}"/>
          </ac:spMkLst>
        </pc:spChg>
        <pc:spChg chg="del">
          <ac:chgData name="Emanuel Ferreira da Silva" userId="acbf61af-dd8a-4530-9862-14641210e4cb" providerId="ADAL" clId="{0EE8823F-E908-403F-B755-C2377AE00410}" dt="2025-02-18T00:26:35.051" v="788" actId="478"/>
          <ac:spMkLst>
            <pc:docMk/>
            <pc:sldMk cId="693063279" sldId="1805"/>
            <ac:spMk id="67" creationId="{21C9259F-4D79-5582-2405-D729DCC39171}"/>
          </ac:spMkLst>
        </pc:spChg>
        <pc:grpChg chg="add mod">
          <ac:chgData name="Emanuel Ferreira da Silva" userId="acbf61af-dd8a-4530-9862-14641210e4cb" providerId="ADAL" clId="{0EE8823F-E908-403F-B755-C2377AE00410}" dt="2025-02-18T00:41:33.001" v="1342" actId="478"/>
          <ac:grpSpMkLst>
            <pc:docMk/>
            <pc:sldMk cId="693063279" sldId="1805"/>
            <ac:grpSpMk id="2" creationId="{5F4244EC-B81C-10CF-8913-CB5AA3B54439}"/>
          </ac:grpSpMkLst>
        </pc:grpChg>
        <pc:grpChg chg="mod">
          <ac:chgData name="Emanuel Ferreira da Silva" userId="acbf61af-dd8a-4530-9862-14641210e4cb" providerId="ADAL" clId="{0EE8823F-E908-403F-B755-C2377AE00410}" dt="2025-02-18T00:41:33.001" v="1342" actId="478"/>
          <ac:grpSpMkLst>
            <pc:docMk/>
            <pc:sldMk cId="693063279" sldId="1805"/>
            <ac:grpSpMk id="3" creationId="{18A43121-647E-D24F-378D-1924D0093B4E}"/>
          </ac:grpSpMkLst>
        </pc:grpChg>
        <pc:grpChg chg="mod">
          <ac:chgData name="Emanuel Ferreira da Silva" userId="acbf61af-dd8a-4530-9862-14641210e4cb" providerId="ADAL" clId="{0EE8823F-E908-403F-B755-C2377AE00410}" dt="2025-02-18T00:41:33.001" v="1342" actId="478"/>
          <ac:grpSpMkLst>
            <pc:docMk/>
            <pc:sldMk cId="693063279" sldId="1805"/>
            <ac:grpSpMk id="5" creationId="{F29D1C39-0506-9772-F4CC-62B48F8054D0}"/>
          </ac:grpSpMkLst>
        </pc:grpChg>
        <pc:grpChg chg="add mod">
          <ac:chgData name="Emanuel Ferreira da Silva" userId="acbf61af-dd8a-4530-9862-14641210e4cb" providerId="ADAL" clId="{0EE8823F-E908-403F-B755-C2377AE00410}" dt="2025-02-18T00:41:31.629" v="1341" actId="478"/>
          <ac:grpSpMkLst>
            <pc:docMk/>
            <pc:sldMk cId="693063279" sldId="1805"/>
            <ac:grpSpMk id="14" creationId="{46369F09-AE38-E911-B282-918D51057500}"/>
          </ac:grpSpMkLst>
        </pc:grpChg>
        <pc:grpChg chg="mod">
          <ac:chgData name="Emanuel Ferreira da Silva" userId="acbf61af-dd8a-4530-9862-14641210e4cb" providerId="ADAL" clId="{0EE8823F-E908-403F-B755-C2377AE00410}" dt="2025-02-18T00:41:31.629" v="1341" actId="478"/>
          <ac:grpSpMkLst>
            <pc:docMk/>
            <pc:sldMk cId="693063279" sldId="1805"/>
            <ac:grpSpMk id="15" creationId="{3D7684F5-ABED-6EE8-D80E-6A59F13B58A4}"/>
          </ac:grpSpMkLst>
        </pc:grpChg>
        <pc:grpChg chg="mod">
          <ac:chgData name="Emanuel Ferreira da Silva" userId="acbf61af-dd8a-4530-9862-14641210e4cb" providerId="ADAL" clId="{0EE8823F-E908-403F-B755-C2377AE00410}" dt="2025-02-18T00:41:31.629" v="1341" actId="478"/>
          <ac:grpSpMkLst>
            <pc:docMk/>
            <pc:sldMk cId="693063279" sldId="1805"/>
            <ac:grpSpMk id="16" creationId="{EB104272-1461-D380-9F73-8AA9094C38C2}"/>
          </ac:grpSpMkLst>
        </pc:grpChg>
        <pc:grpChg chg="add mod">
          <ac:chgData name="Emanuel Ferreira da Silva" userId="acbf61af-dd8a-4530-9862-14641210e4cb" providerId="ADAL" clId="{0EE8823F-E908-403F-B755-C2377AE00410}" dt="2025-02-18T00:34:29.234" v="1235" actId="478"/>
          <ac:grpSpMkLst>
            <pc:docMk/>
            <pc:sldMk cId="693063279" sldId="1805"/>
            <ac:grpSpMk id="29" creationId="{BF646C3E-D7C9-09A7-D92F-A2216685412A}"/>
          </ac:grpSpMkLst>
        </pc:grpChg>
        <pc:grpChg chg="mod">
          <ac:chgData name="Emanuel Ferreira da Silva" userId="acbf61af-dd8a-4530-9862-14641210e4cb" providerId="ADAL" clId="{0EE8823F-E908-403F-B755-C2377AE00410}" dt="2025-02-18T00:34:29.234" v="1235" actId="478"/>
          <ac:grpSpMkLst>
            <pc:docMk/>
            <pc:sldMk cId="693063279" sldId="1805"/>
            <ac:grpSpMk id="30" creationId="{9524931F-7459-1FFE-579E-42004E8665E7}"/>
          </ac:grpSpMkLst>
        </pc:grpChg>
        <pc:grpChg chg="mod">
          <ac:chgData name="Emanuel Ferreira da Silva" userId="acbf61af-dd8a-4530-9862-14641210e4cb" providerId="ADAL" clId="{0EE8823F-E908-403F-B755-C2377AE00410}" dt="2025-02-18T00:34:29.234" v="1235" actId="478"/>
          <ac:grpSpMkLst>
            <pc:docMk/>
            <pc:sldMk cId="693063279" sldId="1805"/>
            <ac:grpSpMk id="31" creationId="{86137948-B2BB-4161-3AAF-60C621FCB4B1}"/>
          </ac:grpSpMkLst>
        </pc:grpChg>
        <pc:grpChg chg="add mod">
          <ac:chgData name="Emanuel Ferreira da Silva" userId="acbf61af-dd8a-4530-9862-14641210e4cb" providerId="ADAL" clId="{0EE8823F-E908-403F-B755-C2377AE00410}" dt="2025-02-18T00:33:22.335" v="1126" actId="478"/>
          <ac:grpSpMkLst>
            <pc:docMk/>
            <pc:sldMk cId="693063279" sldId="1805"/>
            <ac:grpSpMk id="40" creationId="{23A7A39E-623A-34B0-4EB8-954912343EAF}"/>
          </ac:grpSpMkLst>
        </pc:grpChg>
        <pc:grpChg chg="mod">
          <ac:chgData name="Emanuel Ferreira da Silva" userId="acbf61af-dd8a-4530-9862-14641210e4cb" providerId="ADAL" clId="{0EE8823F-E908-403F-B755-C2377AE00410}" dt="2025-02-18T00:33:22.335" v="1126" actId="478"/>
          <ac:grpSpMkLst>
            <pc:docMk/>
            <pc:sldMk cId="693063279" sldId="1805"/>
            <ac:grpSpMk id="41" creationId="{825B033D-32C9-F9D3-F690-974D1297F44A}"/>
          </ac:grpSpMkLst>
        </pc:grpChg>
        <pc:grpChg chg="mod">
          <ac:chgData name="Emanuel Ferreira da Silva" userId="acbf61af-dd8a-4530-9862-14641210e4cb" providerId="ADAL" clId="{0EE8823F-E908-403F-B755-C2377AE00410}" dt="2025-02-18T00:33:22.335" v="1126" actId="478"/>
          <ac:grpSpMkLst>
            <pc:docMk/>
            <pc:sldMk cId="693063279" sldId="1805"/>
            <ac:grpSpMk id="42" creationId="{22109380-B53E-E496-6345-86EF948B2627}"/>
          </ac:grpSpMkLst>
        </pc:grpChg>
        <pc:grpChg chg="add mod">
          <ac:chgData name="Emanuel Ferreira da Silva" userId="acbf61af-dd8a-4530-9862-14641210e4cb" providerId="ADAL" clId="{0EE8823F-E908-403F-B755-C2377AE00410}" dt="2025-02-18T00:26:41.529" v="789"/>
          <ac:grpSpMkLst>
            <pc:docMk/>
            <pc:sldMk cId="693063279" sldId="1805"/>
            <ac:grpSpMk id="51" creationId="{2DB742D5-6DA9-32EE-E138-6CCEEBFEB9AB}"/>
          </ac:grpSpMkLst>
        </pc:grpChg>
        <pc:grpChg chg="add mod">
          <ac:chgData name="Emanuel Ferreira da Silva" userId="acbf61af-dd8a-4530-9862-14641210e4cb" providerId="ADAL" clId="{0EE8823F-E908-403F-B755-C2377AE00410}" dt="2025-02-18T00:26:41.529" v="789"/>
          <ac:grpSpMkLst>
            <pc:docMk/>
            <pc:sldMk cId="693063279" sldId="1805"/>
            <ac:grpSpMk id="55" creationId="{D7FC0E3D-D0B4-1375-D65A-30AB9F23218F}"/>
          </ac:grpSpMkLst>
        </pc:grpChg>
        <pc:grpChg chg="del">
          <ac:chgData name="Emanuel Ferreira da Silva" userId="acbf61af-dd8a-4530-9862-14641210e4cb" providerId="ADAL" clId="{0EE8823F-E908-403F-B755-C2377AE00410}" dt="2025-02-18T00:26:32.041" v="786" actId="478"/>
          <ac:grpSpMkLst>
            <pc:docMk/>
            <pc:sldMk cId="693063279" sldId="1805"/>
            <ac:grpSpMk id="77" creationId="{582B10E8-BA54-8027-7032-534653C77AE2}"/>
          </ac:grpSpMkLst>
        </pc:grpChg>
        <pc:picChg chg="del mod">
          <ac:chgData name="Emanuel Ferreira da Silva" userId="acbf61af-dd8a-4530-9862-14641210e4cb" providerId="ADAL" clId="{0EE8823F-E908-403F-B755-C2377AE00410}" dt="2025-02-18T00:41:33.001" v="1342" actId="478"/>
          <ac:picMkLst>
            <pc:docMk/>
            <pc:sldMk cId="693063279" sldId="1805"/>
            <ac:picMk id="8" creationId="{B175013D-E1EA-27B3-FE14-708B8597D8F7}"/>
          </ac:picMkLst>
        </pc:picChg>
        <pc:picChg chg="del mod">
          <ac:chgData name="Emanuel Ferreira da Silva" userId="acbf61af-dd8a-4530-9862-14641210e4cb" providerId="ADAL" clId="{0EE8823F-E908-403F-B755-C2377AE00410}" dt="2025-02-18T00:41:31.629" v="1341" actId="478"/>
          <ac:picMkLst>
            <pc:docMk/>
            <pc:sldMk cId="693063279" sldId="1805"/>
            <ac:picMk id="19" creationId="{01E71DD4-8B7D-3836-F3D8-18E35F5D523D}"/>
          </ac:picMkLst>
        </pc:picChg>
        <pc:picChg chg="del mod">
          <ac:chgData name="Emanuel Ferreira da Silva" userId="acbf61af-dd8a-4530-9862-14641210e4cb" providerId="ADAL" clId="{0EE8823F-E908-403F-B755-C2377AE00410}" dt="2025-02-18T00:34:29.234" v="1235" actId="478"/>
          <ac:picMkLst>
            <pc:docMk/>
            <pc:sldMk cId="693063279" sldId="1805"/>
            <ac:picMk id="34" creationId="{3749E499-827D-9B54-F3CC-399D88D5988A}"/>
          </ac:picMkLst>
        </pc:picChg>
        <pc:picChg chg="del mod">
          <ac:chgData name="Emanuel Ferreira da Silva" userId="acbf61af-dd8a-4530-9862-14641210e4cb" providerId="ADAL" clId="{0EE8823F-E908-403F-B755-C2377AE00410}" dt="2025-02-18T00:33:22.335" v="1126" actId="478"/>
          <ac:picMkLst>
            <pc:docMk/>
            <pc:sldMk cId="693063279" sldId="1805"/>
            <ac:picMk id="45" creationId="{A5BAD0B4-F8DC-5CA2-ACE6-F82EACB3A0EC}"/>
          </ac:picMkLst>
        </pc:picChg>
        <pc:picChg chg="add del mod">
          <ac:chgData name="Emanuel Ferreira da Silva" userId="acbf61af-dd8a-4530-9862-14641210e4cb" providerId="ADAL" clId="{0EE8823F-E908-403F-B755-C2377AE00410}" dt="2025-02-18T00:31:01.902" v="1032" actId="478"/>
          <ac:picMkLst>
            <pc:docMk/>
            <pc:sldMk cId="693063279" sldId="1805"/>
            <ac:picMk id="60" creationId="{147C3881-EDFB-73B5-ADBB-FD6B3F9E5B26}"/>
          </ac:picMkLst>
        </pc:picChg>
        <pc:picChg chg="add mod">
          <ac:chgData name="Emanuel Ferreira da Silva" userId="acbf61af-dd8a-4530-9862-14641210e4cb" providerId="ADAL" clId="{0EE8823F-E908-403F-B755-C2377AE00410}" dt="2025-02-23T23:05:47.111" v="2523" actId="1076"/>
          <ac:picMkLst>
            <pc:docMk/>
            <pc:sldMk cId="693063279" sldId="1805"/>
            <ac:picMk id="2050" creationId="{7CAE8534-83E9-5DBB-C2E0-794F57ED492C}"/>
          </ac:picMkLst>
        </pc:picChg>
        <pc:picChg chg="add mod">
          <ac:chgData name="Emanuel Ferreira da Silva" userId="acbf61af-dd8a-4530-9862-14641210e4cb" providerId="ADAL" clId="{0EE8823F-E908-403F-B755-C2377AE00410}" dt="2025-02-23T23:07:46.386" v="2549" actId="1076"/>
          <ac:picMkLst>
            <pc:docMk/>
            <pc:sldMk cId="693063279" sldId="1805"/>
            <ac:picMk id="2052" creationId="{0C428B47-F424-E2BC-36EF-9767049F801A}"/>
          </ac:picMkLst>
        </pc:picChg>
        <pc:picChg chg="add mod">
          <ac:chgData name="Emanuel Ferreira da Silva" userId="acbf61af-dd8a-4530-9862-14641210e4cb" providerId="ADAL" clId="{0EE8823F-E908-403F-B755-C2377AE00410}" dt="2025-02-23T23:12:51.660" v="2577" actId="1076"/>
          <ac:picMkLst>
            <pc:docMk/>
            <pc:sldMk cId="693063279" sldId="1805"/>
            <ac:picMk id="2054" creationId="{92D45671-D784-F112-CE43-C5E5A3863400}"/>
          </ac:picMkLst>
        </pc:picChg>
        <pc:picChg chg="add mod">
          <ac:chgData name="Emanuel Ferreira da Silva" userId="acbf61af-dd8a-4530-9862-14641210e4cb" providerId="ADAL" clId="{0EE8823F-E908-403F-B755-C2377AE00410}" dt="2025-02-23T23:15:13.051" v="2606" actId="1076"/>
          <ac:picMkLst>
            <pc:docMk/>
            <pc:sldMk cId="693063279" sldId="1805"/>
            <ac:picMk id="2056" creationId="{A44A8877-8F9F-D55E-F9A8-6877D82BD4CF}"/>
          </ac:picMkLst>
        </pc:picChg>
        <pc:picChg chg="add mod">
          <ac:chgData name="Emanuel Ferreira da Silva" userId="acbf61af-dd8a-4530-9862-14641210e4cb" providerId="ADAL" clId="{0EE8823F-E908-403F-B755-C2377AE00410}" dt="2025-02-23T23:16:48.435" v="2635" actId="1076"/>
          <ac:picMkLst>
            <pc:docMk/>
            <pc:sldMk cId="693063279" sldId="1805"/>
            <ac:picMk id="2058" creationId="{34A52485-06AD-BB75-050F-64171BFB2277}"/>
          </ac:picMkLst>
        </pc:picChg>
      </pc:sldChg>
      <pc:sldChg chg="addSp delSp modSp add mod">
        <pc:chgData name="Emanuel Ferreira da Silva" userId="acbf61af-dd8a-4530-9862-14641210e4cb" providerId="ADAL" clId="{0EE8823F-E908-403F-B755-C2377AE00410}" dt="2025-02-23T23:01:33.931" v="2486"/>
        <pc:sldMkLst>
          <pc:docMk/>
          <pc:sldMk cId="2696228216" sldId="1806"/>
        </pc:sldMkLst>
        <pc:spChg chg="add mod">
          <ac:chgData name="Emanuel Ferreira da Silva" userId="acbf61af-dd8a-4530-9862-14641210e4cb" providerId="ADAL" clId="{0EE8823F-E908-403F-B755-C2377AE00410}" dt="2025-02-18T00:59:20.049" v="2395" actId="1076"/>
          <ac:spMkLst>
            <pc:docMk/>
            <pc:sldMk cId="2696228216" sldId="1806"/>
            <ac:spMk id="3" creationId="{2FFE6282-36FE-4C5B-E794-E7284A8CD466}"/>
          </ac:spMkLst>
        </pc:spChg>
        <pc:spChg chg="del">
          <ac:chgData name="Emanuel Ferreira da Silva" userId="acbf61af-dd8a-4530-9862-14641210e4cb" providerId="ADAL" clId="{0EE8823F-E908-403F-B755-C2377AE00410}" dt="2025-02-23T23:01:33.684" v="2485" actId="478"/>
          <ac:spMkLst>
            <pc:docMk/>
            <pc:sldMk cId="2696228216" sldId="1806"/>
            <ac:spMk id="4" creationId="{A7DB06F6-B976-8359-B9C4-A15F96D133C4}"/>
          </ac:spMkLst>
        </pc:spChg>
        <pc:spChg chg="add mod">
          <ac:chgData name="Emanuel Ferreira da Silva" userId="acbf61af-dd8a-4530-9862-14641210e4cb" providerId="ADAL" clId="{0EE8823F-E908-403F-B755-C2377AE00410}" dt="2025-02-23T23:01:33.931" v="2486"/>
          <ac:spMkLst>
            <pc:docMk/>
            <pc:sldMk cId="2696228216" sldId="1806"/>
            <ac:spMk id="5" creationId="{6A09156C-E062-C1CA-20E5-B2E3D4EDC3BE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9" creationId="{DA86E3DB-7E70-5C75-1046-05F540FBBC96}"/>
          </ac:spMkLst>
        </pc:spChg>
        <pc:spChg chg="mod">
          <ac:chgData name="Emanuel Ferreira da Silva" userId="acbf61af-dd8a-4530-9862-14641210e4cb" providerId="ADAL" clId="{0EE8823F-E908-403F-B755-C2377AE00410}" dt="2025-02-18T00:41:00.905" v="1338" actId="20577"/>
          <ac:spMkLst>
            <pc:docMk/>
            <pc:sldMk cId="2696228216" sldId="1806"/>
            <ac:spMk id="20" creationId="{732694BF-395F-1806-1F67-61A4E9BC00A7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29" creationId="{F2A2EBFF-621A-D127-0A7B-DBD0C0D53721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30" creationId="{5F7C3DB9-4E22-EB76-92C7-2A6A6AECA1F7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35" creationId="{21752925-36B8-12EB-692E-3E8F236B3E7D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36" creationId="{FEF8803E-FEA9-898C-4465-5D931E035B2B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64" creationId="{6CAB7CBE-5686-9AF0-8475-484DB149053F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65" creationId="{AE006120-F97E-F5B5-4ABD-69671518193C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70" creationId="{23CD018B-5779-6D49-D594-04D8C806857A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74" creationId="{1C98FCBD-A57D-5D76-2E6F-06CCF8A42ED5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75" creationId="{42D1365A-CB33-2BE1-03D7-A69EDB44DF4B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79" creationId="{E03B048A-2827-25CF-12FC-D5C576A6A353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80" creationId="{A4FDCB66-5ADB-174C-B351-2932BCEDA21B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20" creationId="{A4313175-DB28-C9C4-5F58-DC6A951BFAA3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21" creationId="{F65D75E8-2ADC-027E-C0E5-2B61AD20E070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31" creationId="{A4665A63-3488-3F75-DDA3-200953562084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32" creationId="{4BC2B6F7-4283-3EBD-FC1F-54F7826DA198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37" creationId="{0AA507EF-D31F-2B58-44D4-16AF71C27D35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39" creationId="{4AE8C13B-BCD0-8C18-E7B5-797453FA2B4F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62" creationId="{35E9DC70-930B-8106-D84B-F3F08799B830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65" creationId="{3E24FDD9-49E1-D60C-0EDA-4AA035BC844D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66" creationId="{7AE96616-7161-5151-5644-D44117FB223B}"/>
          </ac:spMkLst>
        </pc:spChg>
        <pc:spChg chg="del">
          <ac:chgData name="Emanuel Ferreira da Silva" userId="acbf61af-dd8a-4530-9862-14641210e4cb" providerId="ADAL" clId="{0EE8823F-E908-403F-B755-C2377AE00410}" dt="2025-02-18T00:35:01.912" v="1242" actId="478"/>
          <ac:spMkLst>
            <pc:docMk/>
            <pc:sldMk cId="2696228216" sldId="1806"/>
            <ac:spMk id="181" creationId="{DBE0CA64-43C5-0E56-693E-8A7B6B78BD02}"/>
          </ac:spMkLst>
        </pc:spChg>
        <pc:grpChg chg="add mod">
          <ac:chgData name="Emanuel Ferreira da Silva" userId="acbf61af-dd8a-4530-9862-14641210e4cb" providerId="ADAL" clId="{0EE8823F-E908-403F-B755-C2377AE00410}" dt="2025-02-18T00:59:20.049" v="2395" actId="1076"/>
          <ac:grpSpMkLst>
            <pc:docMk/>
            <pc:sldMk cId="2696228216" sldId="1806"/>
            <ac:grpSpMk id="15" creationId="{234C11EB-BB01-53F9-1783-12847DAEBBE0}"/>
          </ac:grpSpMkLst>
        </pc:grpChg>
        <pc:grpChg chg="add mod">
          <ac:chgData name="Emanuel Ferreira da Silva" userId="acbf61af-dd8a-4530-9862-14641210e4cb" providerId="ADAL" clId="{0EE8823F-E908-403F-B755-C2377AE00410}" dt="2025-02-18T00:59:20.049" v="2395" actId="1076"/>
          <ac:grpSpMkLst>
            <pc:docMk/>
            <pc:sldMk cId="2696228216" sldId="1806"/>
            <ac:grpSpMk id="21" creationId="{13EC7DCF-D551-B897-1164-5CA78A9CA117}"/>
          </ac:grpSpMkLst>
        </pc:grpChg>
        <pc:grpChg chg="del">
          <ac:chgData name="Emanuel Ferreira da Silva" userId="acbf61af-dd8a-4530-9862-14641210e4cb" providerId="ADAL" clId="{0EE8823F-E908-403F-B755-C2377AE00410}" dt="2025-02-18T00:35:01.912" v="1242" actId="478"/>
          <ac:grpSpMkLst>
            <pc:docMk/>
            <pc:sldMk cId="2696228216" sldId="1806"/>
            <ac:grpSpMk id="47" creationId="{2F7F640B-FB71-6937-A0A6-3A4668482007}"/>
          </ac:grpSpMkLst>
        </pc:grpChg>
        <pc:grpChg chg="del">
          <ac:chgData name="Emanuel Ferreira da Silva" userId="acbf61af-dd8a-4530-9862-14641210e4cb" providerId="ADAL" clId="{0EE8823F-E908-403F-B755-C2377AE00410}" dt="2025-02-18T00:35:01.912" v="1242" actId="478"/>
          <ac:grpSpMkLst>
            <pc:docMk/>
            <pc:sldMk cId="2696228216" sldId="1806"/>
            <ac:grpSpMk id="55" creationId="{4C7761F2-F1E4-52F0-2B67-D65B59727862}"/>
          </ac:grpSpMkLst>
        </pc:grpChg>
        <pc:grpChg chg="del">
          <ac:chgData name="Emanuel Ferreira da Silva" userId="acbf61af-dd8a-4530-9862-14641210e4cb" providerId="ADAL" clId="{0EE8823F-E908-403F-B755-C2377AE00410}" dt="2025-02-18T00:35:01.912" v="1242" actId="478"/>
          <ac:grpSpMkLst>
            <pc:docMk/>
            <pc:sldMk cId="2696228216" sldId="1806"/>
            <ac:grpSpMk id="108" creationId="{268850C4-C4D2-A1E6-C326-0DE08ECA8306}"/>
          </ac:grpSpMkLst>
        </pc:grpChg>
        <pc:grpChg chg="del">
          <ac:chgData name="Emanuel Ferreira da Silva" userId="acbf61af-dd8a-4530-9862-14641210e4cb" providerId="ADAL" clId="{0EE8823F-E908-403F-B755-C2377AE00410}" dt="2025-02-18T00:35:01.912" v="1242" actId="478"/>
          <ac:grpSpMkLst>
            <pc:docMk/>
            <pc:sldMk cId="2696228216" sldId="1806"/>
            <ac:grpSpMk id="112" creationId="{F23DC416-5C99-6104-AE5D-EC446E5E57DB}"/>
          </ac:grpSpMkLst>
        </pc:grpChg>
        <pc:grpChg chg="del">
          <ac:chgData name="Emanuel Ferreira da Silva" userId="acbf61af-dd8a-4530-9862-14641210e4cb" providerId="ADAL" clId="{0EE8823F-E908-403F-B755-C2377AE00410}" dt="2025-02-18T00:35:01.912" v="1242" actId="478"/>
          <ac:grpSpMkLst>
            <pc:docMk/>
            <pc:sldMk cId="2696228216" sldId="1806"/>
            <ac:grpSpMk id="116" creationId="{C21876B4-1B4F-9FF8-EF81-7BFB5266B575}"/>
          </ac:grpSpMkLst>
        </pc:grpChg>
        <pc:grpChg chg="del">
          <ac:chgData name="Emanuel Ferreira da Silva" userId="acbf61af-dd8a-4530-9862-14641210e4cb" providerId="ADAL" clId="{0EE8823F-E908-403F-B755-C2377AE00410}" dt="2025-02-18T00:35:01.912" v="1242" actId="478"/>
          <ac:grpSpMkLst>
            <pc:docMk/>
            <pc:sldMk cId="2696228216" sldId="1806"/>
            <ac:grpSpMk id="122" creationId="{20217CE7-BC72-9BFC-F7D1-06BB6097EA5C}"/>
          </ac:grpSpMkLst>
        </pc:grpChg>
        <pc:picChg chg="add mod">
          <ac:chgData name="Emanuel Ferreira da Silva" userId="acbf61af-dd8a-4530-9862-14641210e4cb" providerId="ADAL" clId="{0EE8823F-E908-403F-B755-C2377AE00410}" dt="2025-02-18T00:59:20.049" v="2395" actId="1076"/>
          <ac:picMkLst>
            <pc:docMk/>
            <pc:sldMk cId="2696228216" sldId="1806"/>
            <ac:picMk id="7" creationId="{B7337E2A-2241-3B65-EB8D-7978EC7DF8DD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1" creationId="{38BB2493-F293-9951-A873-F62AB1E4FFCC}"/>
          </ac:picMkLst>
        </pc:picChg>
        <pc:picChg chg="add mod">
          <ac:chgData name="Emanuel Ferreira da Silva" userId="acbf61af-dd8a-4530-9862-14641210e4cb" providerId="ADAL" clId="{0EE8823F-E908-403F-B755-C2377AE00410}" dt="2025-02-18T00:59:20.049" v="2395" actId="1076"/>
          <ac:picMkLst>
            <pc:docMk/>
            <pc:sldMk cId="2696228216" sldId="1806"/>
            <ac:picMk id="14" creationId="{F285BF2E-39DC-2C64-7A79-6A045DC12376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26" creationId="{BFD4048F-7285-B02B-323F-AF3444D37A23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34" creationId="{29979332-64B2-2C04-681A-78B0D830AA8A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46" creationId="{FEB89938-D099-3310-E0C9-D588345E56AB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54" creationId="{39395D07-3F82-7D48-F6F4-A2C36B4CCEA5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61" creationId="{08F5A4BA-BBF8-4E31-2476-FFEDAB76F8E3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73" creationId="{A5FF9B09-0BC7-4A1C-54A8-5CDA9F346855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09" creationId="{8D8C9439-7434-7ADC-DE59-4D2DE3A15B61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13" creationId="{44845578-318A-6F81-8320-45FB4C47DF58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24" creationId="{7EB00E2C-F86C-5BAE-1C7D-456B50673E1B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30" creationId="{BF441B73-790F-5EB9-A84D-BAE55268F7DB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80" creationId="{E5007087-8E6A-A817-9AD0-C28BDE91C21F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183" creationId="{79EB3DB4-E098-7705-17DD-CBB83FDD66AE}"/>
          </ac:picMkLst>
        </pc:picChg>
        <pc:picChg chg="add del mod">
          <ac:chgData name="Emanuel Ferreira da Silva" userId="acbf61af-dd8a-4530-9862-14641210e4cb" providerId="ADAL" clId="{0EE8823F-E908-403F-B755-C2377AE00410}" dt="2025-02-18T00:58:34.992" v="2387" actId="478"/>
          <ac:picMkLst>
            <pc:docMk/>
            <pc:sldMk cId="2696228216" sldId="1806"/>
            <ac:picMk id="2050" creationId="{C6C7145D-143A-9E30-8B6F-1ABEC1CF00E2}"/>
          </ac:picMkLst>
        </pc:picChg>
        <pc:picChg chg="add mod">
          <ac:chgData name="Emanuel Ferreira da Silva" userId="acbf61af-dd8a-4530-9862-14641210e4cb" providerId="ADAL" clId="{0EE8823F-E908-403F-B755-C2377AE00410}" dt="2025-02-18T00:59:20.049" v="2395" actId="1076"/>
          <ac:picMkLst>
            <pc:docMk/>
            <pc:sldMk cId="2696228216" sldId="1806"/>
            <ac:picMk id="2052" creationId="{B167A974-88B7-67E5-E971-411540B6E93A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2060" creationId="{8437B5A8-A2AB-89B9-71A5-BE828A4AC303}"/>
          </ac:picMkLst>
        </pc:picChg>
        <pc:picChg chg="del">
          <ac:chgData name="Emanuel Ferreira da Silva" userId="acbf61af-dd8a-4530-9862-14641210e4cb" providerId="ADAL" clId="{0EE8823F-E908-403F-B755-C2377AE00410}" dt="2025-02-18T00:35:01.912" v="1242" actId="478"/>
          <ac:picMkLst>
            <pc:docMk/>
            <pc:sldMk cId="2696228216" sldId="1806"/>
            <ac:picMk id="2062" creationId="{479D1C47-378F-401B-A0E8-69A52C5C08A1}"/>
          </ac:picMkLst>
        </pc:pic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18" creationId="{6B145A68-751A-1053-667A-814BD4B96C19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37" creationId="{1166F534-92C2-ACE8-5853-386B4F9B403C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38" creationId="{5B0DDB98-C359-C4E2-8C6B-5E85726317CF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39" creationId="{3FC2C87D-95F4-4A6B-8051-FDC71FDC37E8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40" creationId="{9F4C8472-6006-614B-530D-22C222414DC1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41" creationId="{E8E278E0-CEAE-EF5D-7D94-62411FCDDEF4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42" creationId="{C508729B-80F9-D90B-2974-9788F2BA9043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43" creationId="{C3FC30DA-8E6D-88EA-36A8-A220687C018E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51" creationId="{60CF6680-644B-D7E2-44A8-46C770D8F633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66" creationId="{B96333D5-E7A8-5D32-090B-F20A8B7914B0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90" creationId="{C640E47A-2394-F3B1-EE6F-C15DF4E18E24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91" creationId="{8E5B1431-580B-1E18-78E3-B68D570B8BE0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92" creationId="{ACE491B3-2DCF-7B99-B7AF-7F0D27710AE9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93" creationId="{29465333-4172-4BEE-950D-5EACC4B93654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94" creationId="{85412A0B-04FC-A03C-6375-E5ED17792E63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171" creationId="{8A335CAE-7A67-312A-99BB-0D12F53DD192}"/>
          </ac:cxnSpMkLst>
        </pc:cxnChg>
        <pc:cxnChg chg="del">
          <ac:chgData name="Emanuel Ferreira da Silva" userId="acbf61af-dd8a-4530-9862-14641210e4cb" providerId="ADAL" clId="{0EE8823F-E908-403F-B755-C2377AE00410}" dt="2025-02-18T00:35:01.912" v="1242" actId="478"/>
          <ac:cxnSpMkLst>
            <pc:docMk/>
            <pc:sldMk cId="2696228216" sldId="1806"/>
            <ac:cxnSpMk id="174" creationId="{51CBEBC0-7320-B91B-2885-C7DDA342199C}"/>
          </ac:cxnSpMkLst>
        </pc:cxnChg>
      </pc:sldChg>
      <pc:sldChg chg="addSp delSp modSp add mod modAnim">
        <pc:chgData name="Emanuel Ferreira da Silva" userId="acbf61af-dd8a-4530-9862-14641210e4cb" providerId="ADAL" clId="{0EE8823F-E908-403F-B755-C2377AE00410}" dt="2025-02-26T00:37:54.194" v="3000" actId="113"/>
        <pc:sldMkLst>
          <pc:docMk/>
          <pc:sldMk cId="3135274992" sldId="1807"/>
        </pc:sldMkLst>
        <pc:spChg chg="del">
          <ac:chgData name="Emanuel Ferreira da Silva" userId="acbf61af-dd8a-4530-9862-14641210e4cb" providerId="ADAL" clId="{0EE8823F-E908-403F-B755-C2377AE00410}" dt="2025-02-23T23:01:31.160" v="2483" actId="478"/>
          <ac:spMkLst>
            <pc:docMk/>
            <pc:sldMk cId="3135274992" sldId="1807"/>
            <ac:spMk id="3" creationId="{F32AC7A7-9460-D362-B106-E867D0A8E597}"/>
          </ac:spMkLst>
        </pc:spChg>
        <pc:spChg chg="add mod">
          <ac:chgData name="Emanuel Ferreira da Silva" userId="acbf61af-dd8a-4530-9862-14641210e4cb" providerId="ADAL" clId="{0EE8823F-E908-403F-B755-C2377AE00410}" dt="2025-02-23T23:01:31.412" v="2484"/>
          <ac:spMkLst>
            <pc:docMk/>
            <pc:sldMk cId="3135274992" sldId="1807"/>
            <ac:spMk id="4" creationId="{38F37A57-7A06-7507-D39C-321DEF45AEEA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3" creationId="{085AD68A-E990-AC28-A18E-4F5A75DFD2E9}"/>
          </ac:spMkLst>
        </pc:spChg>
        <pc:spChg chg="mod">
          <ac:chgData name="Emanuel Ferreira da Silva" userId="acbf61af-dd8a-4530-9862-14641210e4cb" providerId="ADAL" clId="{0EE8823F-E908-403F-B755-C2377AE00410}" dt="2025-02-23T23:02:20.994" v="2488"/>
          <ac:spMkLst>
            <pc:docMk/>
            <pc:sldMk cId="3135274992" sldId="1807"/>
            <ac:spMk id="20" creationId="{732694BF-395F-1806-1F67-61A4E9BC00A7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29" creationId="{F2A2EBFF-621A-D127-0A7B-DBD0C0D53721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30" creationId="{5F7C3DB9-4E22-EB76-92C7-2A6A6AECA1F7}"/>
          </ac:spMkLst>
        </pc:spChg>
        <pc:spChg chg="add del mod">
          <ac:chgData name="Emanuel Ferreira da Silva" userId="acbf61af-dd8a-4530-9862-14641210e4cb" providerId="ADAL" clId="{0EE8823F-E908-403F-B755-C2377AE00410}" dt="2025-02-23T23:39:40.576" v="2692" actId="21"/>
          <ac:spMkLst>
            <pc:docMk/>
            <pc:sldMk cId="3135274992" sldId="1807"/>
            <ac:spMk id="32" creationId="{F334DC51-E544-D349-FDDF-DB1FD1AC7A07}"/>
          </ac:spMkLst>
        </pc:spChg>
        <pc:spChg chg="add mod ord topLvl">
          <ac:chgData name="Emanuel Ferreira da Silva" userId="acbf61af-dd8a-4530-9862-14641210e4cb" providerId="ADAL" clId="{0EE8823F-E908-403F-B755-C2377AE00410}" dt="2025-02-26T00:37:54.194" v="3000" actId="113"/>
          <ac:spMkLst>
            <pc:docMk/>
            <pc:sldMk cId="3135274992" sldId="1807"/>
            <ac:spMk id="33" creationId="{742FA1E1-801E-C075-53B2-E9A256C5BC3D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35" creationId="{21752925-36B8-12EB-692E-3E8F236B3E7D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36" creationId="{FEF8803E-FEA9-898C-4465-5D931E035B2B}"/>
          </ac:spMkLst>
        </pc:spChg>
        <pc:spChg chg="add del mod">
          <ac:chgData name="Emanuel Ferreira da Silva" userId="acbf61af-dd8a-4530-9862-14641210e4cb" providerId="ADAL" clId="{0EE8823F-E908-403F-B755-C2377AE00410}" dt="2025-02-23T23:48:54.940" v="2774" actId="478"/>
          <ac:spMkLst>
            <pc:docMk/>
            <pc:sldMk cId="3135274992" sldId="1807"/>
            <ac:spMk id="41" creationId="{5DC8DAC5-9537-7AB3-652B-1D47CFC155FE}"/>
          </ac:spMkLst>
        </pc:spChg>
        <pc:spChg chg="add mod ord">
          <ac:chgData name="Emanuel Ferreira da Silva" userId="acbf61af-dd8a-4530-9862-14641210e4cb" providerId="ADAL" clId="{0EE8823F-E908-403F-B755-C2377AE00410}" dt="2025-02-23T23:51:20.317" v="2796" actId="167"/>
          <ac:spMkLst>
            <pc:docMk/>
            <pc:sldMk cId="3135274992" sldId="1807"/>
            <ac:spMk id="42" creationId="{6E733CB9-0F36-F923-EDEB-EC8F68404C23}"/>
          </ac:spMkLst>
        </pc:spChg>
        <pc:spChg chg="add mod ord">
          <ac:chgData name="Emanuel Ferreira da Silva" userId="acbf61af-dd8a-4530-9862-14641210e4cb" providerId="ADAL" clId="{0EE8823F-E908-403F-B755-C2377AE00410}" dt="2025-02-23T23:51:49.025" v="2801" actId="14100"/>
          <ac:spMkLst>
            <pc:docMk/>
            <pc:sldMk cId="3135274992" sldId="1807"/>
            <ac:spMk id="43" creationId="{A615F797-5CD6-D53C-6511-E79D9A1AA730}"/>
          </ac:spMkLst>
        </pc:spChg>
        <pc:spChg chg="add mod">
          <ac:chgData name="Emanuel Ferreira da Silva" userId="acbf61af-dd8a-4530-9862-14641210e4cb" providerId="ADAL" clId="{0EE8823F-E908-403F-B755-C2377AE00410}" dt="2025-02-26T00:24:14.222" v="2871" actId="14100"/>
          <ac:spMkLst>
            <pc:docMk/>
            <pc:sldMk cId="3135274992" sldId="1807"/>
            <ac:spMk id="44" creationId="{4C992208-2E51-19D1-585C-533CDE1346D0}"/>
          </ac:spMkLst>
        </pc:spChg>
        <pc:spChg chg="add mod ord">
          <ac:chgData name="Emanuel Ferreira da Silva" userId="acbf61af-dd8a-4530-9862-14641210e4cb" providerId="ADAL" clId="{0EE8823F-E908-403F-B755-C2377AE00410}" dt="2025-02-26T00:24:16.998" v="2872" actId="14100"/>
          <ac:spMkLst>
            <pc:docMk/>
            <pc:sldMk cId="3135274992" sldId="1807"/>
            <ac:spMk id="47" creationId="{83493536-CE17-3D7F-5519-AB27C11221AE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49" creationId="{DC9D6606-D39C-3CEA-7DB8-910A1D3BB682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50" creationId="{AFB24832-02FB-027D-8676-5B7199A911AE}"/>
          </ac:spMkLst>
        </pc:spChg>
        <pc:spChg chg="add mod">
          <ac:chgData name="Emanuel Ferreira da Silva" userId="acbf61af-dd8a-4530-9862-14641210e4cb" providerId="ADAL" clId="{0EE8823F-E908-403F-B755-C2377AE00410}" dt="2025-02-23T23:55:46.649" v="2842" actId="1076"/>
          <ac:spMkLst>
            <pc:docMk/>
            <pc:sldMk cId="3135274992" sldId="1807"/>
            <ac:spMk id="51" creationId="{42F85A3B-8F34-02E8-EE1D-59AF2B171E3A}"/>
          </ac:spMkLst>
        </pc:spChg>
        <pc:spChg chg="add mod">
          <ac:chgData name="Emanuel Ferreira da Silva" userId="acbf61af-dd8a-4530-9862-14641210e4cb" providerId="ADAL" clId="{0EE8823F-E908-403F-B755-C2377AE00410}" dt="2025-02-23T23:57:41.768" v="2863" actId="1076"/>
          <ac:spMkLst>
            <pc:docMk/>
            <pc:sldMk cId="3135274992" sldId="1807"/>
            <ac:spMk id="53" creationId="{79B526C9-501E-BF53-29C9-20CAB0E53957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57" creationId="{C6927922-A258-31DC-2DC1-C6CBEAD189DC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58" creationId="{E4732D82-0ABF-6E84-2098-FD7EA601898C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64" creationId="{6CAB7CBE-5686-9AF0-8475-484DB149053F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65" creationId="{AE006120-F97E-F5B5-4ABD-69671518193C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74" creationId="{1C98FCBD-A57D-5D76-2E6F-06CCF8A42ED5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75" creationId="{42D1365A-CB33-2BE1-03D7-A69EDB44DF4B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79" creationId="{E03B048A-2827-25CF-12FC-D5C576A6A353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80" creationId="{A4FDCB66-5ADB-174C-B351-2932BCEDA21B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10" creationId="{3AF1ABD7-BC6A-6777-7C83-E06CEC6269EE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11" creationId="{A3D6B5E4-280F-A489-672A-E6CD3EC2DA9C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14" creationId="{006A9036-E606-4904-2327-814C2B132F53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15" creationId="{B01747F0-B6DC-206F-EAF8-B688AA7E451B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18" creationId="{2BA3DCEC-568C-635D-1161-3C9247AD67EC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19" creationId="{F8AA197A-FD14-5E23-6764-CB261E5CCE87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20" creationId="{A4313175-DB28-C9C4-5F58-DC6A951BFAA3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21" creationId="{F65D75E8-2ADC-027E-C0E5-2B61AD20E070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25" creationId="{D7019A4A-3C97-5442-C64E-861A375EF3B8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26" creationId="{C2CE2A87-2002-DA4A-AFA4-CD8F8570C754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31" creationId="{A4665A63-3488-3F75-DDA3-200953562084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32" creationId="{4BC2B6F7-4283-3EBD-FC1F-54F7826DA198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62" creationId="{35E9DC70-930B-8106-D84B-F3F08799B830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65" creationId="{3E24FDD9-49E1-D60C-0EDA-4AA035BC844D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66" creationId="{7AE96616-7161-5151-5644-D44117FB223B}"/>
          </ac:spMkLst>
        </pc:spChg>
        <pc:spChg chg="del">
          <ac:chgData name="Emanuel Ferreira da Silva" userId="acbf61af-dd8a-4530-9862-14641210e4cb" providerId="ADAL" clId="{0EE8823F-E908-403F-B755-C2377AE00410}" dt="2025-02-23T23:02:01.907" v="2487" actId="478"/>
          <ac:spMkLst>
            <pc:docMk/>
            <pc:sldMk cId="3135274992" sldId="1807"/>
            <ac:spMk id="181" creationId="{DBE0CA64-43C5-0E56-693E-8A7B6B78BD02}"/>
          </ac:spMkLst>
        </pc:spChg>
        <pc:grpChg chg="add del mod">
          <ac:chgData name="Emanuel Ferreira da Silva" userId="acbf61af-dd8a-4530-9862-14641210e4cb" providerId="ADAL" clId="{0EE8823F-E908-403F-B755-C2377AE00410}" dt="2025-02-23T23:41:44.777" v="2708" actId="165"/>
          <ac:grpSpMkLst>
            <pc:docMk/>
            <pc:sldMk cId="3135274992" sldId="1807"/>
            <ac:grpSpMk id="37" creationId="{215D8827-57F6-BE62-B026-565408F87AF8}"/>
          </ac:grpSpMkLst>
        </pc:grpChg>
        <pc:graphicFrameChg chg="add del mod">
          <ac:chgData name="Emanuel Ferreira da Silva" userId="acbf61af-dd8a-4530-9862-14641210e4cb" providerId="ADAL" clId="{0EE8823F-E908-403F-B755-C2377AE00410}" dt="2025-02-23T23:03:41.158" v="2490"/>
          <ac:graphicFrameMkLst>
            <pc:docMk/>
            <pc:sldMk cId="3135274992" sldId="1807"/>
            <ac:graphicFrameMk id="7" creationId="{208D2B61-04F4-6B8C-8125-F14998A67674}"/>
          </ac:graphicFrameMkLst>
        </pc:graphicFrameChg>
        <pc:graphicFrameChg chg="add del mod modGraphic">
          <ac:chgData name="Emanuel Ferreira da Silva" userId="acbf61af-dd8a-4530-9862-14641210e4cb" providerId="ADAL" clId="{0EE8823F-E908-403F-B755-C2377AE00410}" dt="2025-02-23T23:04:20.716" v="2495" actId="478"/>
          <ac:graphicFrameMkLst>
            <pc:docMk/>
            <pc:sldMk cId="3135274992" sldId="1807"/>
            <ac:graphicFrameMk id="8" creationId="{78D46940-AA8F-84E6-9796-2410CDF0D9DF}"/>
          </ac:graphicFrameMkLst>
        </pc:graphicFrameChg>
        <pc:graphicFrameChg chg="add del mod">
          <ac:chgData name="Emanuel Ferreira da Silva" userId="acbf61af-dd8a-4530-9862-14641210e4cb" providerId="ADAL" clId="{0EE8823F-E908-403F-B755-C2377AE00410}" dt="2025-02-23T23:40:47.692" v="2700"/>
          <ac:graphicFrameMkLst>
            <pc:docMk/>
            <pc:sldMk cId="3135274992" sldId="1807"/>
            <ac:graphicFrameMk id="38" creationId="{8425CBA6-83C6-1257-2872-7A15AE732AEC}"/>
          </ac:graphicFrameMkLst>
        </pc:graphicFrame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1" creationId="{38BB2493-F293-9951-A873-F62AB1E4FFCC}"/>
          </ac:picMkLst>
        </pc:picChg>
        <pc:picChg chg="add del mod">
          <ac:chgData name="Emanuel Ferreira da Silva" userId="acbf61af-dd8a-4530-9862-14641210e4cb" providerId="ADAL" clId="{0EE8823F-E908-403F-B755-C2377AE00410}" dt="2025-02-23T23:32:48.065" v="2645" actId="21"/>
          <ac:picMkLst>
            <pc:docMk/>
            <pc:sldMk cId="3135274992" sldId="1807"/>
            <ac:picMk id="15" creationId="{E1B640E1-6E86-5969-CF4F-F3BB31DC6602}"/>
          </ac:picMkLst>
        </pc:picChg>
        <pc:picChg chg="add del mod">
          <ac:chgData name="Emanuel Ferreira da Silva" userId="acbf61af-dd8a-4530-9862-14641210e4cb" providerId="ADAL" clId="{0EE8823F-E908-403F-B755-C2377AE00410}" dt="2025-02-23T23:33:07.427" v="2650" actId="478"/>
          <ac:picMkLst>
            <pc:docMk/>
            <pc:sldMk cId="3135274992" sldId="1807"/>
            <ac:picMk id="16" creationId="{30DE4264-D082-4A6D-0904-43C963D04BB6}"/>
          </ac:picMkLst>
        </pc:picChg>
        <pc:picChg chg="add del mod">
          <ac:chgData name="Emanuel Ferreira da Silva" userId="acbf61af-dd8a-4530-9862-14641210e4cb" providerId="ADAL" clId="{0EE8823F-E908-403F-B755-C2377AE00410}" dt="2025-02-23T23:32:48.065" v="2645" actId="21"/>
          <ac:picMkLst>
            <pc:docMk/>
            <pc:sldMk cId="3135274992" sldId="1807"/>
            <ac:picMk id="17" creationId="{B448FA0A-2416-5B78-F1DF-D5853514E52E}"/>
          </ac:picMkLst>
        </pc:picChg>
        <pc:picChg chg="add del mod">
          <ac:chgData name="Emanuel Ferreira da Silva" userId="acbf61af-dd8a-4530-9862-14641210e4cb" providerId="ADAL" clId="{0EE8823F-E908-403F-B755-C2377AE00410}" dt="2025-02-23T23:34:35.596" v="2664" actId="478"/>
          <ac:picMkLst>
            <pc:docMk/>
            <pc:sldMk cId="3135274992" sldId="1807"/>
            <ac:picMk id="18" creationId="{6A5ADBD2-8736-4649-6C89-0333F38B7CFF}"/>
          </ac:picMkLst>
        </pc:picChg>
        <pc:picChg chg="add del mod">
          <ac:chgData name="Emanuel Ferreira da Silva" userId="acbf61af-dd8a-4530-9862-14641210e4cb" providerId="ADAL" clId="{0EE8823F-E908-403F-B755-C2377AE00410}" dt="2025-02-23T23:33:07.914" v="2651" actId="478"/>
          <ac:picMkLst>
            <pc:docMk/>
            <pc:sldMk cId="3135274992" sldId="1807"/>
            <ac:picMk id="19" creationId="{3148176A-40E8-5024-6A20-8A7EA03D4E59}"/>
          </ac:picMkLst>
        </pc:picChg>
        <pc:picChg chg="add del mod">
          <ac:chgData name="Emanuel Ferreira da Silva" userId="acbf61af-dd8a-4530-9862-14641210e4cb" providerId="ADAL" clId="{0EE8823F-E908-403F-B755-C2377AE00410}" dt="2025-02-23T23:33:27.166" v="2655" actId="21"/>
          <ac:picMkLst>
            <pc:docMk/>
            <pc:sldMk cId="3135274992" sldId="1807"/>
            <ac:picMk id="21" creationId="{88EEC776-5DDB-16E2-A95C-5BEC7E7685B4}"/>
          </ac:picMkLst>
        </pc:picChg>
        <pc:picChg chg="add del mod">
          <ac:chgData name="Emanuel Ferreira da Silva" userId="acbf61af-dd8a-4530-9862-14641210e4cb" providerId="ADAL" clId="{0EE8823F-E908-403F-B755-C2377AE00410}" dt="2025-02-23T23:33:27.166" v="2655" actId="21"/>
          <ac:picMkLst>
            <pc:docMk/>
            <pc:sldMk cId="3135274992" sldId="1807"/>
            <ac:picMk id="22" creationId="{4E47501A-F314-D9D5-EC8B-983851018885}"/>
          </ac:picMkLst>
        </pc:picChg>
        <pc:picChg chg="add mod topLvl">
          <ac:chgData name="Emanuel Ferreira da Silva" userId="acbf61af-dd8a-4530-9862-14641210e4cb" providerId="ADAL" clId="{0EE8823F-E908-403F-B755-C2377AE00410}" dt="2025-02-23T23:41:47.539" v="2709" actId="1076"/>
          <ac:picMkLst>
            <pc:docMk/>
            <pc:sldMk cId="3135274992" sldId="1807"/>
            <ac:picMk id="23" creationId="{4BEC54E2-6501-927D-985C-4171D02797A8}"/>
          </ac:picMkLst>
        </pc:picChg>
        <pc:picChg chg="add del mod">
          <ac:chgData name="Emanuel Ferreira da Silva" userId="acbf61af-dd8a-4530-9862-14641210e4cb" providerId="ADAL" clId="{0EE8823F-E908-403F-B755-C2377AE00410}" dt="2025-02-23T23:35:21.248" v="2666" actId="478"/>
          <ac:picMkLst>
            <pc:docMk/>
            <pc:sldMk cId="3135274992" sldId="1807"/>
            <ac:picMk id="24" creationId="{CD0341D7-8971-1B24-6412-4705B6EAF53E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26" creationId="{BFD4048F-7285-B02B-323F-AF3444D37A23}"/>
          </ac:picMkLst>
        </pc:picChg>
        <pc:picChg chg="add del mod">
          <ac:chgData name="Emanuel Ferreira da Silva" userId="acbf61af-dd8a-4530-9862-14641210e4cb" providerId="ADAL" clId="{0EE8823F-E908-403F-B755-C2377AE00410}" dt="2025-02-23T23:39:16.923" v="2685" actId="478"/>
          <ac:picMkLst>
            <pc:docMk/>
            <pc:sldMk cId="3135274992" sldId="1807"/>
            <ac:picMk id="27" creationId="{732765B5-8994-46FF-6824-DF78FE7BB07F}"/>
          </ac:picMkLst>
        </pc:picChg>
        <pc:picChg chg="add del mod">
          <ac:chgData name="Emanuel Ferreira da Silva" userId="acbf61af-dd8a-4530-9862-14641210e4cb" providerId="ADAL" clId="{0EE8823F-E908-403F-B755-C2377AE00410}" dt="2025-02-23T23:39:17.505" v="2686" actId="478"/>
          <ac:picMkLst>
            <pc:docMk/>
            <pc:sldMk cId="3135274992" sldId="1807"/>
            <ac:picMk id="31" creationId="{BCE5C0B1-4611-B9B1-44F5-0B506AF66F34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34" creationId="{29979332-64B2-2C04-681A-78B0D830AA8A}"/>
          </ac:picMkLst>
        </pc:picChg>
        <pc:picChg chg="add mod">
          <ac:chgData name="Emanuel Ferreira da Silva" userId="acbf61af-dd8a-4530-9862-14641210e4cb" providerId="ADAL" clId="{0EE8823F-E908-403F-B755-C2377AE00410}" dt="2025-02-23T23:47:34.714" v="2759" actId="1076"/>
          <ac:picMkLst>
            <pc:docMk/>
            <pc:sldMk cId="3135274992" sldId="1807"/>
            <ac:picMk id="39" creationId="{E08BFD1D-8151-62DE-E970-00E9864B1055}"/>
          </ac:picMkLst>
        </pc:picChg>
        <pc:picChg chg="add mod">
          <ac:chgData name="Emanuel Ferreira da Silva" userId="acbf61af-dd8a-4530-9862-14641210e4cb" providerId="ADAL" clId="{0EE8823F-E908-403F-B755-C2377AE00410}" dt="2025-02-23T23:48:12.485" v="2769" actId="1076"/>
          <ac:picMkLst>
            <pc:docMk/>
            <pc:sldMk cId="3135274992" sldId="1807"/>
            <ac:picMk id="40" creationId="{94DC41FC-7C03-8FF8-373C-9D9CC53F0CF6}"/>
          </ac:picMkLst>
        </pc:picChg>
        <pc:picChg chg="add mod">
          <ac:chgData name="Emanuel Ferreira da Silva" userId="acbf61af-dd8a-4530-9862-14641210e4cb" providerId="ADAL" clId="{0EE8823F-E908-403F-B755-C2377AE00410}" dt="2025-02-23T23:54:00.211" v="2821" actId="1076"/>
          <ac:picMkLst>
            <pc:docMk/>
            <pc:sldMk cId="3135274992" sldId="1807"/>
            <ac:picMk id="45" creationId="{1D5E14F7-E9D8-6606-C2C2-DED6C4F14953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46" creationId="{FEB89938-D099-3310-E0C9-D588345E56AB}"/>
          </ac:picMkLst>
        </pc:picChg>
        <pc:picChg chg="add mod">
          <ac:chgData name="Emanuel Ferreira da Silva" userId="acbf61af-dd8a-4530-9862-14641210e4cb" providerId="ADAL" clId="{0EE8823F-E908-403F-B755-C2377AE00410}" dt="2025-02-23T23:55:15.134" v="2837" actId="1076"/>
          <ac:picMkLst>
            <pc:docMk/>
            <pc:sldMk cId="3135274992" sldId="1807"/>
            <ac:picMk id="48" creationId="{6325C138-DBB9-E9E3-9F2E-EF3CE5030A25}"/>
          </ac:picMkLst>
        </pc:picChg>
        <pc:picChg chg="add mod">
          <ac:chgData name="Emanuel Ferreira da Silva" userId="acbf61af-dd8a-4530-9862-14641210e4cb" providerId="ADAL" clId="{0EE8823F-E908-403F-B755-C2377AE00410}" dt="2025-02-23T23:56:32.246" v="2849" actId="1076"/>
          <ac:picMkLst>
            <pc:docMk/>
            <pc:sldMk cId="3135274992" sldId="1807"/>
            <ac:picMk id="52" creationId="{7F6AFB15-A38E-251A-A866-39BBD6F9FA60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54" creationId="{39395D07-3F82-7D48-F6F4-A2C36B4CCEA5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61" creationId="{08F5A4BA-BBF8-4E31-2476-FFEDAB76F8E3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73" creationId="{A5FF9B09-0BC7-4A1C-54A8-5CDA9F346855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09" creationId="{8D8C9439-7434-7ADC-DE59-4D2DE3A15B61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13" creationId="{44845578-318A-6F81-8320-45FB4C47DF58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24" creationId="{7EB00E2C-F86C-5BAE-1C7D-456B50673E1B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30" creationId="{BF441B73-790F-5EB9-A84D-BAE55268F7DB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80" creationId="{E5007087-8E6A-A817-9AD0-C28BDE91C21F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183" creationId="{79EB3DB4-E098-7705-17DD-CBB83FDD66AE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2060" creationId="{8437B5A8-A2AB-89B9-71A5-BE828A4AC303}"/>
          </ac:picMkLst>
        </pc:picChg>
        <pc:picChg chg="del">
          <ac:chgData name="Emanuel Ferreira da Silva" userId="acbf61af-dd8a-4530-9862-14641210e4cb" providerId="ADAL" clId="{0EE8823F-E908-403F-B755-C2377AE00410}" dt="2025-02-23T23:02:01.907" v="2487" actId="478"/>
          <ac:picMkLst>
            <pc:docMk/>
            <pc:sldMk cId="3135274992" sldId="1807"/>
            <ac:picMk id="2062" creationId="{479D1C47-378F-401B-A0E8-69A52C5C08A1}"/>
          </ac:picMkLst>
        </pc:picChg>
      </pc:sldChg>
      <pc:sldChg chg="add del">
        <pc:chgData name="Emanuel Ferreira da Silva" userId="acbf61af-dd8a-4530-9862-14641210e4cb" providerId="ADAL" clId="{0EE8823F-E908-403F-B755-C2377AE00410}" dt="2025-02-23T23:35:26.813" v="2669" actId="47"/>
        <pc:sldMkLst>
          <pc:docMk/>
          <pc:sldMk cId="2755481422" sldId="1808"/>
        </pc:sldMkLst>
      </pc:sldChg>
      <pc:sldChg chg="addSp delSp modSp add del mod">
        <pc:chgData name="Emanuel Ferreira da Silva" userId="acbf61af-dd8a-4530-9862-14641210e4cb" providerId="ADAL" clId="{0EE8823F-E908-403F-B755-C2377AE00410}" dt="2025-02-23T23:58:16.804" v="2865" actId="47"/>
        <pc:sldMkLst>
          <pc:docMk/>
          <pc:sldMk cId="4136566704" sldId="1808"/>
        </pc:sldMkLst>
        <pc:picChg chg="add mod">
          <ac:chgData name="Emanuel Ferreira da Silva" userId="acbf61af-dd8a-4530-9862-14641210e4cb" providerId="ADAL" clId="{0EE8823F-E908-403F-B755-C2377AE00410}" dt="2025-02-23T23:36:20.078" v="2673" actId="1076"/>
          <ac:picMkLst>
            <pc:docMk/>
            <pc:sldMk cId="4136566704" sldId="1808"/>
            <ac:picMk id="5" creationId="{7BDA3A6D-CC13-C4E1-C9FA-F873F37E57DA}"/>
          </ac:picMkLst>
        </pc:picChg>
        <pc:picChg chg="add del mod">
          <ac:chgData name="Emanuel Ferreira da Silva" userId="acbf61af-dd8a-4530-9862-14641210e4cb" providerId="ADAL" clId="{0EE8823F-E908-403F-B755-C2377AE00410}" dt="2025-02-23T23:54:47.531" v="2831" actId="21"/>
          <ac:picMkLst>
            <pc:docMk/>
            <pc:sldMk cId="4136566704" sldId="1808"/>
            <ac:picMk id="7" creationId="{58BD9886-B9B6-7FF5-2540-A22C865FEC03}"/>
          </ac:picMkLst>
        </pc:picChg>
        <pc:picChg chg="add del mod">
          <ac:chgData name="Emanuel Ferreira da Silva" userId="acbf61af-dd8a-4530-9862-14641210e4cb" providerId="ADAL" clId="{0EE8823F-E908-403F-B755-C2377AE00410}" dt="2025-02-23T23:56:09.046" v="2844" actId="21"/>
          <ac:picMkLst>
            <pc:docMk/>
            <pc:sldMk cId="4136566704" sldId="1808"/>
            <ac:picMk id="11" creationId="{6754115B-62F0-2B6B-3964-20AC07981269}"/>
          </ac:picMkLst>
        </pc:picChg>
        <pc:picChg chg="del">
          <ac:chgData name="Emanuel Ferreira da Silva" userId="acbf61af-dd8a-4530-9862-14641210e4cb" providerId="ADAL" clId="{0EE8823F-E908-403F-B755-C2377AE00410}" dt="2025-02-23T23:36:12.651" v="2671" actId="478"/>
          <ac:picMkLst>
            <pc:docMk/>
            <pc:sldMk cId="4136566704" sldId="1808"/>
            <ac:picMk id="23" creationId="{4BEC54E2-6501-927D-985C-4171D02797A8}"/>
          </ac:picMkLst>
        </pc:picChg>
        <pc:picChg chg="del">
          <ac:chgData name="Emanuel Ferreira da Silva" userId="acbf61af-dd8a-4530-9862-14641210e4cb" providerId="ADAL" clId="{0EE8823F-E908-403F-B755-C2377AE00410}" dt="2025-02-23T23:37:04.950" v="2674" actId="478"/>
          <ac:picMkLst>
            <pc:docMk/>
            <pc:sldMk cId="4136566704" sldId="1808"/>
            <ac:picMk id="27" creationId="{732765B5-8994-46FF-6824-DF78FE7BB07F}"/>
          </ac:picMkLst>
        </pc:picChg>
        <pc:picChg chg="del">
          <ac:chgData name="Emanuel Ferreira da Silva" userId="acbf61af-dd8a-4530-9862-14641210e4cb" providerId="ADAL" clId="{0EE8823F-E908-403F-B755-C2377AE00410}" dt="2025-02-23T23:37:40.339" v="2677" actId="478"/>
          <ac:picMkLst>
            <pc:docMk/>
            <pc:sldMk cId="4136566704" sldId="1808"/>
            <ac:picMk id="31" creationId="{BCE5C0B1-4611-B9B1-44F5-0B506AF66F34}"/>
          </ac:picMkLst>
        </pc:picChg>
      </pc:sldChg>
      <pc:sldChg chg="delSp add del mod">
        <pc:chgData name="Emanuel Ferreira da Silva" userId="acbf61af-dd8a-4530-9862-14641210e4cb" providerId="ADAL" clId="{0EE8823F-E908-403F-B755-C2377AE00410}" dt="2025-02-23T23:53:14.261" v="2814" actId="2696"/>
        <pc:sldMkLst>
          <pc:docMk/>
          <pc:sldMk cId="3044438543" sldId="1809"/>
        </pc:sldMkLst>
        <pc:picChg chg="del">
          <ac:chgData name="Emanuel Ferreira da Silva" userId="acbf61af-dd8a-4530-9862-14641210e4cb" providerId="ADAL" clId="{0EE8823F-E908-403F-B755-C2377AE00410}" dt="2025-02-23T23:47:25.547" v="2756" actId="21"/>
          <ac:picMkLst>
            <pc:docMk/>
            <pc:sldMk cId="3044438543" sldId="1809"/>
            <ac:picMk id="27" creationId="{732765B5-8994-46FF-6824-DF78FE7BB07F}"/>
          </ac:picMkLst>
        </pc:picChg>
        <pc:picChg chg="del">
          <ac:chgData name="Emanuel Ferreira da Silva" userId="acbf61af-dd8a-4530-9862-14641210e4cb" providerId="ADAL" clId="{0EE8823F-E908-403F-B755-C2377AE00410}" dt="2025-02-23T23:47:46.166" v="2763" actId="21"/>
          <ac:picMkLst>
            <pc:docMk/>
            <pc:sldMk cId="3044438543" sldId="1809"/>
            <ac:picMk id="31" creationId="{BCE5C0B1-4611-B9B1-44F5-0B506AF66F34}"/>
          </ac:picMkLst>
        </pc:picChg>
      </pc:sldChg>
      <pc:sldChg chg="modSp add mod ord">
        <pc:chgData name="Emanuel Ferreira da Silva" userId="acbf61af-dd8a-4530-9862-14641210e4cb" providerId="ADAL" clId="{0EE8823F-E908-403F-B755-C2377AE00410}" dt="2025-03-02T21:43:00.915" v="3006"/>
        <pc:sldMkLst>
          <pc:docMk/>
          <pc:sldMk cId="4124149236" sldId="1820"/>
        </pc:sldMkLst>
        <pc:spChg chg="mod">
          <ac:chgData name="Emanuel Ferreira da Silva" userId="acbf61af-dd8a-4530-9862-14641210e4cb" providerId="ADAL" clId="{0EE8823F-E908-403F-B755-C2377AE00410}" dt="2025-03-02T21:43:00.915" v="3006"/>
          <ac:spMkLst>
            <pc:docMk/>
            <pc:sldMk cId="4124149236" sldId="1820"/>
            <ac:spMk id="6" creationId="{5867ABC3-7FF9-C224-C3C0-610C2DF87F29}"/>
          </ac:spMkLst>
        </pc:spChg>
      </pc:sldChg>
      <pc:sldChg chg="add ord">
        <pc:chgData name="Emanuel Ferreira da Silva" userId="acbf61af-dd8a-4530-9862-14641210e4cb" providerId="ADAL" clId="{0EE8823F-E908-403F-B755-C2377AE00410}" dt="2025-03-02T21:42:30.097" v="3005"/>
        <pc:sldMkLst>
          <pc:docMk/>
          <pc:sldMk cId="748454746" sldId="1826"/>
        </pc:sldMkLst>
      </pc:sldChg>
      <pc:sldMasterChg chg="del delSldLayout">
        <pc:chgData name="Emanuel Ferreira da Silva" userId="acbf61af-dd8a-4530-9862-14641210e4cb" providerId="ADAL" clId="{0EE8823F-E908-403F-B755-C2377AE00410}" dt="2025-02-18T00:34:55.791" v="1240" actId="2696"/>
        <pc:sldMasterMkLst>
          <pc:docMk/>
          <pc:sldMasterMk cId="2895508392" sldId="2147483660"/>
        </pc:sldMasterMkLst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2655722368" sldId="2147483661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2213316338" sldId="2147483662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2707505788" sldId="2147483663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2944312201" sldId="2147483664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3835319375" sldId="2147483665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3007677149" sldId="2147483666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3544363071" sldId="2147483667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461802447" sldId="2147483668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333887535" sldId="2147483669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1286268502" sldId="2147483670"/>
          </pc:sldLayoutMkLst>
        </pc:sldLayoutChg>
        <pc:sldLayoutChg chg="del">
          <pc:chgData name="Emanuel Ferreira da Silva" userId="acbf61af-dd8a-4530-9862-14641210e4cb" providerId="ADAL" clId="{0EE8823F-E908-403F-B755-C2377AE00410}" dt="2025-02-18T00:34:55.791" v="1240" actId="2696"/>
          <pc:sldLayoutMkLst>
            <pc:docMk/>
            <pc:sldMasterMk cId="2895508392" sldId="2147483660"/>
            <pc:sldLayoutMk cId="2227725982" sldId="2147483671"/>
          </pc:sldLayoutMkLst>
        </pc:sldLayoutChg>
      </pc:sldMasterChg>
    </pc:docChg>
  </pc:docChgLst>
  <pc:docChgLst>
    <pc:chgData name="Emanuel Ferreira da Silva" userId="acbf61af-dd8a-4530-9862-14641210e4cb" providerId="ADAL" clId="{04EF1D4F-FEAE-45A6-9615-05DC5BE10AA1}"/>
    <pc:docChg chg="modSld">
      <pc:chgData name="Emanuel Ferreira da Silva" userId="acbf61af-dd8a-4530-9862-14641210e4cb" providerId="ADAL" clId="{04EF1D4F-FEAE-45A6-9615-05DC5BE10AA1}" dt="2024-07-14T12:57:31.550" v="133" actId="1038"/>
      <pc:docMkLst>
        <pc:docMk/>
      </pc:docMkLst>
      <pc:sldChg chg="addSp delSp modSp mod">
        <pc:chgData name="Emanuel Ferreira da Silva" userId="acbf61af-dd8a-4530-9862-14641210e4cb" providerId="ADAL" clId="{04EF1D4F-FEAE-45A6-9615-05DC5BE10AA1}" dt="2024-07-14T12:57:31.550" v="133" actId="1038"/>
        <pc:sldMkLst>
          <pc:docMk/>
          <pc:sldMk cId="468704479" sldId="1747"/>
        </pc:sldMkLst>
        <pc:spChg chg="mod">
          <ac:chgData name="Emanuel Ferreira da Silva" userId="acbf61af-dd8a-4530-9862-14641210e4cb" providerId="ADAL" clId="{04EF1D4F-FEAE-45A6-9615-05DC5BE10AA1}" dt="2024-07-14T11:52:57.514" v="1" actId="692"/>
          <ac:spMkLst>
            <pc:docMk/>
            <pc:sldMk cId="468704479" sldId="1747"/>
            <ac:spMk id="38" creationId="{680396CD-1772-05D7-FBEC-DF709224A8C6}"/>
          </ac:spMkLst>
        </pc:spChg>
        <pc:spChg chg="mod">
          <ac:chgData name="Emanuel Ferreira da Silva" userId="acbf61af-dd8a-4530-9862-14641210e4cb" providerId="ADAL" clId="{04EF1D4F-FEAE-45A6-9615-05DC5BE10AA1}" dt="2024-07-14T11:53:19.603" v="7" actId="692"/>
          <ac:spMkLst>
            <pc:docMk/>
            <pc:sldMk cId="468704479" sldId="1747"/>
            <ac:spMk id="46" creationId="{02EA94A5-0E64-4053-D809-09E750AA6756}"/>
          </ac:spMkLst>
        </pc:spChg>
        <pc:spChg chg="mod">
          <ac:chgData name="Emanuel Ferreira da Silva" userId="acbf61af-dd8a-4530-9862-14641210e4cb" providerId="ADAL" clId="{04EF1D4F-FEAE-45A6-9615-05DC5BE10AA1}" dt="2024-07-14T11:53:37.478" v="13" actId="692"/>
          <ac:spMkLst>
            <pc:docMk/>
            <pc:sldMk cId="468704479" sldId="1747"/>
            <ac:spMk id="54" creationId="{FC3A89B7-A813-475D-C778-59DAF3BD7C1A}"/>
          </ac:spMkLst>
        </pc:spChg>
        <pc:spChg chg="mod">
          <ac:chgData name="Emanuel Ferreira da Silva" userId="acbf61af-dd8a-4530-9862-14641210e4cb" providerId="ADAL" clId="{04EF1D4F-FEAE-45A6-9615-05DC5BE10AA1}" dt="2024-07-14T11:53:10.901" v="4" actId="692"/>
          <ac:spMkLst>
            <pc:docMk/>
            <pc:sldMk cId="468704479" sldId="1747"/>
            <ac:spMk id="58" creationId="{05B32353-FFC6-1F53-3140-87D5BBBF7627}"/>
          </ac:spMkLst>
        </pc:spChg>
        <pc:spChg chg="mod">
          <ac:chgData name="Emanuel Ferreira da Silva" userId="acbf61af-dd8a-4530-9862-14641210e4cb" providerId="ADAL" clId="{04EF1D4F-FEAE-45A6-9615-05DC5BE10AA1}" dt="2024-07-14T11:53:28.948" v="10" actId="692"/>
          <ac:spMkLst>
            <pc:docMk/>
            <pc:sldMk cId="468704479" sldId="1747"/>
            <ac:spMk id="62" creationId="{C24CBD25-F57D-7479-07FD-6E96A67E8E68}"/>
          </ac:spMkLst>
        </pc:spChg>
        <pc:spChg chg="mod">
          <ac:chgData name="Emanuel Ferreira da Silva" userId="acbf61af-dd8a-4530-9862-14641210e4cb" providerId="ADAL" clId="{04EF1D4F-FEAE-45A6-9615-05DC5BE10AA1}" dt="2024-07-14T11:52:08.834" v="0" actId="692"/>
          <ac:spMkLst>
            <pc:docMk/>
            <pc:sldMk cId="468704479" sldId="1747"/>
            <ac:spMk id="130" creationId="{D52452EC-3A40-7205-DC5F-E6AA88758422}"/>
          </ac:spMkLst>
        </pc:spChg>
        <pc:spChg chg="mod">
          <ac:chgData name="Emanuel Ferreira da Silva" userId="acbf61af-dd8a-4530-9862-14641210e4cb" providerId="ADAL" clId="{04EF1D4F-FEAE-45A6-9615-05DC5BE10AA1}" dt="2024-07-14T11:53:03.622" v="2" actId="692"/>
          <ac:spMkLst>
            <pc:docMk/>
            <pc:sldMk cId="468704479" sldId="1747"/>
            <ac:spMk id="134" creationId="{B5FB78DE-A521-2E4E-3045-EE91399DB9A6}"/>
          </ac:spMkLst>
        </pc:spChg>
        <pc:spChg chg="mod">
          <ac:chgData name="Emanuel Ferreira da Silva" userId="acbf61af-dd8a-4530-9862-14641210e4cb" providerId="ADAL" clId="{04EF1D4F-FEAE-45A6-9615-05DC5BE10AA1}" dt="2024-07-14T11:53:16.723" v="6" actId="692"/>
          <ac:spMkLst>
            <pc:docMk/>
            <pc:sldMk cId="468704479" sldId="1747"/>
            <ac:spMk id="142" creationId="{544C74D3-ABB5-59F9-33CF-E2750C5A71A7}"/>
          </ac:spMkLst>
        </pc:spChg>
        <pc:spChg chg="mod">
          <ac:chgData name="Emanuel Ferreira da Silva" userId="acbf61af-dd8a-4530-9862-14641210e4cb" providerId="ADAL" clId="{04EF1D4F-FEAE-45A6-9615-05DC5BE10AA1}" dt="2024-07-14T11:53:34.556" v="12" actId="692"/>
          <ac:spMkLst>
            <pc:docMk/>
            <pc:sldMk cId="468704479" sldId="1747"/>
            <ac:spMk id="147" creationId="{401B7975-20A2-86E0-8F78-82858C08EABE}"/>
          </ac:spMkLst>
        </pc:spChg>
        <pc:spChg chg="mod">
          <ac:chgData name="Emanuel Ferreira da Silva" userId="acbf61af-dd8a-4530-9862-14641210e4cb" providerId="ADAL" clId="{04EF1D4F-FEAE-45A6-9615-05DC5BE10AA1}" dt="2024-07-14T11:53:07.936" v="3" actId="692"/>
          <ac:spMkLst>
            <pc:docMk/>
            <pc:sldMk cId="468704479" sldId="1747"/>
            <ac:spMk id="160" creationId="{D62D1502-1BF5-B456-1A50-ACADB0AEAAF0}"/>
          </ac:spMkLst>
        </pc:spChg>
        <pc:spChg chg="mod">
          <ac:chgData name="Emanuel Ferreira da Silva" userId="acbf61af-dd8a-4530-9862-14641210e4cb" providerId="ADAL" clId="{04EF1D4F-FEAE-45A6-9615-05DC5BE10AA1}" dt="2024-07-14T11:53:25.437" v="9" actId="692"/>
          <ac:spMkLst>
            <pc:docMk/>
            <pc:sldMk cId="468704479" sldId="1747"/>
            <ac:spMk id="168" creationId="{6DA966CD-7134-9074-A1DD-9441615F61F7}"/>
          </ac:spMkLst>
        </pc:spChg>
        <pc:spChg chg="mod">
          <ac:chgData name="Emanuel Ferreira da Silva" userId="acbf61af-dd8a-4530-9862-14641210e4cb" providerId="ADAL" clId="{04EF1D4F-FEAE-45A6-9615-05DC5BE10AA1}" dt="2024-07-14T11:53:22.286" v="8" actId="692"/>
          <ac:spMkLst>
            <pc:docMk/>
            <pc:sldMk cId="468704479" sldId="1747"/>
            <ac:spMk id="173" creationId="{35A27FF2-0002-D158-88B5-506BB52B1F10}"/>
          </ac:spMkLst>
        </pc:spChg>
        <pc:spChg chg="mod">
          <ac:chgData name="Emanuel Ferreira da Silva" userId="acbf61af-dd8a-4530-9862-14641210e4cb" providerId="ADAL" clId="{04EF1D4F-FEAE-45A6-9615-05DC5BE10AA1}" dt="2024-07-14T11:53:40.528" v="14" actId="692"/>
          <ac:spMkLst>
            <pc:docMk/>
            <pc:sldMk cId="468704479" sldId="1747"/>
            <ac:spMk id="1024" creationId="{0735E508-297A-FD7B-D02F-13F5E0E601C9}"/>
          </ac:spMkLst>
        </pc:spChg>
        <pc:spChg chg="mod">
          <ac:chgData name="Emanuel Ferreira da Silva" userId="acbf61af-dd8a-4530-9862-14641210e4cb" providerId="ADAL" clId="{04EF1D4F-FEAE-45A6-9615-05DC5BE10AA1}" dt="2024-07-14T11:53:13.857" v="5" actId="692"/>
          <ac:spMkLst>
            <pc:docMk/>
            <pc:sldMk cId="468704479" sldId="1747"/>
            <ac:spMk id="1031" creationId="{C1C0AA3D-F2B4-1392-3419-AB733A057698}"/>
          </ac:spMkLst>
        </pc:spChg>
        <pc:spChg chg="mod">
          <ac:chgData name="Emanuel Ferreira da Silva" userId="acbf61af-dd8a-4530-9862-14641210e4cb" providerId="ADAL" clId="{04EF1D4F-FEAE-45A6-9615-05DC5BE10AA1}" dt="2024-07-14T11:53:31.590" v="11" actId="692"/>
          <ac:spMkLst>
            <pc:docMk/>
            <pc:sldMk cId="468704479" sldId="1747"/>
            <ac:spMk id="1039" creationId="{2709153B-1804-25E6-9332-2F2E84461851}"/>
          </ac:spMkLst>
        </pc:spChg>
        <pc:picChg chg="mod">
          <ac:chgData name="Emanuel Ferreira da Silva" userId="acbf61af-dd8a-4530-9862-14641210e4cb" providerId="ADAL" clId="{04EF1D4F-FEAE-45A6-9615-05DC5BE10AA1}" dt="2024-07-14T11:54:19.483" v="30" actId="1037"/>
          <ac:picMkLst>
            <pc:docMk/>
            <pc:sldMk cId="468704479" sldId="1747"/>
            <ac:picMk id="2" creationId="{06F359A9-FCBA-BAF3-E065-F7848E1FED68}"/>
          </ac:picMkLst>
        </pc:picChg>
        <pc:picChg chg="del mod">
          <ac:chgData name="Emanuel Ferreira da Silva" userId="acbf61af-dd8a-4530-9862-14641210e4cb" providerId="ADAL" clId="{04EF1D4F-FEAE-45A6-9615-05DC5BE10AA1}" dt="2024-07-14T12:01:39.296" v="76" actId="478"/>
          <ac:picMkLst>
            <pc:docMk/>
            <pc:sldMk cId="468704479" sldId="1747"/>
            <ac:picMk id="12" creationId="{121C5ABE-C157-7CA7-3AA8-84FF733875F6}"/>
          </ac:picMkLst>
        </pc:picChg>
        <pc:picChg chg="add mod">
          <ac:chgData name="Emanuel Ferreira da Silva" userId="acbf61af-dd8a-4530-9862-14641210e4cb" providerId="ADAL" clId="{04EF1D4F-FEAE-45A6-9615-05DC5BE10AA1}" dt="2024-07-14T12:02:10.406" v="93" actId="1037"/>
          <ac:picMkLst>
            <pc:docMk/>
            <pc:sldMk cId="468704479" sldId="1747"/>
            <ac:picMk id="1026" creationId="{E76B44F3-BFB8-870F-23EC-8329B69FE00B}"/>
          </ac:picMkLst>
        </pc:picChg>
        <pc:picChg chg="add del mod">
          <ac:chgData name="Emanuel Ferreira da Silva" userId="acbf61af-dd8a-4530-9862-14641210e4cb" providerId="ADAL" clId="{04EF1D4F-FEAE-45A6-9615-05DC5BE10AA1}" dt="2024-07-14T12:57:07.209" v="130" actId="1037"/>
          <ac:picMkLst>
            <pc:docMk/>
            <pc:sldMk cId="468704479" sldId="1747"/>
            <ac:picMk id="1028" creationId="{11349FD4-14A0-F539-D4D2-B4189538F837}"/>
          </ac:picMkLst>
        </pc:picChg>
        <pc:picChg chg="mod">
          <ac:chgData name="Emanuel Ferreira da Silva" userId="acbf61af-dd8a-4530-9862-14641210e4cb" providerId="ADAL" clId="{04EF1D4F-FEAE-45A6-9615-05DC5BE10AA1}" dt="2024-07-14T11:54:06.429" v="22" actId="1037"/>
          <ac:picMkLst>
            <pc:docMk/>
            <pc:sldMk cId="468704479" sldId="1747"/>
            <ac:picMk id="1032" creationId="{9BB6D894-B009-43FE-5BB8-AE0F4C78A5DC}"/>
          </ac:picMkLst>
        </pc:picChg>
        <pc:picChg chg="mod">
          <ac:chgData name="Emanuel Ferreira da Silva" userId="acbf61af-dd8a-4530-9862-14641210e4cb" providerId="ADAL" clId="{04EF1D4F-FEAE-45A6-9615-05DC5BE10AA1}" dt="2024-07-14T11:54:22.956" v="34" actId="1037"/>
          <ac:picMkLst>
            <pc:docMk/>
            <pc:sldMk cId="468704479" sldId="1747"/>
            <ac:picMk id="1034" creationId="{14CB2F15-AFBA-2C0F-0C22-9F102935C867}"/>
          </ac:picMkLst>
        </pc:picChg>
        <pc:picChg chg="mod">
          <ac:chgData name="Emanuel Ferreira da Silva" userId="acbf61af-dd8a-4530-9862-14641210e4cb" providerId="ADAL" clId="{04EF1D4F-FEAE-45A6-9615-05DC5BE10AA1}" dt="2024-07-14T11:54:27.199" v="38" actId="1038"/>
          <ac:picMkLst>
            <pc:docMk/>
            <pc:sldMk cId="468704479" sldId="1747"/>
            <ac:picMk id="1036" creationId="{00158FD9-4C6A-ED21-D697-2A8C866AFF0F}"/>
          </ac:picMkLst>
        </pc:picChg>
        <pc:picChg chg="mod">
          <ac:chgData name="Emanuel Ferreira da Silva" userId="acbf61af-dd8a-4530-9862-14641210e4cb" providerId="ADAL" clId="{04EF1D4F-FEAE-45A6-9615-05DC5BE10AA1}" dt="2024-07-14T11:54:10.517" v="27" actId="1038"/>
          <ac:picMkLst>
            <pc:docMk/>
            <pc:sldMk cId="468704479" sldId="1747"/>
            <ac:picMk id="1038" creationId="{34952CBC-0D7A-895D-63B4-CB039A39784C}"/>
          </ac:picMkLst>
        </pc:picChg>
        <pc:picChg chg="mod">
          <ac:chgData name="Emanuel Ferreira da Silva" userId="acbf61af-dd8a-4530-9862-14641210e4cb" providerId="ADAL" clId="{04EF1D4F-FEAE-45A6-9615-05DC5BE10AA1}" dt="2024-07-14T11:54:29.517" v="40" actId="1037"/>
          <ac:picMkLst>
            <pc:docMk/>
            <pc:sldMk cId="468704479" sldId="1747"/>
            <ac:picMk id="1040" creationId="{8BE9532F-85C8-18C1-9738-CC2E63D207D1}"/>
          </ac:picMkLst>
        </pc:picChg>
        <pc:picChg chg="add del mod">
          <ac:chgData name="Emanuel Ferreira da Silva" userId="acbf61af-dd8a-4530-9862-14641210e4cb" providerId="ADAL" clId="{04EF1D4F-FEAE-45A6-9615-05DC5BE10AA1}" dt="2024-07-14T12:57:02.680" v="123" actId="478"/>
          <ac:picMkLst>
            <pc:docMk/>
            <pc:sldMk cId="468704479" sldId="1747"/>
            <ac:picMk id="1042" creationId="{991735EE-F1F1-7D49-68EA-D77ACB1FFAC0}"/>
          </ac:picMkLst>
        </pc:picChg>
        <pc:picChg chg="mod">
          <ac:chgData name="Emanuel Ferreira da Silva" userId="acbf61af-dd8a-4530-9862-14641210e4cb" providerId="ADAL" clId="{04EF1D4F-FEAE-45A6-9615-05DC5BE10AA1}" dt="2024-07-14T11:54:36.565" v="51" actId="1038"/>
          <ac:picMkLst>
            <pc:docMk/>
            <pc:sldMk cId="468704479" sldId="1747"/>
            <ac:picMk id="1044" creationId="{3B81E29A-A4C0-1593-6593-CE7B231DEACC}"/>
          </ac:picMkLst>
        </pc:picChg>
        <pc:picChg chg="mod">
          <ac:chgData name="Emanuel Ferreira da Silva" userId="acbf61af-dd8a-4530-9862-14641210e4cb" providerId="ADAL" clId="{04EF1D4F-FEAE-45A6-9615-05DC5BE10AA1}" dt="2024-07-14T11:54:40.540" v="57" actId="1037"/>
          <ac:picMkLst>
            <pc:docMk/>
            <pc:sldMk cId="468704479" sldId="1747"/>
            <ac:picMk id="1046" creationId="{93A4D712-C09C-3018-19CC-598F73B9B670}"/>
          </ac:picMkLst>
        </pc:picChg>
        <pc:picChg chg="mod">
          <ac:chgData name="Emanuel Ferreira da Silva" userId="acbf61af-dd8a-4530-9862-14641210e4cb" providerId="ADAL" clId="{04EF1D4F-FEAE-45A6-9615-05DC5BE10AA1}" dt="2024-07-14T11:54:45.432" v="60" actId="1037"/>
          <ac:picMkLst>
            <pc:docMk/>
            <pc:sldMk cId="468704479" sldId="1747"/>
            <ac:picMk id="1048" creationId="{6C20A307-5C7D-6849-0535-CC9FFF51E342}"/>
          </ac:picMkLst>
        </pc:picChg>
        <pc:picChg chg="mod">
          <ac:chgData name="Emanuel Ferreira da Silva" userId="acbf61af-dd8a-4530-9862-14641210e4cb" providerId="ADAL" clId="{04EF1D4F-FEAE-45A6-9615-05DC5BE10AA1}" dt="2024-07-14T12:57:31.550" v="133" actId="1038"/>
          <ac:picMkLst>
            <pc:docMk/>
            <pc:sldMk cId="468704479" sldId="1747"/>
            <ac:picMk id="1050" creationId="{72FA4B28-9D3D-39BE-AAF8-6FE7A54441CF}"/>
          </ac:picMkLst>
        </pc:picChg>
        <pc:picChg chg="mod">
          <ac:chgData name="Emanuel Ferreira da Silva" userId="acbf61af-dd8a-4530-9862-14641210e4cb" providerId="ADAL" clId="{04EF1D4F-FEAE-45A6-9615-05DC5BE10AA1}" dt="2024-07-14T11:54:49.036" v="63" actId="1037"/>
          <ac:picMkLst>
            <pc:docMk/>
            <pc:sldMk cId="468704479" sldId="1747"/>
            <ac:picMk id="1052" creationId="{FFE6F528-E7FA-7C7E-514C-D9C82FAC41F0}"/>
          </ac:picMkLst>
        </pc:picChg>
        <pc:picChg chg="mod">
          <ac:chgData name="Emanuel Ferreira da Silva" userId="acbf61af-dd8a-4530-9862-14641210e4cb" providerId="ADAL" clId="{04EF1D4F-FEAE-45A6-9615-05DC5BE10AA1}" dt="2024-07-14T11:55:02.307" v="70" actId="1037"/>
          <ac:picMkLst>
            <pc:docMk/>
            <pc:sldMk cId="468704479" sldId="1747"/>
            <ac:picMk id="1054" creationId="{E13B074F-946B-8834-5325-8270DF88D39A}"/>
          </ac:picMkLst>
        </pc:picChg>
      </pc:sldChg>
    </pc:docChg>
  </pc:docChgLst>
  <pc:docChgLst>
    <pc:chgData name="Emanuel Ferreira da Silva" userId="acbf61af-dd8a-4530-9862-14641210e4cb" providerId="ADAL" clId="{D91B60EF-3614-410A-9354-96CB12C84AA2}"/>
    <pc:docChg chg="undo redo custSel addSld delSld modSld sldOrd">
      <pc:chgData name="Emanuel Ferreira da Silva" userId="acbf61af-dd8a-4530-9862-14641210e4cb" providerId="ADAL" clId="{D91B60EF-3614-410A-9354-96CB12C84AA2}" dt="2024-11-02T11:44:30.262" v="7312" actId="20577"/>
      <pc:docMkLst>
        <pc:docMk/>
      </pc:docMkLst>
      <pc:sldChg chg="modSp mod">
        <pc:chgData name="Emanuel Ferreira da Silva" userId="acbf61af-dd8a-4530-9862-14641210e4cb" providerId="ADAL" clId="{D91B60EF-3614-410A-9354-96CB12C84AA2}" dt="2024-10-16T13:08:46.560" v="4"/>
        <pc:sldMkLst>
          <pc:docMk/>
          <pc:sldMk cId="321847358" sldId="1682"/>
        </pc:sldMkLst>
        <pc:spChg chg="mod">
          <ac:chgData name="Emanuel Ferreira da Silva" userId="acbf61af-dd8a-4530-9862-14641210e4cb" providerId="ADAL" clId="{D91B60EF-3614-410A-9354-96CB12C84AA2}" dt="2024-10-16T13:08:46.560" v="4"/>
          <ac:spMkLst>
            <pc:docMk/>
            <pc:sldMk cId="321847358" sldId="1682"/>
            <ac:spMk id="4" creationId="{339EA70E-145A-686F-7D43-6021669744E6}"/>
          </ac:spMkLst>
        </pc:spChg>
      </pc:sldChg>
      <pc:sldChg chg="modSp mod">
        <pc:chgData name="Emanuel Ferreira da Silva" userId="acbf61af-dd8a-4530-9862-14641210e4cb" providerId="ADAL" clId="{D91B60EF-3614-410A-9354-96CB12C84AA2}" dt="2024-10-16T13:50:21.552" v="70" actId="14100"/>
        <pc:sldMkLst>
          <pc:docMk/>
          <pc:sldMk cId="863765108" sldId="1683"/>
        </pc:sldMkLst>
        <pc:spChg chg="mod">
          <ac:chgData name="Emanuel Ferreira da Silva" userId="acbf61af-dd8a-4530-9862-14641210e4cb" providerId="ADAL" clId="{D91B60EF-3614-410A-9354-96CB12C84AA2}" dt="2024-10-16T13:06:21.135" v="0"/>
          <ac:spMkLst>
            <pc:docMk/>
            <pc:sldMk cId="863765108" sldId="1683"/>
            <ac:spMk id="2" creationId="{746684F1-5742-E929-AD8A-A8049F273811}"/>
          </ac:spMkLst>
        </pc:spChg>
        <pc:spChg chg="mod">
          <ac:chgData name="Emanuel Ferreira da Silva" userId="acbf61af-dd8a-4530-9862-14641210e4cb" providerId="ADAL" clId="{D91B60EF-3614-410A-9354-96CB12C84AA2}" dt="2024-10-16T13:50:21.552" v="70" actId="14100"/>
          <ac:spMkLst>
            <pc:docMk/>
            <pc:sldMk cId="863765108" sldId="1683"/>
            <ac:spMk id="3" creationId="{08C37E6A-5582-2F69-DC31-BD6546BF16F5}"/>
          </ac:spMkLst>
        </pc:spChg>
      </pc:sldChg>
      <pc:sldChg chg="add del">
        <pc:chgData name="Emanuel Ferreira da Silva" userId="acbf61af-dd8a-4530-9862-14641210e4cb" providerId="ADAL" clId="{D91B60EF-3614-410A-9354-96CB12C84AA2}" dt="2024-10-16T13:09:16.239" v="10" actId="47"/>
        <pc:sldMkLst>
          <pc:docMk/>
          <pc:sldMk cId="2077117476" sldId="1748"/>
        </pc:sldMkLst>
      </pc:sldChg>
      <pc:sldChg chg="delSp modSp del mod modAnim">
        <pc:chgData name="Emanuel Ferreira da Silva" userId="acbf61af-dd8a-4530-9862-14641210e4cb" providerId="ADAL" clId="{D91B60EF-3614-410A-9354-96CB12C84AA2}" dt="2024-10-16T13:55:12.444" v="84" actId="2696"/>
        <pc:sldMkLst>
          <pc:docMk/>
          <pc:sldMk cId="229736806" sldId="1751"/>
        </pc:sldMkLst>
        <pc:spChg chg="mod">
          <ac:chgData name="Emanuel Ferreira da Silva" userId="acbf61af-dd8a-4530-9862-14641210e4cb" providerId="ADAL" clId="{D91B60EF-3614-410A-9354-96CB12C84AA2}" dt="2024-10-16T13:50:26.668" v="73"/>
          <ac:spMkLst>
            <pc:docMk/>
            <pc:sldMk cId="229736806" sldId="1751"/>
            <ac:spMk id="4" creationId="{D09DDD2B-16E4-BF0F-3B0A-07A52D03443A}"/>
          </ac:spMkLst>
        </pc:spChg>
        <pc:spChg chg="mod">
          <ac:chgData name="Emanuel Ferreira da Silva" userId="acbf61af-dd8a-4530-9862-14641210e4cb" providerId="ADAL" clId="{D91B60EF-3614-410A-9354-96CB12C84AA2}" dt="2024-10-16T13:50:27.457" v="74" actId="14100"/>
          <ac:spMkLst>
            <pc:docMk/>
            <pc:sldMk cId="229736806" sldId="1751"/>
            <ac:spMk id="8" creationId="{BF792E44-6C57-F0F5-F26A-DD34BC2294F9}"/>
          </ac:spMkLst>
        </pc:spChg>
        <pc:spChg chg="del">
          <ac:chgData name="Emanuel Ferreira da Silva" userId="acbf61af-dd8a-4530-9862-14641210e4cb" providerId="ADAL" clId="{D91B60EF-3614-410A-9354-96CB12C84AA2}" dt="2024-10-16T13:55:07.585" v="83" actId="478"/>
          <ac:spMkLst>
            <pc:docMk/>
            <pc:sldMk cId="229736806" sldId="1751"/>
            <ac:spMk id="11" creationId="{12F13581-9578-D3C2-8C56-610F54E031EB}"/>
          </ac:spMkLst>
        </pc:spChg>
        <pc:spChg chg="mod">
          <ac:chgData name="Emanuel Ferreira da Silva" userId="acbf61af-dd8a-4530-9862-14641210e4cb" providerId="ADAL" clId="{D91B60EF-3614-410A-9354-96CB12C84AA2}" dt="2024-10-16T13:12:01.092" v="15" actId="20577"/>
          <ac:spMkLst>
            <pc:docMk/>
            <pc:sldMk cId="229736806" sldId="1751"/>
            <ac:spMk id="19" creationId="{18C34D3C-713A-B569-B203-045D93240225}"/>
          </ac:spMkLst>
        </pc:spChg>
        <pc:spChg chg="del mod">
          <ac:chgData name="Emanuel Ferreira da Silva" userId="acbf61af-dd8a-4530-9862-14641210e4cb" providerId="ADAL" clId="{D91B60EF-3614-410A-9354-96CB12C84AA2}" dt="2024-10-16T13:55:07.585" v="83" actId="478"/>
          <ac:spMkLst>
            <pc:docMk/>
            <pc:sldMk cId="229736806" sldId="1751"/>
            <ac:spMk id="20" creationId="{59A039EE-BDC0-E720-B584-E3EBBDD72A28}"/>
          </ac:spMkLst>
        </pc:spChg>
        <pc:spChg chg="mod">
          <ac:chgData name="Emanuel Ferreira da Silva" userId="acbf61af-dd8a-4530-9862-14641210e4cb" providerId="ADAL" clId="{D91B60EF-3614-410A-9354-96CB12C84AA2}" dt="2024-10-16T13:14:28.400" v="27" actId="20577"/>
          <ac:spMkLst>
            <pc:docMk/>
            <pc:sldMk cId="229736806" sldId="1751"/>
            <ac:spMk id="26" creationId="{9CC2FE34-4E87-D051-CC32-449250FBA574}"/>
          </ac:spMkLst>
        </pc:spChg>
        <pc:spChg chg="mod">
          <ac:chgData name="Emanuel Ferreira da Silva" userId="acbf61af-dd8a-4530-9862-14641210e4cb" providerId="ADAL" clId="{D91B60EF-3614-410A-9354-96CB12C84AA2}" dt="2024-10-16T13:15:46.210" v="29" actId="20577"/>
          <ac:spMkLst>
            <pc:docMk/>
            <pc:sldMk cId="229736806" sldId="1751"/>
            <ac:spMk id="35" creationId="{82A47D5F-3ECB-3547-4A5E-55D6AD1B4F01}"/>
          </ac:spMkLst>
        </pc:spChg>
        <pc:spChg chg="mod">
          <ac:chgData name="Emanuel Ferreira da Silva" userId="acbf61af-dd8a-4530-9862-14641210e4cb" providerId="ADAL" clId="{D91B60EF-3614-410A-9354-96CB12C84AA2}" dt="2024-10-16T13:16:07.612" v="33" actId="20577"/>
          <ac:spMkLst>
            <pc:docMk/>
            <pc:sldMk cId="229736806" sldId="1751"/>
            <ac:spMk id="36" creationId="{3FF170CA-F8B0-4599-61D3-19AFEFE0901B}"/>
          </ac:spMkLst>
        </pc:spChg>
        <pc:spChg chg="mod">
          <ac:chgData name="Emanuel Ferreira da Silva" userId="acbf61af-dd8a-4530-9862-14641210e4cb" providerId="ADAL" clId="{D91B60EF-3614-410A-9354-96CB12C84AA2}" dt="2024-10-16T13:44:02.546" v="62" actId="108"/>
          <ac:spMkLst>
            <pc:docMk/>
            <pc:sldMk cId="229736806" sldId="1751"/>
            <ac:spMk id="37" creationId="{58B47C9F-2759-BA64-4FFB-DABF241E102D}"/>
          </ac:spMkLst>
        </pc:spChg>
        <pc:grpChg chg="del">
          <ac:chgData name="Emanuel Ferreira da Silva" userId="acbf61af-dd8a-4530-9862-14641210e4cb" providerId="ADAL" clId="{D91B60EF-3614-410A-9354-96CB12C84AA2}" dt="2024-10-16T13:55:07.585" v="83" actId="478"/>
          <ac:grpSpMkLst>
            <pc:docMk/>
            <pc:sldMk cId="229736806" sldId="1751"/>
            <ac:grpSpMk id="38" creationId="{74BA951D-BF31-30FE-F36C-EA1629C184CA}"/>
          </ac:grpSpMkLst>
        </pc:grpChg>
        <pc:grpChg chg="del">
          <ac:chgData name="Emanuel Ferreira da Silva" userId="acbf61af-dd8a-4530-9862-14641210e4cb" providerId="ADAL" clId="{D91B60EF-3614-410A-9354-96CB12C84AA2}" dt="2024-10-16T13:55:07.585" v="83" actId="478"/>
          <ac:grpSpMkLst>
            <pc:docMk/>
            <pc:sldMk cId="229736806" sldId="1751"/>
            <ac:grpSpMk id="41" creationId="{7983A809-CECC-4BE0-CE13-8FCA10359B67}"/>
          </ac:grpSpMkLst>
        </pc:grpChg>
        <pc:grpChg chg="del">
          <ac:chgData name="Emanuel Ferreira da Silva" userId="acbf61af-dd8a-4530-9862-14641210e4cb" providerId="ADAL" clId="{D91B60EF-3614-410A-9354-96CB12C84AA2}" dt="2024-10-16T13:55:07.585" v="83" actId="478"/>
          <ac:grpSpMkLst>
            <pc:docMk/>
            <pc:sldMk cId="229736806" sldId="1751"/>
            <ac:grpSpMk id="42" creationId="{E0AECA5E-1709-611C-68DD-80802C5C4668}"/>
          </ac:grpSpMkLst>
        </pc:grpChg>
        <pc:grpChg chg="del">
          <ac:chgData name="Emanuel Ferreira da Silva" userId="acbf61af-dd8a-4530-9862-14641210e4cb" providerId="ADAL" clId="{D91B60EF-3614-410A-9354-96CB12C84AA2}" dt="2024-10-16T13:55:07.585" v="83" actId="478"/>
          <ac:grpSpMkLst>
            <pc:docMk/>
            <pc:sldMk cId="229736806" sldId="1751"/>
            <ac:grpSpMk id="43" creationId="{115BADB2-61F7-AA38-3EC6-F1E414585519}"/>
          </ac:grpSpMkLst>
        </pc:grpChg>
        <pc:grpChg chg="del">
          <ac:chgData name="Emanuel Ferreira da Silva" userId="acbf61af-dd8a-4530-9862-14641210e4cb" providerId="ADAL" clId="{D91B60EF-3614-410A-9354-96CB12C84AA2}" dt="2024-10-16T13:55:07.585" v="83" actId="478"/>
          <ac:grpSpMkLst>
            <pc:docMk/>
            <pc:sldMk cId="229736806" sldId="1751"/>
            <ac:grpSpMk id="44" creationId="{3B25828B-DBAC-8669-F03A-65F79F829AD6}"/>
          </ac:grpSpMkLst>
        </pc:grpChg>
        <pc:grpChg chg="del">
          <ac:chgData name="Emanuel Ferreira da Silva" userId="acbf61af-dd8a-4530-9862-14641210e4cb" providerId="ADAL" clId="{D91B60EF-3614-410A-9354-96CB12C84AA2}" dt="2024-10-16T13:55:07.585" v="83" actId="478"/>
          <ac:grpSpMkLst>
            <pc:docMk/>
            <pc:sldMk cId="229736806" sldId="1751"/>
            <ac:grpSpMk id="93" creationId="{3A028120-53D1-DF7E-72B4-0F36B4406BCD}"/>
          </ac:grpSpMkLst>
        </pc:grpChg>
        <pc:picChg chg="del">
          <ac:chgData name="Emanuel Ferreira da Silva" userId="acbf61af-dd8a-4530-9862-14641210e4cb" providerId="ADAL" clId="{D91B60EF-3614-410A-9354-96CB12C84AA2}" dt="2024-10-16T13:55:07.585" v="83" actId="478"/>
          <ac:picMkLst>
            <pc:docMk/>
            <pc:sldMk cId="229736806" sldId="1751"/>
            <ac:picMk id="2050" creationId="{0F0D66A7-3A81-A3F0-1F96-DEA4145DF7F4}"/>
          </ac:picMkLst>
        </pc:picChg>
      </pc:sldChg>
      <pc:sldChg chg="addSp delSp modSp add mod modAnim">
        <pc:chgData name="Emanuel Ferreira da Silva" userId="acbf61af-dd8a-4530-9862-14641210e4cb" providerId="ADAL" clId="{D91B60EF-3614-410A-9354-96CB12C84AA2}" dt="2024-11-02T11:35:53.149" v="7289" actId="20577"/>
        <pc:sldMkLst>
          <pc:docMk/>
          <pc:sldMk cId="3835702466" sldId="1752"/>
        </pc:sldMkLst>
        <pc:spChg chg="del mod topLvl">
          <ac:chgData name="Emanuel Ferreira da Silva" userId="acbf61af-dd8a-4530-9862-14641210e4cb" providerId="ADAL" clId="{D91B60EF-3614-410A-9354-96CB12C84AA2}" dt="2024-10-19T06:18:45.270" v="6042" actId="21"/>
          <ac:spMkLst>
            <pc:docMk/>
            <pc:sldMk cId="3835702466" sldId="1752"/>
            <ac:spMk id="3" creationId="{D4ACD39A-EDCD-BD2B-51EF-709F533C771F}"/>
          </ac:spMkLst>
        </pc:spChg>
        <pc:spChg chg="mod">
          <ac:chgData name="Emanuel Ferreira da Silva" userId="acbf61af-dd8a-4530-9862-14641210e4cb" providerId="ADAL" clId="{D91B60EF-3614-410A-9354-96CB12C84AA2}" dt="2024-10-18T12:32:08.726" v="2590"/>
          <ac:spMkLst>
            <pc:docMk/>
            <pc:sldMk cId="3835702466" sldId="1752"/>
            <ac:spMk id="6" creationId="{9D95A739-1405-D669-6603-F677BAB24B2F}"/>
          </ac:spMkLst>
        </pc:spChg>
        <pc:spChg chg="add del mod">
          <ac:chgData name="Emanuel Ferreira da Silva" userId="acbf61af-dd8a-4530-9862-14641210e4cb" providerId="ADAL" clId="{D91B60EF-3614-410A-9354-96CB12C84AA2}" dt="2024-10-19T06:18:15.625" v="6036" actId="478"/>
          <ac:spMkLst>
            <pc:docMk/>
            <pc:sldMk cId="3835702466" sldId="1752"/>
            <ac:spMk id="9" creationId="{CCAC4FC1-2117-27DF-8E2F-276BCBF0C08A}"/>
          </ac:spMkLst>
        </pc:spChg>
        <pc:spChg chg="del mod topLvl">
          <ac:chgData name="Emanuel Ferreira da Silva" userId="acbf61af-dd8a-4530-9862-14641210e4cb" providerId="ADAL" clId="{D91B60EF-3614-410A-9354-96CB12C84AA2}" dt="2024-10-19T06:07:25.838" v="5925" actId="478"/>
          <ac:spMkLst>
            <pc:docMk/>
            <pc:sldMk cId="3835702466" sldId="1752"/>
            <ac:spMk id="10" creationId="{3E2CEC1C-0645-E72E-E4EB-F08C1764C5B4}"/>
          </ac:spMkLst>
        </pc:spChg>
        <pc:spChg chg="del">
          <ac:chgData name="Emanuel Ferreira da Silva" userId="acbf61af-dd8a-4530-9862-14641210e4cb" providerId="ADAL" clId="{D91B60EF-3614-410A-9354-96CB12C84AA2}" dt="2024-10-16T13:50:52.167" v="76" actId="478"/>
          <ac:spMkLst>
            <pc:docMk/>
            <pc:sldMk cId="3835702466" sldId="1752"/>
            <ac:spMk id="11" creationId="{12F13581-9578-D3C2-8C56-610F54E031EB}"/>
          </ac:spMkLst>
        </pc:spChg>
        <pc:spChg chg="add del mod">
          <ac:chgData name="Emanuel Ferreira da Silva" userId="acbf61af-dd8a-4530-9862-14641210e4cb" providerId="ADAL" clId="{D91B60EF-3614-410A-9354-96CB12C84AA2}" dt="2024-10-19T06:18:14.601" v="6035" actId="478"/>
          <ac:spMkLst>
            <pc:docMk/>
            <pc:sldMk cId="3835702466" sldId="1752"/>
            <ac:spMk id="11" creationId="{14BB5420-CC9F-7200-4667-C508E109B02C}"/>
          </ac:spMkLst>
        </pc:spChg>
        <pc:spChg chg="del mod topLvl">
          <ac:chgData name="Emanuel Ferreira da Silva" userId="acbf61af-dd8a-4530-9862-14641210e4cb" providerId="ADAL" clId="{D91B60EF-3614-410A-9354-96CB12C84AA2}" dt="2024-10-19T06:18:45.270" v="6042" actId="21"/>
          <ac:spMkLst>
            <pc:docMk/>
            <pc:sldMk cId="3835702466" sldId="1752"/>
            <ac:spMk id="13" creationId="{D834DAAA-5F02-74BE-0071-6AFAEA09ABF2}"/>
          </ac:spMkLst>
        </pc:spChg>
        <pc:spChg chg="add mod topLvl">
          <ac:chgData name="Emanuel Ferreira da Silva" userId="acbf61af-dd8a-4530-9862-14641210e4cb" providerId="ADAL" clId="{D91B60EF-3614-410A-9354-96CB12C84AA2}" dt="2024-11-02T11:35:53.149" v="7289" actId="20577"/>
          <ac:spMkLst>
            <pc:docMk/>
            <pc:sldMk cId="3835702466" sldId="1752"/>
            <ac:spMk id="14" creationId="{FFCE6B41-0F1C-B785-4C79-EA1111AAB646}"/>
          </ac:spMkLst>
        </pc:spChg>
        <pc:spChg chg="add mod topLvl">
          <ac:chgData name="Emanuel Ferreira da Silva" userId="acbf61af-dd8a-4530-9862-14641210e4cb" providerId="ADAL" clId="{D91B60EF-3614-410A-9354-96CB12C84AA2}" dt="2024-10-19T06:29:38.169" v="6505" actId="165"/>
          <ac:spMkLst>
            <pc:docMk/>
            <pc:sldMk cId="3835702466" sldId="1752"/>
            <ac:spMk id="15" creationId="{B5DA5058-21BB-0560-D87C-D77BDB17FB61}"/>
          </ac:spMkLst>
        </pc:spChg>
        <pc:spChg chg="del mod topLvl">
          <ac:chgData name="Emanuel Ferreira da Silva" userId="acbf61af-dd8a-4530-9862-14641210e4cb" providerId="ADAL" clId="{D91B60EF-3614-410A-9354-96CB12C84AA2}" dt="2024-10-19T06:18:45.270" v="6042" actId="21"/>
          <ac:spMkLst>
            <pc:docMk/>
            <pc:sldMk cId="3835702466" sldId="1752"/>
            <ac:spMk id="16" creationId="{5F4A96A9-0968-6F2F-39AE-5B146D60F6D7}"/>
          </ac:spMkLst>
        </pc:spChg>
        <pc:spChg chg="add mod topLvl">
          <ac:chgData name="Emanuel Ferreira da Silva" userId="acbf61af-dd8a-4530-9862-14641210e4cb" providerId="ADAL" clId="{D91B60EF-3614-410A-9354-96CB12C84AA2}" dt="2024-10-19T06:29:38.169" v="6505" actId="165"/>
          <ac:spMkLst>
            <pc:docMk/>
            <pc:sldMk cId="3835702466" sldId="1752"/>
            <ac:spMk id="18" creationId="{B7C2D6D8-EA53-5BCB-C997-BDFE954344B5}"/>
          </ac:spMkLst>
        </pc:spChg>
        <pc:spChg chg="add del">
          <ac:chgData name="Emanuel Ferreira da Silva" userId="acbf61af-dd8a-4530-9862-14641210e4cb" providerId="ADAL" clId="{D91B60EF-3614-410A-9354-96CB12C84AA2}" dt="2024-10-18T19:41:35.017" v="5863" actId="22"/>
          <ac:spMkLst>
            <pc:docMk/>
            <pc:sldMk cId="3835702466" sldId="1752"/>
            <ac:spMk id="19" creationId="{89B488E8-17A4-EC2B-6A8A-AA3F455D8EBF}"/>
          </ac:spMkLst>
        </pc:spChg>
        <pc:spChg chg="del">
          <ac:chgData name="Emanuel Ferreira da Silva" userId="acbf61af-dd8a-4530-9862-14641210e4cb" providerId="ADAL" clId="{D91B60EF-3614-410A-9354-96CB12C84AA2}" dt="2024-10-16T13:50:52.167" v="76" actId="478"/>
          <ac:spMkLst>
            <pc:docMk/>
            <pc:sldMk cId="3835702466" sldId="1752"/>
            <ac:spMk id="20" creationId="{59A039EE-BDC0-E720-B584-E3EBBDD72A28}"/>
          </ac:spMkLst>
        </pc:spChg>
        <pc:spChg chg="add mod">
          <ac:chgData name="Emanuel Ferreira da Silva" userId="acbf61af-dd8a-4530-9862-14641210e4cb" providerId="ADAL" clId="{D91B60EF-3614-410A-9354-96CB12C84AA2}" dt="2024-10-19T06:29:16.611" v="6504" actId="20577"/>
          <ac:spMkLst>
            <pc:docMk/>
            <pc:sldMk cId="3835702466" sldId="1752"/>
            <ac:spMk id="22" creationId="{F54F8BE6-8664-8C85-4A72-D00382D0CBF8}"/>
          </ac:spMkLst>
        </pc:spChg>
        <pc:grpChg chg="add del mod topLvl">
          <ac:chgData name="Emanuel Ferreira da Silva" userId="acbf61af-dd8a-4530-9862-14641210e4cb" providerId="ADAL" clId="{D91B60EF-3614-410A-9354-96CB12C84AA2}" dt="2024-10-18T19:53:45.395" v="5893" actId="165"/>
          <ac:grpSpMkLst>
            <pc:docMk/>
            <pc:sldMk cId="3835702466" sldId="1752"/>
            <ac:grpSpMk id="2" creationId="{B8B9C89E-E8B0-0275-3D16-BDFC335B5ABF}"/>
          </ac:grpSpMkLst>
        </pc:grpChg>
        <pc:grpChg chg="add del mod">
          <ac:chgData name="Emanuel Ferreira da Silva" userId="acbf61af-dd8a-4530-9862-14641210e4cb" providerId="ADAL" clId="{D91B60EF-3614-410A-9354-96CB12C84AA2}" dt="2024-10-19T06:07:47.932" v="5928" actId="165"/>
          <ac:grpSpMkLst>
            <pc:docMk/>
            <pc:sldMk cId="3835702466" sldId="1752"/>
            <ac:grpSpMk id="2" creationId="{D5DE1358-9AFB-0C69-DDF0-BFD30A3393EF}"/>
          </ac:grpSpMkLst>
        </pc:grpChg>
        <pc:grpChg chg="add del mod">
          <ac:chgData name="Emanuel Ferreira da Silva" userId="acbf61af-dd8a-4530-9862-14641210e4cb" providerId="ADAL" clId="{D91B60EF-3614-410A-9354-96CB12C84AA2}" dt="2024-10-19T06:12:15.949" v="5944" actId="478"/>
          <ac:grpSpMkLst>
            <pc:docMk/>
            <pc:sldMk cId="3835702466" sldId="1752"/>
            <ac:grpSpMk id="5" creationId="{F76A259F-1413-EC88-434E-93A9047BF606}"/>
          </ac:grpSpMkLst>
        </pc:grpChg>
        <pc:grpChg chg="add del mod topLvl">
          <ac:chgData name="Emanuel Ferreira da Silva" userId="acbf61af-dd8a-4530-9862-14641210e4cb" providerId="ADAL" clId="{D91B60EF-3614-410A-9354-96CB12C84AA2}" dt="2024-10-18T20:27:04.090" v="5901" actId="165"/>
          <ac:grpSpMkLst>
            <pc:docMk/>
            <pc:sldMk cId="3835702466" sldId="1752"/>
            <ac:grpSpMk id="9" creationId="{13445978-3E6D-E932-2B83-64845C6E743A}"/>
          </ac:grpSpMkLst>
        </pc:grpChg>
        <pc:grpChg chg="add del mod topLvl">
          <ac:chgData name="Emanuel Ferreira da Silva" userId="acbf61af-dd8a-4530-9862-14641210e4cb" providerId="ADAL" clId="{D91B60EF-3614-410A-9354-96CB12C84AA2}" dt="2024-10-18T20:27:39.452" v="5906" actId="165"/>
          <ac:grpSpMkLst>
            <pc:docMk/>
            <pc:sldMk cId="3835702466" sldId="1752"/>
            <ac:grpSpMk id="12" creationId="{28329E8F-88B5-9A33-2325-949F3F283A81}"/>
          </ac:grpSpMkLst>
        </pc:grpChg>
        <pc:grpChg chg="add del mod topLvl">
          <ac:chgData name="Emanuel Ferreira da Silva" userId="acbf61af-dd8a-4530-9862-14641210e4cb" providerId="ADAL" clId="{D91B60EF-3614-410A-9354-96CB12C84AA2}" dt="2024-10-18T20:31:38.155" v="5921" actId="165"/>
          <ac:grpSpMkLst>
            <pc:docMk/>
            <pc:sldMk cId="3835702466" sldId="1752"/>
            <ac:grpSpMk id="15" creationId="{B674EA8A-8EA5-9793-743C-018B6417E090}"/>
          </ac:grpSpMkLst>
        </pc:grpChg>
        <pc:grpChg chg="add del mod">
          <ac:chgData name="Emanuel Ferreira da Silva" userId="acbf61af-dd8a-4530-9862-14641210e4cb" providerId="ADAL" clId="{D91B60EF-3614-410A-9354-96CB12C84AA2}" dt="2024-10-18T19:53:42.165" v="5892" actId="165"/>
          <ac:grpSpMkLst>
            <pc:docMk/>
            <pc:sldMk cId="3835702466" sldId="1752"/>
            <ac:grpSpMk id="20" creationId="{0828C8D6-1F4A-A576-B12B-B9AD8A1320AE}"/>
          </ac:grpSpMkLst>
        </pc:grpChg>
        <pc:grpChg chg="add del mod">
          <ac:chgData name="Emanuel Ferreira da Silva" userId="acbf61af-dd8a-4530-9862-14641210e4cb" providerId="ADAL" clId="{D91B60EF-3614-410A-9354-96CB12C84AA2}" dt="2024-10-19T06:29:38.169" v="6505" actId="165"/>
          <ac:grpSpMkLst>
            <pc:docMk/>
            <pc:sldMk cId="3835702466" sldId="1752"/>
            <ac:grpSpMk id="21" creationId="{C58D08B6-6BE6-0EF2-0556-1591570BFC0C}"/>
          </ac:grpSpMkLst>
        </pc:grpChg>
        <pc:grpChg chg="del">
          <ac:chgData name="Emanuel Ferreira da Silva" userId="acbf61af-dd8a-4530-9862-14641210e4cb" providerId="ADAL" clId="{D91B60EF-3614-410A-9354-96CB12C84AA2}" dt="2024-10-16T13:50:52.167" v="76" actId="478"/>
          <ac:grpSpMkLst>
            <pc:docMk/>
            <pc:sldMk cId="3835702466" sldId="1752"/>
            <ac:grpSpMk id="38" creationId="{74BA951D-BF31-30FE-F36C-EA1629C184CA}"/>
          </ac:grpSpMkLst>
        </pc:grpChg>
        <pc:grpChg chg="del">
          <ac:chgData name="Emanuel Ferreira da Silva" userId="acbf61af-dd8a-4530-9862-14641210e4cb" providerId="ADAL" clId="{D91B60EF-3614-410A-9354-96CB12C84AA2}" dt="2024-10-16T13:50:52.167" v="76" actId="478"/>
          <ac:grpSpMkLst>
            <pc:docMk/>
            <pc:sldMk cId="3835702466" sldId="1752"/>
            <ac:grpSpMk id="41" creationId="{7983A809-CECC-4BE0-CE13-8FCA10359B67}"/>
          </ac:grpSpMkLst>
        </pc:grpChg>
        <pc:grpChg chg="del">
          <ac:chgData name="Emanuel Ferreira da Silva" userId="acbf61af-dd8a-4530-9862-14641210e4cb" providerId="ADAL" clId="{D91B60EF-3614-410A-9354-96CB12C84AA2}" dt="2024-10-16T13:50:52.167" v="76" actId="478"/>
          <ac:grpSpMkLst>
            <pc:docMk/>
            <pc:sldMk cId="3835702466" sldId="1752"/>
            <ac:grpSpMk id="42" creationId="{E0AECA5E-1709-611C-68DD-80802C5C4668}"/>
          </ac:grpSpMkLst>
        </pc:grpChg>
        <pc:grpChg chg="del">
          <ac:chgData name="Emanuel Ferreira da Silva" userId="acbf61af-dd8a-4530-9862-14641210e4cb" providerId="ADAL" clId="{D91B60EF-3614-410A-9354-96CB12C84AA2}" dt="2024-10-16T13:50:52.167" v="76" actId="478"/>
          <ac:grpSpMkLst>
            <pc:docMk/>
            <pc:sldMk cId="3835702466" sldId="1752"/>
            <ac:grpSpMk id="43" creationId="{115BADB2-61F7-AA38-3EC6-F1E414585519}"/>
          </ac:grpSpMkLst>
        </pc:grpChg>
        <pc:grpChg chg="del">
          <ac:chgData name="Emanuel Ferreira da Silva" userId="acbf61af-dd8a-4530-9862-14641210e4cb" providerId="ADAL" clId="{D91B60EF-3614-410A-9354-96CB12C84AA2}" dt="2024-10-16T13:50:52.167" v="76" actId="478"/>
          <ac:grpSpMkLst>
            <pc:docMk/>
            <pc:sldMk cId="3835702466" sldId="1752"/>
            <ac:grpSpMk id="44" creationId="{3B25828B-DBAC-8669-F03A-65F79F829AD6}"/>
          </ac:grpSpMkLst>
        </pc:grpChg>
        <pc:grpChg chg="del">
          <ac:chgData name="Emanuel Ferreira da Silva" userId="acbf61af-dd8a-4530-9862-14641210e4cb" providerId="ADAL" clId="{D91B60EF-3614-410A-9354-96CB12C84AA2}" dt="2024-10-16T13:50:52.167" v="76" actId="478"/>
          <ac:grpSpMkLst>
            <pc:docMk/>
            <pc:sldMk cId="3835702466" sldId="1752"/>
            <ac:grpSpMk id="93" creationId="{3A028120-53D1-DF7E-72B4-0F36B4406BCD}"/>
          </ac:grpSpMkLst>
        </pc:grpChg>
        <pc:picChg chg="add del mod">
          <ac:chgData name="Emanuel Ferreira da Silva" userId="acbf61af-dd8a-4530-9862-14641210e4cb" providerId="ADAL" clId="{D91B60EF-3614-410A-9354-96CB12C84AA2}" dt="2024-10-18T12:32:10.912" v="2591" actId="478"/>
          <ac:picMkLst>
            <pc:docMk/>
            <pc:sldMk cId="3835702466" sldId="1752"/>
            <ac:picMk id="2" creationId="{0B8328C0-46A5-CCEA-DF7E-0FF907F36E18}"/>
          </ac:picMkLst>
        </pc:picChg>
        <pc:picChg chg="del mod topLvl">
          <ac:chgData name="Emanuel Ferreira da Silva" userId="acbf61af-dd8a-4530-9862-14641210e4cb" providerId="ADAL" clId="{D91B60EF-3614-410A-9354-96CB12C84AA2}" dt="2024-10-18T19:53:46.776" v="5894" actId="478"/>
          <ac:picMkLst>
            <pc:docMk/>
            <pc:sldMk cId="3835702466" sldId="1752"/>
            <ac:picMk id="5" creationId="{69CAAFAD-6C25-66D6-6D5A-D23035F61089}"/>
          </ac:picMkLst>
        </pc:picChg>
        <pc:picChg chg="del mod topLvl">
          <ac:chgData name="Emanuel Ferreira da Silva" userId="acbf61af-dd8a-4530-9862-14641210e4cb" providerId="ADAL" clId="{D91B60EF-3614-410A-9354-96CB12C84AA2}" dt="2024-10-18T20:27:05.022" v="5902" actId="478"/>
          <ac:picMkLst>
            <pc:docMk/>
            <pc:sldMk cId="3835702466" sldId="1752"/>
            <ac:picMk id="11" creationId="{AC9DAD9C-7583-7AAB-7C8F-CBA061287DF8}"/>
          </ac:picMkLst>
        </pc:picChg>
        <pc:picChg chg="add del mod">
          <ac:chgData name="Emanuel Ferreira da Silva" userId="acbf61af-dd8a-4530-9862-14641210e4cb" providerId="ADAL" clId="{D91B60EF-3614-410A-9354-96CB12C84AA2}" dt="2024-10-19T06:26:17.305" v="6237" actId="478"/>
          <ac:picMkLst>
            <pc:docMk/>
            <pc:sldMk cId="3835702466" sldId="1752"/>
            <ac:picMk id="12" creationId="{2698156C-2130-3B83-0FF7-A5E978D6F404}"/>
          </ac:picMkLst>
        </pc:picChg>
        <pc:picChg chg="del mod topLvl">
          <ac:chgData name="Emanuel Ferreira da Silva" userId="acbf61af-dd8a-4530-9862-14641210e4cb" providerId="ADAL" clId="{D91B60EF-3614-410A-9354-96CB12C84AA2}" dt="2024-10-18T20:27:40.296" v="5907" actId="478"/>
          <ac:picMkLst>
            <pc:docMk/>
            <pc:sldMk cId="3835702466" sldId="1752"/>
            <ac:picMk id="14" creationId="{C4A38057-D0F5-B62C-849D-1FC1544A409C}"/>
          </ac:picMkLst>
        </pc:picChg>
        <pc:picChg chg="add mod topLvl">
          <ac:chgData name="Emanuel Ferreira da Silva" userId="acbf61af-dd8a-4530-9862-14641210e4cb" providerId="ADAL" clId="{D91B60EF-3614-410A-9354-96CB12C84AA2}" dt="2024-10-19T06:29:38.169" v="6505" actId="165"/>
          <ac:picMkLst>
            <pc:docMk/>
            <pc:sldMk cId="3835702466" sldId="1752"/>
            <ac:picMk id="17" creationId="{4C89996A-F810-847F-4965-6BCB8FBF2A66}"/>
          </ac:picMkLst>
        </pc:picChg>
        <pc:picChg chg="del mod topLvl">
          <ac:chgData name="Emanuel Ferreira da Silva" userId="acbf61af-dd8a-4530-9862-14641210e4cb" providerId="ADAL" clId="{D91B60EF-3614-410A-9354-96CB12C84AA2}" dt="2024-10-18T20:31:39.049" v="5922" actId="478"/>
          <ac:picMkLst>
            <pc:docMk/>
            <pc:sldMk cId="3835702466" sldId="1752"/>
            <ac:picMk id="17" creationId="{F45DB41D-4771-3EB5-FF2C-8FEEBC2A7BE2}"/>
          </ac:picMkLst>
        </pc:picChg>
        <pc:picChg chg="add mod topLvl">
          <ac:chgData name="Emanuel Ferreira da Silva" userId="acbf61af-dd8a-4530-9862-14641210e4cb" providerId="ADAL" clId="{D91B60EF-3614-410A-9354-96CB12C84AA2}" dt="2024-10-19T06:29:38.169" v="6505" actId="165"/>
          <ac:picMkLst>
            <pc:docMk/>
            <pc:sldMk cId="3835702466" sldId="1752"/>
            <ac:picMk id="19" creationId="{8C3337B2-58CD-D7F8-1A32-0403677C911A}"/>
          </ac:picMkLst>
        </pc:picChg>
        <pc:picChg chg="add mod topLvl">
          <ac:chgData name="Emanuel Ferreira da Silva" userId="acbf61af-dd8a-4530-9862-14641210e4cb" providerId="ADAL" clId="{D91B60EF-3614-410A-9354-96CB12C84AA2}" dt="2024-10-19T06:29:38.169" v="6505" actId="165"/>
          <ac:picMkLst>
            <pc:docMk/>
            <pc:sldMk cId="3835702466" sldId="1752"/>
            <ac:picMk id="20" creationId="{D9E56D7C-90D0-59D6-0E61-5B0E08B5F7ED}"/>
          </ac:picMkLst>
        </pc:picChg>
        <pc:picChg chg="add del mod">
          <ac:chgData name="Emanuel Ferreira da Silva" userId="acbf61af-dd8a-4530-9862-14641210e4cb" providerId="ADAL" clId="{D91B60EF-3614-410A-9354-96CB12C84AA2}" dt="2024-10-18T19:52:16.154" v="5882" actId="478"/>
          <ac:picMkLst>
            <pc:docMk/>
            <pc:sldMk cId="3835702466" sldId="1752"/>
            <ac:picMk id="1026" creationId="{6AA28665-FD29-DC57-F147-6365958282AB}"/>
          </ac:picMkLst>
        </pc:picChg>
        <pc:picChg chg="add del mod">
          <ac:chgData name="Emanuel Ferreira da Silva" userId="acbf61af-dd8a-4530-9862-14641210e4cb" providerId="ADAL" clId="{D91B60EF-3614-410A-9354-96CB12C84AA2}" dt="2024-10-19T06:18:45.270" v="6042" actId="21"/>
          <ac:picMkLst>
            <pc:docMk/>
            <pc:sldMk cId="3835702466" sldId="1752"/>
            <ac:picMk id="1026" creationId="{C5265980-138D-97AE-58AF-4B2F0ED3DB78}"/>
          </ac:picMkLst>
        </pc:picChg>
        <pc:picChg chg="add del mod">
          <ac:chgData name="Emanuel Ferreira da Silva" userId="acbf61af-dd8a-4530-9862-14641210e4cb" providerId="ADAL" clId="{D91B60EF-3614-410A-9354-96CB12C84AA2}" dt="2024-10-18T19:53:19.545" v="5889" actId="478"/>
          <ac:picMkLst>
            <pc:docMk/>
            <pc:sldMk cId="3835702466" sldId="1752"/>
            <ac:picMk id="1028" creationId="{84A30389-7297-E319-DF1D-D3B7C26D2FB7}"/>
          </ac:picMkLst>
        </pc:picChg>
        <pc:picChg chg="add del mod">
          <ac:chgData name="Emanuel Ferreira da Silva" userId="acbf61af-dd8a-4530-9862-14641210e4cb" providerId="ADAL" clId="{D91B60EF-3614-410A-9354-96CB12C84AA2}" dt="2024-10-19T06:18:45.270" v="6042" actId="21"/>
          <ac:picMkLst>
            <pc:docMk/>
            <pc:sldMk cId="3835702466" sldId="1752"/>
            <ac:picMk id="1028" creationId="{AF1B868B-D544-F125-1ADC-03C4A57D0DFF}"/>
          </ac:picMkLst>
        </pc:picChg>
        <pc:picChg chg="add del mod">
          <ac:chgData name="Emanuel Ferreira da Silva" userId="acbf61af-dd8a-4530-9862-14641210e4cb" providerId="ADAL" clId="{D91B60EF-3614-410A-9354-96CB12C84AA2}" dt="2024-10-19T06:18:28.802" v="6039" actId="478"/>
          <ac:picMkLst>
            <pc:docMk/>
            <pc:sldMk cId="3835702466" sldId="1752"/>
            <ac:picMk id="1030" creationId="{09B37779-DB53-FFCF-B4C2-5CD1829823A2}"/>
          </ac:picMkLst>
        </pc:picChg>
        <pc:picChg chg="add del mod">
          <ac:chgData name="Emanuel Ferreira da Silva" userId="acbf61af-dd8a-4530-9862-14641210e4cb" providerId="ADAL" clId="{D91B60EF-3614-410A-9354-96CB12C84AA2}" dt="2024-10-18T20:24:49.285" v="5897" actId="478"/>
          <ac:picMkLst>
            <pc:docMk/>
            <pc:sldMk cId="3835702466" sldId="1752"/>
            <ac:picMk id="1030" creationId="{71C5BF25-9DEC-666B-6B51-679D55DE0A0E}"/>
          </ac:picMkLst>
        </pc:picChg>
        <pc:picChg chg="add del mod topLvl">
          <ac:chgData name="Emanuel Ferreira da Silva" userId="acbf61af-dd8a-4530-9862-14641210e4cb" providerId="ADAL" clId="{D91B60EF-3614-410A-9354-96CB12C84AA2}" dt="2024-10-19T06:18:45.270" v="6042" actId="21"/>
          <ac:picMkLst>
            <pc:docMk/>
            <pc:sldMk cId="3835702466" sldId="1752"/>
            <ac:picMk id="1032" creationId="{83062CF0-5BDD-689F-3AC5-D462EC6CC04B}"/>
          </ac:picMkLst>
        </pc:picChg>
        <pc:picChg chg="add del mod">
          <ac:chgData name="Emanuel Ferreira da Silva" userId="acbf61af-dd8a-4530-9862-14641210e4cb" providerId="ADAL" clId="{D91B60EF-3614-410A-9354-96CB12C84AA2}" dt="2024-10-18T20:29:06.898" v="5910" actId="478"/>
          <ac:picMkLst>
            <pc:docMk/>
            <pc:sldMk cId="3835702466" sldId="1752"/>
            <ac:picMk id="1034" creationId="{48E9692F-2879-78BD-C0D6-DF7611E860E5}"/>
          </ac:picMkLst>
        </pc:picChg>
        <pc:picChg chg="add mod">
          <ac:chgData name="Emanuel Ferreira da Silva" userId="acbf61af-dd8a-4530-9862-14641210e4cb" providerId="ADAL" clId="{D91B60EF-3614-410A-9354-96CB12C84AA2}" dt="2024-10-19T06:26:26.815" v="6239" actId="1076"/>
          <ac:picMkLst>
            <pc:docMk/>
            <pc:sldMk cId="3835702466" sldId="1752"/>
            <ac:picMk id="1034" creationId="{9D562F66-4972-61AA-1247-A5A4A6B96CC3}"/>
          </ac:picMkLst>
        </pc:picChg>
        <pc:picChg chg="add del mod topLvl">
          <ac:chgData name="Emanuel Ferreira da Silva" userId="acbf61af-dd8a-4530-9862-14641210e4cb" providerId="ADAL" clId="{D91B60EF-3614-410A-9354-96CB12C84AA2}" dt="2024-10-19T06:12:15.949" v="5944" actId="478"/>
          <ac:picMkLst>
            <pc:docMk/>
            <pc:sldMk cId="3835702466" sldId="1752"/>
            <ac:picMk id="1036" creationId="{92A57216-0575-6426-9714-A002E6DD9EE9}"/>
          </ac:picMkLst>
        </pc:picChg>
        <pc:picChg chg="add del mod">
          <ac:chgData name="Emanuel Ferreira da Silva" userId="acbf61af-dd8a-4530-9862-14641210e4cb" providerId="ADAL" clId="{D91B60EF-3614-410A-9354-96CB12C84AA2}" dt="2024-10-18T20:31:18.494" v="5916" actId="478"/>
          <ac:picMkLst>
            <pc:docMk/>
            <pc:sldMk cId="3835702466" sldId="1752"/>
            <ac:picMk id="1038" creationId="{BE9C6A60-333C-8996-F69D-65A351AD616F}"/>
          </ac:picMkLst>
        </pc:picChg>
        <pc:picChg chg="add del mod">
          <ac:chgData name="Emanuel Ferreira da Silva" userId="acbf61af-dd8a-4530-9862-14641210e4cb" providerId="ADAL" clId="{D91B60EF-3614-410A-9354-96CB12C84AA2}" dt="2024-10-19T06:07:24.582" v="5924" actId="478"/>
          <ac:picMkLst>
            <pc:docMk/>
            <pc:sldMk cId="3835702466" sldId="1752"/>
            <ac:picMk id="1040" creationId="{0708C5E6-BB50-EF87-B336-1E139EE2CA34}"/>
          </ac:picMkLst>
        </pc:picChg>
        <pc:picChg chg="del">
          <ac:chgData name="Emanuel Ferreira da Silva" userId="acbf61af-dd8a-4530-9862-14641210e4cb" providerId="ADAL" clId="{D91B60EF-3614-410A-9354-96CB12C84AA2}" dt="2024-10-16T13:50:52.167" v="76" actId="478"/>
          <ac:picMkLst>
            <pc:docMk/>
            <pc:sldMk cId="3835702466" sldId="1752"/>
            <ac:picMk id="2050" creationId="{0F0D66A7-3A81-A3F0-1F96-DEA4145DF7F4}"/>
          </ac:picMkLst>
        </pc:picChg>
      </pc:sldChg>
      <pc:sldChg chg="del">
        <pc:chgData name="Emanuel Ferreira da Silva" userId="acbf61af-dd8a-4530-9862-14641210e4cb" providerId="ADAL" clId="{D91B60EF-3614-410A-9354-96CB12C84AA2}" dt="2024-10-16T13:09:00.423" v="7" actId="47"/>
        <pc:sldMkLst>
          <pc:docMk/>
          <pc:sldMk cId="1085678485" sldId="1753"/>
        </pc:sldMkLst>
      </pc:sldChg>
      <pc:sldChg chg="addSp delSp modSp add mod ord modAnim">
        <pc:chgData name="Emanuel Ferreira da Silva" userId="acbf61af-dd8a-4530-9862-14641210e4cb" providerId="ADAL" clId="{D91B60EF-3614-410A-9354-96CB12C84AA2}" dt="2024-10-18T17:40:38.267" v="2719" actId="14100"/>
        <pc:sldMkLst>
          <pc:docMk/>
          <pc:sldMk cId="1327329378" sldId="1753"/>
        </pc:sldMkLst>
        <pc:spChg chg="add del mod">
          <ac:chgData name="Emanuel Ferreira da Silva" userId="acbf61af-dd8a-4530-9862-14641210e4cb" providerId="ADAL" clId="{D91B60EF-3614-410A-9354-96CB12C84AA2}" dt="2024-10-18T12:35:37.344" v="2633"/>
          <ac:spMkLst>
            <pc:docMk/>
            <pc:sldMk cId="1327329378" sldId="1753"/>
            <ac:spMk id="2" creationId="{3CCC06D9-2CB2-EB1A-1B13-AE2D8E8988B4}"/>
          </ac:spMkLst>
        </pc:spChg>
        <pc:spChg chg="add del mod">
          <ac:chgData name="Emanuel Ferreira da Silva" userId="acbf61af-dd8a-4530-9862-14641210e4cb" providerId="ADAL" clId="{D91B60EF-3614-410A-9354-96CB12C84AA2}" dt="2024-10-17T12:31:07.279" v="1758"/>
          <ac:spMkLst>
            <pc:docMk/>
            <pc:sldMk cId="1327329378" sldId="1753"/>
            <ac:spMk id="2" creationId="{76F052F7-1BED-2817-90F5-268E5C5A3591}"/>
          </ac:spMkLst>
        </pc:spChg>
        <pc:spChg chg="mod">
          <ac:chgData name="Emanuel Ferreira da Silva" userId="acbf61af-dd8a-4530-9862-14641210e4cb" providerId="ADAL" clId="{D91B60EF-3614-410A-9354-96CB12C84AA2}" dt="2024-10-18T12:54:48.347" v="2706" actId="14100"/>
          <ac:spMkLst>
            <pc:docMk/>
            <pc:sldMk cId="1327329378" sldId="1753"/>
            <ac:spMk id="5" creationId="{617EEF13-DC54-FA2F-0DD1-E247B9DEB961}"/>
          </ac:spMkLst>
        </pc:spChg>
        <pc:spChg chg="del mod">
          <ac:chgData name="Emanuel Ferreira da Silva" userId="acbf61af-dd8a-4530-9862-14641210e4cb" providerId="ADAL" clId="{D91B60EF-3614-410A-9354-96CB12C84AA2}" dt="2024-10-18T12:33:21.839" v="2615" actId="21"/>
          <ac:spMkLst>
            <pc:docMk/>
            <pc:sldMk cId="1327329378" sldId="1753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D91B60EF-3614-410A-9354-96CB12C84AA2}" dt="2024-10-16T13:56:31.632" v="86"/>
          <ac:spMkLst>
            <pc:docMk/>
            <pc:sldMk cId="1327329378" sldId="1753"/>
            <ac:spMk id="9" creationId="{BAAEAA7F-BBC0-FE23-C2DE-3D703AB88836}"/>
          </ac:spMkLst>
        </pc:spChg>
        <pc:spChg chg="add mod">
          <ac:chgData name="Emanuel Ferreira da Silva" userId="acbf61af-dd8a-4530-9862-14641210e4cb" providerId="ADAL" clId="{D91B60EF-3614-410A-9354-96CB12C84AA2}" dt="2024-10-16T13:56:31.632" v="86"/>
          <ac:spMkLst>
            <pc:docMk/>
            <pc:sldMk cId="1327329378" sldId="1753"/>
            <ac:spMk id="10" creationId="{59D05C3E-1A64-D4D1-AD40-B4383415CA0E}"/>
          </ac:spMkLst>
        </pc:spChg>
        <pc:spChg chg="mod">
          <ac:chgData name="Emanuel Ferreira da Silva" userId="acbf61af-dd8a-4530-9862-14641210e4cb" providerId="ADAL" clId="{D91B60EF-3614-410A-9354-96CB12C84AA2}" dt="2024-10-16T13:56:31.632" v="86"/>
          <ac:spMkLst>
            <pc:docMk/>
            <pc:sldMk cId="1327329378" sldId="1753"/>
            <ac:spMk id="13" creationId="{DF761202-6590-11B2-215E-FC8BFD5BC111}"/>
          </ac:spMkLst>
        </pc:spChg>
        <pc:spChg chg="mod">
          <ac:chgData name="Emanuel Ferreira da Silva" userId="acbf61af-dd8a-4530-9862-14641210e4cb" providerId="ADAL" clId="{D91B60EF-3614-410A-9354-96CB12C84AA2}" dt="2024-10-16T13:56:31.632" v="86"/>
          <ac:spMkLst>
            <pc:docMk/>
            <pc:sldMk cId="1327329378" sldId="1753"/>
            <ac:spMk id="14" creationId="{1788CC7E-05A8-F282-56E4-CEC34B1DC4E1}"/>
          </ac:spMkLst>
        </pc:spChg>
        <pc:spChg chg="add mod">
          <ac:chgData name="Emanuel Ferreira da Silva" userId="acbf61af-dd8a-4530-9862-14641210e4cb" providerId="ADAL" clId="{D91B60EF-3614-410A-9354-96CB12C84AA2}" dt="2024-10-16T13:56:31.632" v="86"/>
          <ac:spMkLst>
            <pc:docMk/>
            <pc:sldMk cId="1327329378" sldId="1753"/>
            <ac:spMk id="15" creationId="{D73CA131-2BE4-0124-A098-F188B7FA0368}"/>
          </ac:spMkLst>
        </pc:spChg>
        <pc:spChg chg="add mod">
          <ac:chgData name="Emanuel Ferreira da Silva" userId="acbf61af-dd8a-4530-9862-14641210e4cb" providerId="ADAL" clId="{D91B60EF-3614-410A-9354-96CB12C84AA2}" dt="2024-10-18T12:46:12.299" v="2650" actId="164"/>
          <ac:spMkLst>
            <pc:docMk/>
            <pc:sldMk cId="1327329378" sldId="1753"/>
            <ac:spMk id="17" creationId="{EF34FA83-10A2-5381-127F-9C5C941E475D}"/>
          </ac:spMkLst>
        </pc:spChg>
        <pc:spChg chg="add mod">
          <ac:chgData name="Emanuel Ferreira da Silva" userId="acbf61af-dd8a-4530-9862-14641210e4cb" providerId="ADAL" clId="{D91B60EF-3614-410A-9354-96CB12C84AA2}" dt="2024-10-18T12:47:13.844" v="2654" actId="255"/>
          <ac:spMkLst>
            <pc:docMk/>
            <pc:sldMk cId="1327329378" sldId="1753"/>
            <ac:spMk id="18" creationId="{AA97227A-64B5-DFA5-90A4-966C8A8D2CF5}"/>
          </ac:spMkLst>
        </pc:spChg>
        <pc:spChg chg="add mod">
          <ac:chgData name="Emanuel Ferreira da Silva" userId="acbf61af-dd8a-4530-9862-14641210e4cb" providerId="ADAL" clId="{D91B60EF-3614-410A-9354-96CB12C84AA2}" dt="2024-10-16T13:56:31.632" v="86"/>
          <ac:spMkLst>
            <pc:docMk/>
            <pc:sldMk cId="1327329378" sldId="1753"/>
            <ac:spMk id="19" creationId="{E1501771-9112-8271-5064-62C10F93A807}"/>
          </ac:spMkLst>
        </pc:spChg>
        <pc:spChg chg="add mod">
          <ac:chgData name="Emanuel Ferreira da Silva" userId="acbf61af-dd8a-4530-9862-14641210e4cb" providerId="ADAL" clId="{D91B60EF-3614-410A-9354-96CB12C84AA2}" dt="2024-10-16T13:56:31.632" v="86"/>
          <ac:spMkLst>
            <pc:docMk/>
            <pc:sldMk cId="1327329378" sldId="1753"/>
            <ac:spMk id="20" creationId="{E6F03E20-045E-6445-8219-4239B162A789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35" creationId="{CBE20B5D-67B4-2916-5E31-D5DD7D5ADB38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36" creationId="{377FA651-49D7-B880-C364-A8BA27FD5D38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38" creationId="{FAE1B726-A2C2-49F3-677D-536654D41EE2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39" creationId="{8AD0FC6C-9AD5-FBD1-697E-FA31FF3C5030}"/>
          </ac:spMkLst>
        </pc:spChg>
        <pc:spChg chg="add del mod">
          <ac:chgData name="Emanuel Ferreira da Silva" userId="acbf61af-dd8a-4530-9862-14641210e4cb" providerId="ADAL" clId="{D91B60EF-3614-410A-9354-96CB12C84AA2}" dt="2024-10-16T14:04:46.460" v="116" actId="478"/>
          <ac:spMkLst>
            <pc:docMk/>
            <pc:sldMk cId="1327329378" sldId="1753"/>
            <ac:spMk id="40" creationId="{1715024C-65A0-5FBC-3870-DF5F90A41D26}"/>
          </ac:spMkLst>
        </pc:spChg>
        <pc:spChg chg="add mod topLvl">
          <ac:chgData name="Emanuel Ferreira da Silva" userId="acbf61af-dd8a-4530-9862-14641210e4cb" providerId="ADAL" clId="{D91B60EF-3614-410A-9354-96CB12C84AA2}" dt="2024-10-18T12:50:24.676" v="2682" actId="164"/>
          <ac:spMkLst>
            <pc:docMk/>
            <pc:sldMk cId="1327329378" sldId="1753"/>
            <ac:spMk id="40" creationId="{505B818F-9302-D94E-FD2B-25CEC84EABEC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43" creationId="{18BEF66A-988D-8389-4AC9-B793235E0834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44" creationId="{151D8413-31AA-B43F-378D-93DB482A3BF9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47" creationId="{386DC9C8-948B-C0DE-F8BF-5FACB7AF578E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48" creationId="{6F3E6225-6392-7208-9E7C-F926DD181BDE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52" creationId="{8841D019-D225-64BA-B694-AA264B5CE4EB}"/>
          </ac:spMkLst>
        </pc:spChg>
        <pc:spChg chg="mod">
          <ac:chgData name="Emanuel Ferreira da Silva" userId="acbf61af-dd8a-4530-9862-14641210e4cb" providerId="ADAL" clId="{D91B60EF-3614-410A-9354-96CB12C84AA2}" dt="2024-10-18T17:40:19.507" v="2716" actId="14100"/>
          <ac:spMkLst>
            <pc:docMk/>
            <pc:sldMk cId="1327329378" sldId="1753"/>
            <ac:spMk id="53" creationId="{F70F3E09-B471-9159-4C23-543565027B20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54" creationId="{FA45619E-4275-ECA1-F10C-F137EF6E37AA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55" creationId="{F1F2B3E7-892A-1226-C79F-10B3DB6C1ED9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56" creationId="{CAC2878C-AE42-5E71-0AE7-3A592F8B3F63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58" creationId="{10C0E58F-76F8-9E38-B04A-081D7FE7E054}"/>
          </ac:spMkLst>
        </pc:spChg>
        <pc:spChg chg="mod">
          <ac:chgData name="Emanuel Ferreira da Silva" userId="acbf61af-dd8a-4530-9862-14641210e4cb" providerId="ADAL" clId="{D91B60EF-3614-410A-9354-96CB12C84AA2}" dt="2024-10-18T17:40:22.428" v="2717" actId="14100"/>
          <ac:spMkLst>
            <pc:docMk/>
            <pc:sldMk cId="1327329378" sldId="1753"/>
            <ac:spMk id="60" creationId="{55A9ED12-E6A1-0021-BDBC-95882B006A39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61" creationId="{638159E3-0A46-E1C1-9C06-88B8488DD10D}"/>
          </ac:spMkLst>
        </pc:spChg>
        <pc:spChg chg="mod">
          <ac:chgData name="Emanuel Ferreira da Silva" userId="acbf61af-dd8a-4530-9862-14641210e4cb" providerId="ADAL" clId="{D91B60EF-3614-410A-9354-96CB12C84AA2}" dt="2024-10-18T12:47:16.793" v="2655" actId="255"/>
          <ac:spMkLst>
            <pc:docMk/>
            <pc:sldMk cId="1327329378" sldId="1753"/>
            <ac:spMk id="62" creationId="{E1B5C0B9-7202-2C2B-56D7-5003F963E12F}"/>
          </ac:spMkLst>
        </pc:spChg>
        <pc:spChg chg="mod">
          <ac:chgData name="Emanuel Ferreira da Silva" userId="acbf61af-dd8a-4530-9862-14641210e4cb" providerId="ADAL" clId="{D91B60EF-3614-410A-9354-96CB12C84AA2}" dt="2024-10-18T12:34:12.285" v="2619" actId="165"/>
          <ac:spMkLst>
            <pc:docMk/>
            <pc:sldMk cId="1327329378" sldId="1753"/>
            <ac:spMk id="63" creationId="{F7A28486-D7F7-64AF-D342-2A958A42688B}"/>
          </ac:spMkLst>
        </pc:spChg>
        <pc:spChg chg="add mod topLvl">
          <ac:chgData name="Emanuel Ferreira da Silva" userId="acbf61af-dd8a-4530-9862-14641210e4cb" providerId="ADAL" clId="{D91B60EF-3614-410A-9354-96CB12C84AA2}" dt="2024-10-18T12:50:24.676" v="2682" actId="164"/>
          <ac:spMkLst>
            <pc:docMk/>
            <pc:sldMk cId="1327329378" sldId="1753"/>
            <ac:spMk id="64" creationId="{40C1DEB9-8932-3249-5E41-1033215CF092}"/>
          </ac:spMkLst>
        </pc:spChg>
        <pc:spChg chg="mod topLvl">
          <ac:chgData name="Emanuel Ferreira da Silva" userId="acbf61af-dd8a-4530-9862-14641210e4cb" providerId="ADAL" clId="{D91B60EF-3614-410A-9354-96CB12C84AA2}" dt="2024-10-18T12:44:49.585" v="2636" actId="164"/>
          <ac:spMkLst>
            <pc:docMk/>
            <pc:sldMk cId="1327329378" sldId="1753"/>
            <ac:spMk id="65" creationId="{84B528D3-C033-3F2C-13CE-5784B8A872A8}"/>
          </ac:spMkLst>
        </pc:spChg>
        <pc:spChg chg="mod topLvl">
          <ac:chgData name="Emanuel Ferreira da Silva" userId="acbf61af-dd8a-4530-9862-14641210e4cb" providerId="ADAL" clId="{D91B60EF-3614-410A-9354-96CB12C84AA2}" dt="2024-10-18T12:45:03.714" v="2638" actId="164"/>
          <ac:spMkLst>
            <pc:docMk/>
            <pc:sldMk cId="1327329378" sldId="1753"/>
            <ac:spMk id="66" creationId="{58FB0A2F-350C-B0D8-0A76-DDC1AB1D47D3}"/>
          </ac:spMkLst>
        </pc:spChg>
        <pc:spChg chg="mod topLvl">
          <ac:chgData name="Emanuel Ferreira da Silva" userId="acbf61af-dd8a-4530-9862-14641210e4cb" providerId="ADAL" clId="{D91B60EF-3614-410A-9354-96CB12C84AA2}" dt="2024-10-18T12:47:20.214" v="2656" actId="255"/>
          <ac:spMkLst>
            <pc:docMk/>
            <pc:sldMk cId="1327329378" sldId="1753"/>
            <ac:spMk id="67" creationId="{A426C1DF-E027-3BFA-FBE7-36E4800EFE2D}"/>
          </ac:spMkLst>
        </pc:spChg>
        <pc:spChg chg="mod topLvl">
          <ac:chgData name="Emanuel Ferreira da Silva" userId="acbf61af-dd8a-4530-9862-14641210e4cb" providerId="ADAL" clId="{D91B60EF-3614-410A-9354-96CB12C84AA2}" dt="2024-10-18T12:47:22.628" v="2657" actId="255"/>
          <ac:spMkLst>
            <pc:docMk/>
            <pc:sldMk cId="1327329378" sldId="1753"/>
            <ac:spMk id="68" creationId="{069F12DE-DD51-FE2F-5877-F7BCAA8FC545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70" creationId="{241443C0-6B35-B6B2-00AD-E3FB054AEE1F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87" creationId="{5FF720A2-72DD-B4E7-F3D3-9177ED44F492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91" creationId="{3183D3AD-4A61-863D-1B2A-E5CE8B7417EF}"/>
          </ac:spMkLst>
        </pc:spChg>
        <pc:spChg chg="add del mod">
          <ac:chgData name="Emanuel Ferreira da Silva" userId="acbf61af-dd8a-4530-9862-14641210e4cb" providerId="ADAL" clId="{D91B60EF-3614-410A-9354-96CB12C84AA2}" dt="2024-10-17T12:31:49.928" v="1766" actId="478"/>
          <ac:spMkLst>
            <pc:docMk/>
            <pc:sldMk cId="1327329378" sldId="1753"/>
            <ac:spMk id="95" creationId="{8DDCA3A0-06A7-97D5-F69E-214F7D980668}"/>
          </ac:spMkLst>
        </pc:spChg>
        <pc:spChg chg="mod">
          <ac:chgData name="Emanuel Ferreira da Silva" userId="acbf61af-dd8a-4530-9862-14641210e4cb" providerId="ADAL" clId="{D91B60EF-3614-410A-9354-96CB12C84AA2}" dt="2024-10-18T12:48:07.323" v="2666"/>
          <ac:spMkLst>
            <pc:docMk/>
            <pc:sldMk cId="1327329378" sldId="1753"/>
            <ac:spMk id="95" creationId="{B7656241-0224-23CD-D70D-95C4D35D04DC}"/>
          </ac:spMkLst>
        </pc:spChg>
        <pc:spChg chg="mod">
          <ac:chgData name="Emanuel Ferreira da Silva" userId="acbf61af-dd8a-4530-9862-14641210e4cb" providerId="ADAL" clId="{D91B60EF-3614-410A-9354-96CB12C84AA2}" dt="2024-10-18T12:53:41.535" v="2693"/>
          <ac:spMkLst>
            <pc:docMk/>
            <pc:sldMk cId="1327329378" sldId="1753"/>
            <ac:spMk id="96" creationId="{D89AE865-F792-13E7-E3C4-6D737064FA13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97" creationId="{D1392E31-C76A-8F18-BC55-5253E6A0D647}"/>
          </ac:spMkLst>
        </pc:spChg>
        <pc:spChg chg="mod">
          <ac:chgData name="Emanuel Ferreira da Silva" userId="acbf61af-dd8a-4530-9862-14641210e4cb" providerId="ADAL" clId="{D91B60EF-3614-410A-9354-96CB12C84AA2}" dt="2024-10-18T12:53:47.883" v="2694"/>
          <ac:spMkLst>
            <pc:docMk/>
            <pc:sldMk cId="1327329378" sldId="1753"/>
            <ac:spMk id="100" creationId="{08631B9B-6CFA-EB25-93F9-6D4678D894F5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01" creationId="{D29CFB67-B1E5-8BAD-4899-B23C258BCFBB}"/>
          </ac:spMkLst>
        </pc:spChg>
        <pc:spChg chg="add del mod">
          <ac:chgData name="Emanuel Ferreira da Silva" userId="acbf61af-dd8a-4530-9862-14641210e4cb" providerId="ADAL" clId="{D91B60EF-3614-410A-9354-96CB12C84AA2}" dt="2024-10-17T12:31:43.539" v="1765" actId="478"/>
          <ac:spMkLst>
            <pc:docMk/>
            <pc:sldMk cId="1327329378" sldId="1753"/>
            <ac:spMk id="103" creationId="{42917A70-84F7-2B82-093F-13F524219CC5}"/>
          </ac:spMkLst>
        </pc:spChg>
        <pc:spChg chg="mod">
          <ac:chgData name="Emanuel Ferreira da Silva" userId="acbf61af-dd8a-4530-9862-14641210e4cb" providerId="ADAL" clId="{D91B60EF-3614-410A-9354-96CB12C84AA2}" dt="2024-10-18T12:48:07.323" v="2666"/>
          <ac:spMkLst>
            <pc:docMk/>
            <pc:sldMk cId="1327329378" sldId="1753"/>
            <ac:spMk id="103" creationId="{DE1B2B30-1644-B682-AF6F-CE315C0FFEEA}"/>
          </ac:spMkLst>
        </pc:spChg>
        <pc:spChg chg="mod">
          <ac:chgData name="Emanuel Ferreira da Silva" userId="acbf61af-dd8a-4530-9862-14641210e4cb" providerId="ADAL" clId="{D91B60EF-3614-410A-9354-96CB12C84AA2}" dt="2024-10-18T17:40:38.267" v="2719" actId="14100"/>
          <ac:spMkLst>
            <pc:docMk/>
            <pc:sldMk cId="1327329378" sldId="1753"/>
            <ac:spMk id="104" creationId="{653C12CB-3F21-F44B-3E6A-DE6EC9D099B0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05" creationId="{C613D305-BF52-E994-54C2-C7168B15F67C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09" creationId="{2332B582-A477-7351-A049-86003EF5569A}"/>
          </ac:spMkLst>
        </pc:spChg>
        <pc:spChg chg="mod">
          <ac:chgData name="Emanuel Ferreira da Silva" userId="acbf61af-dd8a-4530-9862-14641210e4cb" providerId="ADAL" clId="{D91B60EF-3614-410A-9354-96CB12C84AA2}" dt="2024-10-18T17:40:34.329" v="2718" actId="14100"/>
          <ac:spMkLst>
            <pc:docMk/>
            <pc:sldMk cId="1327329378" sldId="1753"/>
            <ac:spMk id="110" creationId="{4B3CD5AB-F338-CCC9-257F-EC19D36FBFA5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11" creationId="{B4F2AD7C-62D2-DB63-CE02-F5FE34C3C904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15" creationId="{83EC5AA2-7175-F3CF-CC3C-1BBF0301A71C}"/>
          </ac:spMkLst>
        </pc:spChg>
        <pc:spChg chg="mod">
          <ac:chgData name="Emanuel Ferreira da Silva" userId="acbf61af-dd8a-4530-9862-14641210e4cb" providerId="ADAL" clId="{D91B60EF-3614-410A-9354-96CB12C84AA2}" dt="2024-10-18T12:54:25.341" v="2701" actId="14100"/>
          <ac:spMkLst>
            <pc:docMk/>
            <pc:sldMk cId="1327329378" sldId="1753"/>
            <ac:spMk id="116" creationId="{2A395D9E-D8F1-C51C-EE08-D3FD62656BCE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17" creationId="{380C0DEF-5FFD-2FFD-EA71-64926DD9211B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21" creationId="{C73F0243-8B2F-FE71-B874-4CFB0A49F0F0}"/>
          </ac:spMkLst>
        </pc:spChg>
        <pc:spChg chg="mod">
          <ac:chgData name="Emanuel Ferreira da Silva" userId="acbf61af-dd8a-4530-9862-14641210e4cb" providerId="ADAL" clId="{D91B60EF-3614-410A-9354-96CB12C84AA2}" dt="2024-10-18T12:54:00.566" v="2696" actId="14100"/>
          <ac:spMkLst>
            <pc:docMk/>
            <pc:sldMk cId="1327329378" sldId="1753"/>
            <ac:spMk id="122" creationId="{38A93CBC-0238-03CE-7DE2-9C918F1263CE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23" creationId="{308149A6-E49E-4D03-4E35-F473B80298E2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25" creationId="{94D61B7C-8E7C-0803-D653-FB213BC9FC09}"/>
          </ac:spMkLst>
        </pc:spChg>
        <pc:spChg chg="mod">
          <ac:chgData name="Emanuel Ferreira da Silva" userId="acbf61af-dd8a-4530-9862-14641210e4cb" providerId="ADAL" clId="{D91B60EF-3614-410A-9354-96CB12C84AA2}" dt="2024-10-18T12:54:18.143" v="2700" actId="14100"/>
          <ac:spMkLst>
            <pc:docMk/>
            <pc:sldMk cId="1327329378" sldId="1753"/>
            <ac:spMk id="127" creationId="{60E8F186-40B9-713D-1CF1-303862F10808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28" creationId="{924867EA-5B0B-33F7-82AB-0F9C7817BE6C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30" creationId="{D694BE7B-B630-8F31-AB5B-A547A870BC8D}"/>
          </ac:spMkLst>
        </pc:spChg>
        <pc:spChg chg="mod">
          <ac:chgData name="Emanuel Ferreira da Silva" userId="acbf61af-dd8a-4530-9862-14641210e4cb" providerId="ADAL" clId="{D91B60EF-3614-410A-9354-96CB12C84AA2}" dt="2024-10-18T12:53:28.491" v="2691"/>
          <ac:spMkLst>
            <pc:docMk/>
            <pc:sldMk cId="1327329378" sldId="1753"/>
            <ac:spMk id="132" creationId="{6185B6C5-AF2A-5F82-69D5-420694EC8390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33" creationId="{3507C064-E56E-2159-0742-23F564D55350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35" creationId="{BA533AE5-8D22-FB23-BFF7-930006E14455}"/>
          </ac:spMkLst>
        </pc:spChg>
        <pc:spChg chg="mod">
          <ac:chgData name="Emanuel Ferreira da Silva" userId="acbf61af-dd8a-4530-9862-14641210e4cb" providerId="ADAL" clId="{D91B60EF-3614-410A-9354-96CB12C84AA2}" dt="2024-10-18T12:53:17.452" v="2690"/>
          <ac:spMkLst>
            <pc:docMk/>
            <pc:sldMk cId="1327329378" sldId="1753"/>
            <ac:spMk id="137" creationId="{577B87D3-6C7B-2E25-6991-9EF7202D75AE}"/>
          </ac:spMkLst>
        </pc:spChg>
        <pc:spChg chg="mod">
          <ac:chgData name="Emanuel Ferreira da Silva" userId="acbf61af-dd8a-4530-9862-14641210e4cb" providerId="ADAL" clId="{D91B60EF-3614-410A-9354-96CB12C84AA2}" dt="2024-10-18T12:34:40.731" v="2621" actId="165"/>
          <ac:spMkLst>
            <pc:docMk/>
            <pc:sldMk cId="1327329378" sldId="1753"/>
            <ac:spMk id="138" creationId="{510352F8-DD1D-FF59-029C-729565C9BC0C}"/>
          </ac:spMkLst>
        </pc:spChg>
        <pc:spChg chg="add mod topLvl">
          <ac:chgData name="Emanuel Ferreira da Silva" userId="acbf61af-dd8a-4530-9862-14641210e4cb" providerId="ADAL" clId="{D91B60EF-3614-410A-9354-96CB12C84AA2}" dt="2024-10-18T12:50:40.149" v="2685" actId="164"/>
          <ac:spMkLst>
            <pc:docMk/>
            <pc:sldMk cId="1327329378" sldId="1753"/>
            <ac:spMk id="139" creationId="{F375E3DB-BDCD-824E-BF6B-771C29F7A97E}"/>
          </ac:spMkLst>
        </pc:spChg>
        <pc:spChg chg="mod">
          <ac:chgData name="Emanuel Ferreira da Silva" userId="acbf61af-dd8a-4530-9862-14641210e4cb" providerId="ADAL" clId="{D91B60EF-3614-410A-9354-96CB12C84AA2}" dt="2024-10-18T12:48:07.323" v="2666"/>
          <ac:spMkLst>
            <pc:docMk/>
            <pc:sldMk cId="1327329378" sldId="1753"/>
            <ac:spMk id="146" creationId="{D6E28495-8E14-3626-48B6-8955DAE14BD7}"/>
          </ac:spMkLst>
        </pc:spChg>
        <pc:spChg chg="mod">
          <ac:chgData name="Emanuel Ferreira da Silva" userId="acbf61af-dd8a-4530-9862-14641210e4cb" providerId="ADAL" clId="{D91B60EF-3614-410A-9354-96CB12C84AA2}" dt="2024-10-18T12:48:07.323" v="2666"/>
          <ac:spMkLst>
            <pc:docMk/>
            <pc:sldMk cId="1327329378" sldId="1753"/>
            <ac:spMk id="147" creationId="{4A7EFDD8-FEFA-2755-2ACC-CB2A3E7D0B0F}"/>
          </ac:spMkLst>
        </pc:spChg>
        <pc:grpChg chg="add mod">
          <ac:chgData name="Emanuel Ferreira da Silva" userId="acbf61af-dd8a-4530-9862-14641210e4cb" providerId="ADAL" clId="{D91B60EF-3614-410A-9354-96CB12C84AA2}" dt="2024-10-16T13:56:31.632" v="86"/>
          <ac:grpSpMkLst>
            <pc:docMk/>
            <pc:sldMk cId="1327329378" sldId="1753"/>
            <ac:grpSpMk id="3" creationId="{C0D79DF3-0063-986C-AF4D-30B1B9C9B522}"/>
          </ac:grpSpMkLst>
        </pc:grpChg>
        <pc:grpChg chg="add mod">
          <ac:chgData name="Emanuel Ferreira da Silva" userId="acbf61af-dd8a-4530-9862-14641210e4cb" providerId="ADAL" clId="{D91B60EF-3614-410A-9354-96CB12C84AA2}" dt="2024-10-16T13:56:31.632" v="86"/>
          <ac:grpSpMkLst>
            <pc:docMk/>
            <pc:sldMk cId="1327329378" sldId="1753"/>
            <ac:grpSpMk id="12" creationId="{BA7175F4-CD44-6C7F-D96A-0E873FAC704D}"/>
          </ac:grpSpMkLst>
        </pc:grpChg>
        <pc:grpChg chg="add del mod topLvl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22" creationId="{0C68A60C-0090-3AF9-63F1-0A07799D82D0}"/>
          </ac:grpSpMkLst>
        </pc:grpChg>
        <pc:grpChg chg="mod topLvl">
          <ac:chgData name="Emanuel Ferreira da Silva" userId="acbf61af-dd8a-4530-9862-14641210e4cb" providerId="ADAL" clId="{D91B60EF-3614-410A-9354-96CB12C84AA2}" dt="2024-10-18T12:49:09.220" v="2677" actId="1076"/>
          <ac:grpSpMkLst>
            <pc:docMk/>
            <pc:sldMk cId="1327329378" sldId="1753"/>
            <ac:grpSpMk id="23" creationId="{D01E78EC-A031-5DEB-B02A-C16A4D609262}"/>
          </ac:grpSpMkLst>
        </pc:grpChg>
        <pc:grpChg chg="mod topLvl">
          <ac:chgData name="Emanuel Ferreira da Silva" userId="acbf61af-dd8a-4530-9862-14641210e4cb" providerId="ADAL" clId="{D91B60EF-3614-410A-9354-96CB12C84AA2}" dt="2024-10-18T12:50:15.172" v="2681" actId="164"/>
          <ac:grpSpMkLst>
            <pc:docMk/>
            <pc:sldMk cId="1327329378" sldId="1753"/>
            <ac:grpSpMk id="24" creationId="{EF39BB92-A4DB-558F-E62C-04F3A2B447AB}"/>
          </ac:grpSpMkLst>
        </pc:grpChg>
        <pc:grpChg chg="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25" creationId="{C8A4123B-B37F-D46A-E6F8-2B6C9DCE1F35}"/>
          </ac:grpSpMkLst>
        </pc:grpChg>
        <pc:grpChg chg="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26" creationId="{A7C88FE4-CCE8-F87F-6CDB-46541C61A1F6}"/>
          </ac:grpSpMkLst>
        </pc:grpChg>
        <pc:grpChg chg="add del mod">
          <ac:chgData name="Emanuel Ferreira da Silva" userId="acbf61af-dd8a-4530-9862-14641210e4cb" providerId="ADAL" clId="{D91B60EF-3614-410A-9354-96CB12C84AA2}" dt="2024-10-18T12:47:45.915" v="2661" actId="21"/>
          <ac:grpSpMkLst>
            <pc:docMk/>
            <pc:sldMk cId="1327329378" sldId="1753"/>
            <ac:grpSpMk id="27" creationId="{9DA0F0AD-932B-4A71-258E-FEE5AC3CAFD1}"/>
          </ac:grpSpMkLst>
        </pc:grpChg>
        <pc:grpChg chg="del mod">
          <ac:chgData name="Emanuel Ferreira da Silva" userId="acbf61af-dd8a-4530-9862-14641210e4cb" providerId="ADAL" clId="{D91B60EF-3614-410A-9354-96CB12C84AA2}" dt="2024-10-17T12:53:28.365" v="1812" actId="478"/>
          <ac:grpSpMkLst>
            <pc:docMk/>
            <pc:sldMk cId="1327329378" sldId="1753"/>
            <ac:grpSpMk id="27" creationId="{A0CEF30C-7792-93B6-CC7C-531444CA06BC}"/>
          </ac:grpSpMkLst>
        </pc:grpChg>
        <pc:grpChg chg="add del 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28" creationId="{F93F7968-C700-2094-0E65-47D95ACCE518}"/>
          </ac:grpSpMkLst>
        </pc:grpChg>
        <pc:grpChg chg="add del 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34" creationId="{E8EACA11-813D-E533-C2E4-B190906A741C}"/>
          </ac:grpSpMkLst>
        </pc:grpChg>
        <pc:grpChg chg="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41" creationId="{B9C76E30-0CC0-055B-70AC-87067E5B18A5}"/>
          </ac:grpSpMkLst>
        </pc:grpChg>
        <pc:grpChg chg="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45" creationId="{49273B45-7E70-9424-D224-7F10F078AC06}"/>
          </ac:grpSpMkLst>
        </pc:grpChg>
        <pc:grpChg chg="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49" creationId="{E12CFF5F-09E1-79E8-C27E-D964B535C08D}"/>
          </ac:grpSpMkLst>
        </pc:grpChg>
        <pc:grpChg chg="add del mod">
          <ac:chgData name="Emanuel Ferreira da Silva" userId="acbf61af-dd8a-4530-9862-14641210e4cb" providerId="ADAL" clId="{D91B60EF-3614-410A-9354-96CB12C84AA2}" dt="2024-10-18T12:47:45.915" v="2661" actId="21"/>
          <ac:grpSpMkLst>
            <pc:docMk/>
            <pc:sldMk cId="1327329378" sldId="1753"/>
            <ac:grpSpMk id="50" creationId="{E51F34EF-0248-62DD-8749-1C51F507E5B9}"/>
          </ac:grpSpMkLst>
        </pc:grpChg>
        <pc:grpChg chg="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51" creationId="{9962D1E3-D937-C025-EEBA-67DE3CD35F1E}"/>
          </ac:grpSpMkLst>
        </pc:grpChg>
        <pc:grpChg chg="mod">
          <ac:chgData name="Emanuel Ferreira da Silva" userId="acbf61af-dd8a-4530-9862-14641210e4cb" providerId="ADAL" clId="{D91B60EF-3614-410A-9354-96CB12C84AA2}" dt="2024-10-18T12:34:12.285" v="2619" actId="165"/>
          <ac:grpSpMkLst>
            <pc:docMk/>
            <pc:sldMk cId="1327329378" sldId="1753"/>
            <ac:grpSpMk id="57" creationId="{F8E8B117-E57A-9AFB-D878-60AC00C36B26}"/>
          </ac:grpSpMkLst>
        </pc:grpChg>
        <pc:grpChg chg="add del mod">
          <ac:chgData name="Emanuel Ferreira da Silva" userId="acbf61af-dd8a-4530-9862-14641210e4cb" providerId="ADAL" clId="{D91B60EF-3614-410A-9354-96CB12C84AA2}" dt="2024-10-16T14:10:22.983" v="137" actId="165"/>
          <ac:grpSpMkLst>
            <pc:docMk/>
            <pc:sldMk cId="1327329378" sldId="1753"/>
            <ac:grpSpMk id="64" creationId="{B304E87B-FFCB-76FA-CC56-99F9831C287C}"/>
          </ac:grpSpMkLst>
        </pc:grpChg>
        <pc:grpChg chg="mod topLvl">
          <ac:chgData name="Emanuel Ferreira da Silva" userId="acbf61af-dd8a-4530-9862-14641210e4cb" providerId="ADAL" clId="{D91B60EF-3614-410A-9354-96CB12C84AA2}" dt="2024-10-18T12:50:24.676" v="2682" actId="164"/>
          <ac:grpSpMkLst>
            <pc:docMk/>
            <pc:sldMk cId="1327329378" sldId="1753"/>
            <ac:grpSpMk id="69" creationId="{7C5D06A9-3E7A-3FAB-529B-74B85E6778AE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71" creationId="{7FC76015-DD08-3B77-776C-ADE676F24A35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72" creationId="{E6047756-CFA6-730E-4BB5-D1F8A06DBB14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73" creationId="{98192BE4-54A9-90C3-A869-4BCE2040F11A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81" creationId="{2571F240-9279-8D52-5165-D42ECD50B2F2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83" creationId="{1D6DE845-4B5B-BC25-4C51-8975D285C421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84" creationId="{0E88A4F1-B2C0-0020-C33F-4FA95A518F57}"/>
          </ac:grpSpMkLst>
        </pc:grpChg>
        <pc:grpChg chg="add mod">
          <ac:chgData name="Emanuel Ferreira da Silva" userId="acbf61af-dd8a-4530-9862-14641210e4cb" providerId="ADAL" clId="{D91B60EF-3614-410A-9354-96CB12C84AA2}" dt="2024-10-18T12:47:59.621" v="2664" actId="1076"/>
          <ac:grpSpMkLst>
            <pc:docMk/>
            <pc:sldMk cId="1327329378" sldId="1753"/>
            <ac:grpSpMk id="86" creationId="{3D6FDDF8-9C1E-7BA6-DF46-9CC249BDE192}"/>
          </ac:grpSpMkLst>
        </pc:grpChg>
        <pc:grpChg chg="add del mod">
          <ac:chgData name="Emanuel Ferreira da Silva" userId="acbf61af-dd8a-4530-9862-14641210e4cb" providerId="ADAL" clId="{D91B60EF-3614-410A-9354-96CB12C84AA2}" dt="2024-10-17T12:31:43.539" v="1765" actId="478"/>
          <ac:grpSpMkLst>
            <pc:docMk/>
            <pc:sldMk cId="1327329378" sldId="1753"/>
            <ac:grpSpMk id="86" creationId="{BA143D3C-13FE-FF61-FA1E-BF5DAE44C18F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88" creationId="{54F85F09-4DC6-5FFE-03B6-70BE6559D658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89" creationId="{51EF82A8-3EA6-EC8C-D3C4-8932D8036FCF}"/>
          </ac:grpSpMkLst>
        </pc:grpChg>
        <pc:grpChg chg="add del mod">
          <ac:chgData name="Emanuel Ferreira da Silva" userId="acbf61af-dd8a-4530-9862-14641210e4cb" providerId="ADAL" clId="{D91B60EF-3614-410A-9354-96CB12C84AA2}" dt="2024-10-17T12:31:49.928" v="1766" actId="478"/>
          <ac:grpSpMkLst>
            <pc:docMk/>
            <pc:sldMk cId="1327329378" sldId="1753"/>
            <ac:grpSpMk id="92" creationId="{119BDABF-7D77-266A-5D0D-9A61CFFFF223}"/>
          </ac:grpSpMkLst>
        </pc:grpChg>
        <pc:grpChg chg="add mod">
          <ac:chgData name="Emanuel Ferreira da Silva" userId="acbf61af-dd8a-4530-9862-14641210e4cb" providerId="ADAL" clId="{D91B60EF-3614-410A-9354-96CB12C84AA2}" dt="2024-10-18T12:48:21.551" v="2671" actId="1076"/>
          <ac:grpSpMkLst>
            <pc:docMk/>
            <pc:sldMk cId="1327329378" sldId="1753"/>
            <ac:grpSpMk id="92" creationId="{C37CFFDD-5CDA-290F-8F37-69E20B222655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94" creationId="{D3E1463A-C704-DEF0-0F39-F91C50884B93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98" creationId="{6B68E51A-0162-5400-A70C-B75110031E0C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02" creationId="{B7261B3F-C842-CA95-7BAC-B07B07F2FD7C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06" creationId="{E6D27FE7-44CF-D093-7050-0C27ED7A20C3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08" creationId="{FBF5B4A7-0E5C-EAEE-AEFF-25970FB564A4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12" creationId="{3AE7246A-315A-46F5-13BD-C8BE4A227EB8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14" creationId="{7E3EC359-7FB1-CC53-BD98-1D860F387AF5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18" creationId="{6A813876-F528-9405-3D1F-1A53D79F4F00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20" creationId="{E4CB0977-396B-70F6-5DDB-B7A8F3B9E383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24" creationId="{CE848C27-1D36-5837-1CD5-231ABB31BC86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29" creationId="{ADB38397-EAE8-3C04-B01D-D108E3629FA5}"/>
          </ac:grpSpMkLst>
        </pc:grpChg>
        <pc:grpChg chg="mod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34" creationId="{C0AB2F29-7885-D45D-8FDB-49731A741C3B}"/>
          </ac:grpSpMkLst>
        </pc:grpChg>
        <pc:grpChg chg="add del mod topLvl">
          <ac:chgData name="Emanuel Ferreira da Silva" userId="acbf61af-dd8a-4530-9862-14641210e4cb" providerId="ADAL" clId="{D91B60EF-3614-410A-9354-96CB12C84AA2}" dt="2024-10-18T12:34:07.629" v="2618" actId="165"/>
          <ac:grpSpMkLst>
            <pc:docMk/>
            <pc:sldMk cId="1327329378" sldId="1753"/>
            <ac:grpSpMk id="140" creationId="{B0DC7871-8D67-88EB-0E65-460C9B44C22C}"/>
          </ac:grpSpMkLst>
        </pc:grpChg>
        <pc:grpChg chg="add del mod topLvl">
          <ac:chgData name="Emanuel Ferreira da Silva" userId="acbf61af-dd8a-4530-9862-14641210e4cb" providerId="ADAL" clId="{D91B60EF-3614-410A-9354-96CB12C84AA2}" dt="2024-10-18T12:33:53.968" v="2617" actId="165"/>
          <ac:grpSpMkLst>
            <pc:docMk/>
            <pc:sldMk cId="1327329378" sldId="1753"/>
            <ac:grpSpMk id="141" creationId="{F3D88F48-24E5-F5FF-450C-25D4D93EF76B}"/>
          </ac:grpSpMkLst>
        </pc:grpChg>
        <pc:grpChg chg="add del mod topLvl">
          <ac:chgData name="Emanuel Ferreira da Silva" userId="acbf61af-dd8a-4530-9862-14641210e4cb" providerId="ADAL" clId="{D91B60EF-3614-410A-9354-96CB12C84AA2}" dt="2024-10-18T12:34:40.731" v="2621" actId="165"/>
          <ac:grpSpMkLst>
            <pc:docMk/>
            <pc:sldMk cId="1327329378" sldId="1753"/>
            <ac:grpSpMk id="142" creationId="{78A1A734-A0AB-B650-78C4-4233930A44BF}"/>
          </ac:grpSpMkLst>
        </pc:grpChg>
        <pc:grpChg chg="add del mod">
          <ac:chgData name="Emanuel Ferreira da Silva" userId="acbf61af-dd8a-4530-9862-14641210e4cb" providerId="ADAL" clId="{D91B60EF-3614-410A-9354-96CB12C84AA2}" dt="2024-10-18T12:34:22.623" v="2620" actId="165"/>
          <ac:grpSpMkLst>
            <pc:docMk/>
            <pc:sldMk cId="1327329378" sldId="1753"/>
            <ac:grpSpMk id="143" creationId="{7E20A5E0-444E-DF3B-F2A5-1A6356685B28}"/>
          </ac:grpSpMkLst>
        </pc:grpChg>
        <pc:grpChg chg="add mod">
          <ac:chgData name="Emanuel Ferreira da Silva" userId="acbf61af-dd8a-4530-9862-14641210e4cb" providerId="ADAL" clId="{D91B60EF-3614-410A-9354-96CB12C84AA2}" dt="2024-10-18T12:49:14.811" v="2678" actId="1076"/>
          <ac:grpSpMkLst>
            <pc:docMk/>
            <pc:sldMk cId="1327329378" sldId="1753"/>
            <ac:grpSpMk id="144" creationId="{6DC750B4-42E2-96B1-4415-1455BE5B1D4F}"/>
          </ac:grpSpMkLst>
        </pc:grpChg>
        <pc:grpChg chg="add del mod">
          <ac:chgData name="Emanuel Ferreira da Silva" userId="acbf61af-dd8a-4530-9862-14641210e4cb" providerId="ADAL" clId="{D91B60EF-3614-410A-9354-96CB12C84AA2}" dt="2024-10-18T12:33:48.337" v="2616" actId="165"/>
          <ac:grpSpMkLst>
            <pc:docMk/>
            <pc:sldMk cId="1327329378" sldId="1753"/>
            <ac:grpSpMk id="145" creationId="{8AD3CB65-E010-2124-627A-44F49B1917B3}"/>
          </ac:grpSpMkLst>
        </pc:grpChg>
        <pc:grpChg chg="add mod">
          <ac:chgData name="Emanuel Ferreira da Silva" userId="acbf61af-dd8a-4530-9862-14641210e4cb" providerId="ADAL" clId="{D91B60EF-3614-410A-9354-96CB12C84AA2}" dt="2024-10-18T12:50:40.149" v="2685" actId="164"/>
          <ac:grpSpMkLst>
            <pc:docMk/>
            <pc:sldMk cId="1327329378" sldId="1753"/>
            <ac:grpSpMk id="148" creationId="{8C6D23B6-69AF-0C87-61B8-A0D2F6B922B5}"/>
          </ac:grpSpMkLst>
        </pc:grpChg>
        <pc:grpChg chg="add mod">
          <ac:chgData name="Emanuel Ferreira da Silva" userId="acbf61af-dd8a-4530-9862-14641210e4cb" providerId="ADAL" clId="{D91B60EF-3614-410A-9354-96CB12C84AA2}" dt="2024-10-18T12:50:24.676" v="2682" actId="164"/>
          <ac:grpSpMkLst>
            <pc:docMk/>
            <pc:sldMk cId="1327329378" sldId="1753"/>
            <ac:grpSpMk id="149" creationId="{164CD15D-675D-9AAF-CEC3-7D98E559F3DA}"/>
          </ac:grpSpMkLst>
        </pc:grpChg>
        <pc:grpChg chg="add mod">
          <ac:chgData name="Emanuel Ferreira da Silva" userId="acbf61af-dd8a-4530-9862-14641210e4cb" providerId="ADAL" clId="{D91B60EF-3614-410A-9354-96CB12C84AA2}" dt="2024-10-18T12:50:40.149" v="2685" actId="164"/>
          <ac:grpSpMkLst>
            <pc:docMk/>
            <pc:sldMk cId="1327329378" sldId="1753"/>
            <ac:grpSpMk id="150" creationId="{37C456AF-5DB4-B4C5-3113-16CB923026BD}"/>
          </ac:grpSpMkLst>
        </pc:grpChg>
        <pc:picChg chg="del">
          <ac:chgData name="Emanuel Ferreira da Silva" userId="acbf61af-dd8a-4530-9862-14641210e4cb" providerId="ADAL" clId="{D91B60EF-3614-410A-9354-96CB12C84AA2}" dt="2024-10-16T13:53:58.497" v="81" actId="478"/>
          <ac:picMkLst>
            <pc:docMk/>
            <pc:sldMk cId="1327329378" sldId="1753"/>
            <ac:picMk id="2" creationId="{0B8328C0-46A5-CCEA-DF7E-0FF907F36E18}"/>
          </ac:picMkLst>
        </pc:picChg>
        <pc:picChg chg="add mod">
          <ac:chgData name="Emanuel Ferreira da Silva" userId="acbf61af-dd8a-4530-9862-14641210e4cb" providerId="ADAL" clId="{D91B60EF-3614-410A-9354-96CB12C84AA2}" dt="2024-10-16T13:56:31.632" v="86"/>
          <ac:picMkLst>
            <pc:docMk/>
            <pc:sldMk cId="1327329378" sldId="1753"/>
            <ac:picMk id="11" creationId="{09E4230B-256B-B0F2-96ED-5FD3C6913B28}"/>
          </ac:picMkLst>
        </pc:picChg>
        <pc:picChg chg="add mod">
          <ac:chgData name="Emanuel Ferreira da Silva" userId="acbf61af-dd8a-4530-9862-14641210e4cb" providerId="ADAL" clId="{D91B60EF-3614-410A-9354-96CB12C84AA2}" dt="2024-10-16T13:56:31.632" v="86"/>
          <ac:picMkLst>
            <pc:docMk/>
            <pc:sldMk cId="1327329378" sldId="1753"/>
            <ac:picMk id="16" creationId="{AFCEABF6-32DE-7E71-5AD4-B02AEF450A89}"/>
          </ac:picMkLst>
        </pc:picChg>
        <pc:picChg chg="add del mod">
          <ac:chgData name="Emanuel Ferreira da Silva" userId="acbf61af-dd8a-4530-9862-14641210e4cb" providerId="ADAL" clId="{D91B60EF-3614-410A-9354-96CB12C84AA2}" dt="2024-10-18T12:34:12.285" v="2619" actId="165"/>
          <ac:picMkLst>
            <pc:docMk/>
            <pc:sldMk cId="1327329378" sldId="1753"/>
            <ac:picMk id="37" creationId="{3CC11821-AEBD-AF61-048D-8E71736EB328}"/>
          </ac:picMkLst>
        </pc:picChg>
        <pc:picChg chg="add del mod">
          <ac:chgData name="Emanuel Ferreira da Silva" userId="acbf61af-dd8a-4530-9862-14641210e4cb" providerId="ADAL" clId="{D91B60EF-3614-410A-9354-96CB12C84AA2}" dt="2024-10-18T12:34:12.285" v="2619" actId="165"/>
          <ac:picMkLst>
            <pc:docMk/>
            <pc:sldMk cId="1327329378" sldId="1753"/>
            <ac:picMk id="42" creationId="{8045623F-512E-9002-26AE-0EE8B1F09989}"/>
          </ac:picMkLst>
        </pc:picChg>
        <pc:picChg chg="add del mod">
          <ac:chgData name="Emanuel Ferreira da Silva" userId="acbf61af-dd8a-4530-9862-14641210e4cb" providerId="ADAL" clId="{D91B60EF-3614-410A-9354-96CB12C84AA2}" dt="2024-10-18T12:34:12.285" v="2619" actId="165"/>
          <ac:picMkLst>
            <pc:docMk/>
            <pc:sldMk cId="1327329378" sldId="1753"/>
            <ac:picMk id="46" creationId="{D52B47E8-EF1F-1EEA-8334-5E0FF2762AB6}"/>
          </ac:picMkLst>
        </pc:picChg>
        <pc:picChg chg="del mod">
          <ac:chgData name="Emanuel Ferreira da Silva" userId="acbf61af-dd8a-4530-9862-14641210e4cb" providerId="ADAL" clId="{D91B60EF-3614-410A-9354-96CB12C84AA2}" dt="2024-10-17T12:53:28.365" v="1812" actId="478"/>
          <ac:picMkLst>
            <pc:docMk/>
            <pc:sldMk cId="1327329378" sldId="1753"/>
            <ac:picMk id="50" creationId="{2B25624A-C9C4-F355-DF8F-1E9B6E746657}"/>
          </ac:picMkLst>
        </pc:picChg>
        <pc:picChg chg="mod">
          <ac:chgData name="Emanuel Ferreira da Silva" userId="acbf61af-dd8a-4530-9862-14641210e4cb" providerId="ADAL" clId="{D91B60EF-3614-410A-9354-96CB12C84AA2}" dt="2024-10-18T12:34:12.285" v="2619" actId="165"/>
          <ac:picMkLst>
            <pc:docMk/>
            <pc:sldMk cId="1327329378" sldId="1753"/>
            <ac:picMk id="59" creationId="{AFCC62C8-3E1C-B9BD-04EF-E35BFD688377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90" creationId="{AC874BFF-1392-ABFB-CEF1-ECC73922CC45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93" creationId="{DA2C754F-9FB3-9E71-BF04-12C63BA64D63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99" creationId="{4E6803B0-1569-5A12-8E34-D24B3832E02F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107" creationId="{7C28515E-6347-C52F-B071-3B0A9B48F355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113" creationId="{B78043AC-5FB7-5520-4751-922507F50CFD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119" creationId="{2F8C6821-FB90-C35F-F6ED-A59F7DCDB41F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126" creationId="{C7715E5B-DAC3-6422-4F9E-F8DECC25752C}"/>
          </ac:picMkLst>
        </pc:picChg>
        <pc:picChg chg="add del 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131" creationId="{1E67B6CF-92C2-11E0-27E1-2566645AD484}"/>
          </ac:picMkLst>
        </pc:picChg>
        <pc:picChg chg="mod">
          <ac:chgData name="Emanuel Ferreira da Silva" userId="acbf61af-dd8a-4530-9862-14641210e4cb" providerId="ADAL" clId="{D91B60EF-3614-410A-9354-96CB12C84AA2}" dt="2024-10-18T12:34:40.731" v="2621" actId="165"/>
          <ac:picMkLst>
            <pc:docMk/>
            <pc:sldMk cId="1327329378" sldId="1753"/>
            <ac:picMk id="136" creationId="{4F922B76-A2FE-F446-813F-068457276509}"/>
          </ac:picMkLst>
        </pc:picChg>
        <pc:picChg chg="add del mod">
          <ac:chgData name="Emanuel Ferreira da Silva" userId="acbf61af-dd8a-4530-9862-14641210e4cb" providerId="ADAL" clId="{D91B60EF-3614-410A-9354-96CB12C84AA2}" dt="2024-10-17T12:48:44.688" v="1811" actId="478"/>
          <ac:picMkLst>
            <pc:docMk/>
            <pc:sldMk cId="1327329378" sldId="1753"/>
            <ac:picMk id="144" creationId="{F56763B3-6937-3FCB-05E7-61FC672C1C79}"/>
          </ac:picMkLst>
        </pc:picChg>
        <pc:picChg chg="add mod topLvl">
          <ac:chgData name="Emanuel Ferreira da Silva" userId="acbf61af-dd8a-4530-9862-14641210e4cb" providerId="ADAL" clId="{D91B60EF-3614-410A-9354-96CB12C84AA2}" dt="2024-10-18T12:50:15.172" v="2681" actId="164"/>
          <ac:picMkLst>
            <pc:docMk/>
            <pc:sldMk cId="1327329378" sldId="1753"/>
            <ac:picMk id="2050" creationId="{A3536FB9-7644-E15B-A261-34C9A3412A41}"/>
          </ac:picMkLst>
        </pc:picChg>
        <pc:cxnChg chg="add mod">
          <ac:chgData name="Emanuel Ferreira da Silva" userId="acbf61af-dd8a-4530-9862-14641210e4cb" providerId="ADAL" clId="{D91B60EF-3614-410A-9354-96CB12C84AA2}" dt="2024-10-16T13:56:31.632" v="86"/>
          <ac:cxnSpMkLst>
            <pc:docMk/>
            <pc:sldMk cId="1327329378" sldId="1753"/>
            <ac:cxnSpMk id="21" creationId="{DDE348F7-01ED-F12D-EA4A-A3B65946D477}"/>
          </ac:cxnSpMkLst>
        </pc:cxnChg>
        <pc:cxnChg chg="mod">
          <ac:chgData name="Emanuel Ferreira da Silva" userId="acbf61af-dd8a-4530-9862-14641210e4cb" providerId="ADAL" clId="{D91B60EF-3614-410A-9354-96CB12C84AA2}" dt="2024-10-18T12:34:12.285" v="2619" actId="165"/>
          <ac:cxnSpMkLst>
            <pc:docMk/>
            <pc:sldMk cId="1327329378" sldId="1753"/>
            <ac:cxnSpMk id="29" creationId="{9BD2D2AC-6B9F-E6F0-7369-E40C3AC007E5}"/>
          </ac:cxnSpMkLst>
        </pc:cxnChg>
        <pc:cxnChg chg="mod">
          <ac:chgData name="Emanuel Ferreira da Silva" userId="acbf61af-dd8a-4530-9862-14641210e4cb" providerId="ADAL" clId="{D91B60EF-3614-410A-9354-96CB12C84AA2}" dt="2024-10-18T12:34:12.285" v="2619" actId="165"/>
          <ac:cxnSpMkLst>
            <pc:docMk/>
            <pc:sldMk cId="1327329378" sldId="1753"/>
            <ac:cxnSpMk id="30" creationId="{7E4E4464-ECAB-3C7C-AA64-5E8389B37C0C}"/>
          </ac:cxnSpMkLst>
        </pc:cxnChg>
        <pc:cxnChg chg="mod">
          <ac:chgData name="Emanuel Ferreira da Silva" userId="acbf61af-dd8a-4530-9862-14641210e4cb" providerId="ADAL" clId="{D91B60EF-3614-410A-9354-96CB12C84AA2}" dt="2024-10-18T12:34:12.285" v="2619" actId="165"/>
          <ac:cxnSpMkLst>
            <pc:docMk/>
            <pc:sldMk cId="1327329378" sldId="1753"/>
            <ac:cxnSpMk id="31" creationId="{1C65C6AC-702D-DA9B-696A-25C82A302406}"/>
          </ac:cxnSpMkLst>
        </pc:cxnChg>
        <pc:cxnChg chg="mod">
          <ac:chgData name="Emanuel Ferreira da Silva" userId="acbf61af-dd8a-4530-9862-14641210e4cb" providerId="ADAL" clId="{D91B60EF-3614-410A-9354-96CB12C84AA2}" dt="2024-10-18T12:34:12.285" v="2619" actId="165"/>
          <ac:cxnSpMkLst>
            <pc:docMk/>
            <pc:sldMk cId="1327329378" sldId="1753"/>
            <ac:cxnSpMk id="32" creationId="{CB91D8F8-6DF2-0E49-C999-BAA379D40CC5}"/>
          </ac:cxnSpMkLst>
        </pc:cxnChg>
        <pc:cxnChg chg="mod">
          <ac:chgData name="Emanuel Ferreira da Silva" userId="acbf61af-dd8a-4530-9862-14641210e4cb" providerId="ADAL" clId="{D91B60EF-3614-410A-9354-96CB12C84AA2}" dt="2024-10-18T12:34:12.285" v="2619" actId="165"/>
          <ac:cxnSpMkLst>
            <pc:docMk/>
            <pc:sldMk cId="1327329378" sldId="1753"/>
            <ac:cxnSpMk id="33" creationId="{8D3F0326-9176-DF63-68E0-F5E6F7049EB9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74" creationId="{634B6EED-BE06-1222-E133-D53660E29E23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75" creationId="{9EEC5E53-C387-16D0-FD61-13AE6942DAB2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76" creationId="{3114F95F-0F5F-B8CC-8789-68388A14C016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77" creationId="{59B3F4C3-3920-0DDB-3EC1-CF94285850E7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78" creationId="{A8938D65-6E59-C175-DA72-0A0A5B4C500F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79" creationId="{DC6BDDF3-814B-7072-25F8-2F3C93B16F24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80" creationId="{8A4336D5-15B7-C102-068D-BE8F221C8F6D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82" creationId="{B40E3F0B-842E-67C8-9EFF-017813F1E8A6}"/>
          </ac:cxnSpMkLst>
        </pc:cxnChg>
        <pc:cxnChg chg="mod">
          <ac:chgData name="Emanuel Ferreira da Silva" userId="acbf61af-dd8a-4530-9862-14641210e4cb" providerId="ADAL" clId="{D91B60EF-3614-410A-9354-96CB12C84AA2}" dt="2024-10-18T12:34:40.731" v="2621" actId="165"/>
          <ac:cxnSpMkLst>
            <pc:docMk/>
            <pc:sldMk cId="1327329378" sldId="1753"/>
            <ac:cxnSpMk id="85" creationId="{456A9091-9047-A79F-73A4-C2C4C32CC38F}"/>
          </ac:cxnSpMkLst>
        </pc:cxnChg>
      </pc:sldChg>
      <pc:sldChg chg="addSp delSp modSp add mod addAnim delAnim">
        <pc:chgData name="Emanuel Ferreira da Silva" userId="acbf61af-dd8a-4530-9862-14641210e4cb" providerId="ADAL" clId="{D91B60EF-3614-410A-9354-96CB12C84AA2}" dt="2024-11-02T11:44:30.262" v="7312" actId="20577"/>
        <pc:sldMkLst>
          <pc:docMk/>
          <pc:sldMk cId="3278817401" sldId="1754"/>
        </pc:sldMkLst>
        <pc:spChg chg="add mod">
          <ac:chgData name="Emanuel Ferreira da Silva" userId="acbf61af-dd8a-4530-9862-14641210e4cb" providerId="ADAL" clId="{D91B60EF-3614-410A-9354-96CB12C84AA2}" dt="2024-11-02T11:00:01.788" v="7281" actId="20577"/>
          <ac:spMkLst>
            <pc:docMk/>
            <pc:sldMk cId="3278817401" sldId="1754"/>
            <ac:spMk id="2" creationId="{C6802C72-9FDA-19A5-6ACB-27A71E215AE3}"/>
          </ac:spMkLst>
        </pc:spChg>
        <pc:spChg chg="add del mod">
          <ac:chgData name="Emanuel Ferreira da Silva" userId="acbf61af-dd8a-4530-9862-14641210e4cb" providerId="ADAL" clId="{D91B60EF-3614-410A-9354-96CB12C84AA2}" dt="2024-10-16T14:27:53.281" v="277"/>
          <ac:spMkLst>
            <pc:docMk/>
            <pc:sldMk cId="3278817401" sldId="1754"/>
            <ac:spMk id="5" creationId="{479DF936-8E3B-A00E-4F2E-751349F1AEC7}"/>
          </ac:spMkLst>
        </pc:spChg>
        <pc:spChg chg="mod">
          <ac:chgData name="Emanuel Ferreira da Silva" userId="acbf61af-dd8a-4530-9862-14641210e4cb" providerId="ADAL" clId="{D91B60EF-3614-410A-9354-96CB12C84AA2}" dt="2024-10-18T12:32:42.322" v="2613" actId="20577"/>
          <ac:spMkLst>
            <pc:docMk/>
            <pc:sldMk cId="3278817401" sldId="1754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D91B60EF-3614-410A-9354-96CB12C84AA2}" dt="2024-10-16T14:32:53.484" v="309" actId="692"/>
          <ac:spMkLst>
            <pc:docMk/>
            <pc:sldMk cId="3278817401" sldId="1754"/>
            <ac:spMk id="9" creationId="{81871E63-AFF3-C219-75D0-2D625F4F2D10}"/>
          </ac:spMkLst>
        </pc:spChg>
        <pc:spChg chg="mod">
          <ac:chgData name="Emanuel Ferreira da Silva" userId="acbf61af-dd8a-4530-9862-14641210e4cb" providerId="ADAL" clId="{D91B60EF-3614-410A-9354-96CB12C84AA2}" dt="2024-10-16T14:16:47.321" v="222" actId="1076"/>
          <ac:spMkLst>
            <pc:docMk/>
            <pc:sldMk cId="3278817401" sldId="1754"/>
            <ac:spMk id="10" creationId="{E07EEC1A-989C-7856-835B-8668DB4A4E6C}"/>
          </ac:spMkLst>
        </pc:spChg>
        <pc:spChg chg="mod">
          <ac:chgData name="Emanuel Ferreira da Silva" userId="acbf61af-dd8a-4530-9862-14641210e4cb" providerId="ADAL" clId="{D91B60EF-3614-410A-9354-96CB12C84AA2}" dt="2024-10-16T14:32:54.881" v="311" actId="692"/>
          <ac:spMkLst>
            <pc:docMk/>
            <pc:sldMk cId="3278817401" sldId="1754"/>
            <ac:spMk id="11" creationId="{12F13581-9578-D3C2-8C56-610F54E031EB}"/>
          </ac:spMkLst>
        </pc:spChg>
        <pc:spChg chg="mod">
          <ac:chgData name="Emanuel Ferreira da Silva" userId="acbf61af-dd8a-4530-9862-14641210e4cb" providerId="ADAL" clId="{D91B60EF-3614-410A-9354-96CB12C84AA2}" dt="2024-10-16T14:32:52.482" v="307" actId="692"/>
          <ac:spMkLst>
            <pc:docMk/>
            <pc:sldMk cId="3278817401" sldId="1754"/>
            <ac:spMk id="14" creationId="{C191E006-7321-1AB4-D20F-6B2504CDCDEB}"/>
          </ac:spMkLst>
        </pc:spChg>
        <pc:spChg chg="add del mod">
          <ac:chgData name="Emanuel Ferreira da Silva" userId="acbf61af-dd8a-4530-9862-14641210e4cb" providerId="ADAL" clId="{D91B60EF-3614-410A-9354-96CB12C84AA2}" dt="2024-10-16T14:32:54.399" v="310"/>
          <ac:spMkLst>
            <pc:docMk/>
            <pc:sldMk cId="3278817401" sldId="1754"/>
            <ac:spMk id="18" creationId="{F58ECEBF-1BB2-1D28-166A-777DF907529C}"/>
          </ac:spMkLst>
        </pc:spChg>
        <pc:spChg chg="add del mod topLvl">
          <ac:chgData name="Emanuel Ferreira da Silva" userId="acbf61af-dd8a-4530-9862-14641210e4cb" providerId="ADAL" clId="{D91B60EF-3614-410A-9354-96CB12C84AA2}" dt="2024-11-02T10:59:44.705" v="7272"/>
          <ac:spMkLst>
            <pc:docMk/>
            <pc:sldMk cId="3278817401" sldId="1754"/>
            <ac:spMk id="19" creationId="{18C34D3C-713A-B569-B203-045D93240225}"/>
          </ac:spMkLst>
        </pc:spChg>
        <pc:spChg chg="add del mod">
          <ac:chgData name="Emanuel Ferreira da Silva" userId="acbf61af-dd8a-4530-9862-14641210e4cb" providerId="ADAL" clId="{D91B60EF-3614-410A-9354-96CB12C84AA2}" dt="2024-11-02T11:44:30.262" v="7312" actId="20577"/>
          <ac:spMkLst>
            <pc:docMk/>
            <pc:sldMk cId="3278817401" sldId="1754"/>
            <ac:spMk id="20" creationId="{59A039EE-BDC0-E720-B584-E3EBBDD72A28}"/>
          </ac:spMkLst>
        </pc:spChg>
        <pc:spChg chg="add del mod">
          <ac:chgData name="Emanuel Ferreira da Silva" userId="acbf61af-dd8a-4530-9862-14641210e4cb" providerId="ADAL" clId="{D91B60EF-3614-410A-9354-96CB12C84AA2}" dt="2024-10-16T14:32:52.081" v="306"/>
          <ac:spMkLst>
            <pc:docMk/>
            <pc:sldMk cId="3278817401" sldId="1754"/>
            <ac:spMk id="21" creationId="{942A2221-0EE2-BB7D-4A87-A968FFA4443D}"/>
          </ac:spMkLst>
        </pc:spChg>
        <pc:spChg chg="mod">
          <ac:chgData name="Emanuel Ferreira da Silva" userId="acbf61af-dd8a-4530-9862-14641210e4cb" providerId="ADAL" clId="{D91B60EF-3614-410A-9354-96CB12C84AA2}" dt="2024-10-16T14:26:59.427" v="267" actId="692"/>
          <ac:spMkLst>
            <pc:docMk/>
            <pc:sldMk cId="3278817401" sldId="1754"/>
            <ac:spMk id="22" creationId="{494F7527-F617-311C-F856-BA008E0AF312}"/>
          </ac:spMkLst>
        </pc:spChg>
        <pc:spChg chg="mod">
          <ac:chgData name="Emanuel Ferreira da Silva" userId="acbf61af-dd8a-4530-9862-14641210e4cb" providerId="ADAL" clId="{D91B60EF-3614-410A-9354-96CB12C84AA2}" dt="2024-10-16T14:16:59.645" v="226" actId="1076"/>
          <ac:spMkLst>
            <pc:docMk/>
            <pc:sldMk cId="3278817401" sldId="1754"/>
            <ac:spMk id="23" creationId="{7863FEB7-DE01-4EC8-9CC4-82D35BC70E4F}"/>
          </ac:spMkLst>
        </pc:spChg>
        <pc:spChg chg="mod">
          <ac:chgData name="Emanuel Ferreira da Silva" userId="acbf61af-dd8a-4530-9862-14641210e4cb" providerId="ADAL" clId="{D91B60EF-3614-410A-9354-96CB12C84AA2}" dt="2024-11-02T10:59:48.145" v="7273"/>
          <ac:spMkLst>
            <pc:docMk/>
            <pc:sldMk cId="3278817401" sldId="1754"/>
            <ac:spMk id="26" creationId="{9CC2FE34-4E87-D051-CC32-449250FBA574}"/>
          </ac:spMkLst>
        </pc:spChg>
        <pc:spChg chg="mod">
          <ac:chgData name="Emanuel Ferreira da Silva" userId="acbf61af-dd8a-4530-9862-14641210e4cb" providerId="ADAL" clId="{D91B60EF-3614-410A-9354-96CB12C84AA2}" dt="2024-11-02T10:59:50.784" v="7274"/>
          <ac:spMkLst>
            <pc:docMk/>
            <pc:sldMk cId="3278817401" sldId="1754"/>
            <ac:spMk id="35" creationId="{82A47D5F-3ECB-3547-4A5E-55D6AD1B4F01}"/>
          </ac:spMkLst>
        </pc:spChg>
        <pc:spChg chg="mod">
          <ac:chgData name="Emanuel Ferreira da Silva" userId="acbf61af-dd8a-4530-9862-14641210e4cb" providerId="ADAL" clId="{D91B60EF-3614-410A-9354-96CB12C84AA2}" dt="2024-11-02T10:59:53.385" v="7275"/>
          <ac:spMkLst>
            <pc:docMk/>
            <pc:sldMk cId="3278817401" sldId="1754"/>
            <ac:spMk id="36" creationId="{3FF170CA-F8B0-4599-61D3-19AFEFE0901B}"/>
          </ac:spMkLst>
        </pc:spChg>
        <pc:spChg chg="mod">
          <ac:chgData name="Emanuel Ferreira da Silva" userId="acbf61af-dd8a-4530-9862-14641210e4cb" providerId="ADAL" clId="{D91B60EF-3614-410A-9354-96CB12C84AA2}" dt="2024-11-02T11:11:21.878" v="7283" actId="20577"/>
          <ac:spMkLst>
            <pc:docMk/>
            <pc:sldMk cId="3278817401" sldId="1754"/>
            <ac:spMk id="37" creationId="{58B47C9F-2759-BA64-4FFB-DABF241E102D}"/>
          </ac:spMkLst>
        </pc:spChg>
        <pc:spChg chg="mod">
          <ac:chgData name="Emanuel Ferreira da Silva" userId="acbf61af-dd8a-4530-9862-14641210e4cb" providerId="ADAL" clId="{D91B60EF-3614-410A-9354-96CB12C84AA2}" dt="2024-10-16T14:27:02.899" v="268" actId="692"/>
          <ac:spMkLst>
            <pc:docMk/>
            <pc:sldMk cId="3278817401" sldId="1754"/>
            <ac:spMk id="39" creationId="{87C7E18D-EC0B-5FFB-C410-4B8EC9DA2F8F}"/>
          </ac:spMkLst>
        </pc:spChg>
        <pc:spChg chg="mod">
          <ac:chgData name="Emanuel Ferreira da Silva" userId="acbf61af-dd8a-4530-9862-14641210e4cb" providerId="ADAL" clId="{D91B60EF-3614-410A-9354-96CB12C84AA2}" dt="2024-10-16T14:17:24.381" v="238" actId="1076"/>
          <ac:spMkLst>
            <pc:docMk/>
            <pc:sldMk cId="3278817401" sldId="1754"/>
            <ac:spMk id="40" creationId="{B3A77C91-87A5-3135-2098-3614C56FFD60}"/>
          </ac:spMkLst>
        </pc:spChg>
        <pc:spChg chg="mod">
          <ac:chgData name="Emanuel Ferreira da Silva" userId="acbf61af-dd8a-4530-9862-14641210e4cb" providerId="ADAL" clId="{D91B60EF-3614-410A-9354-96CB12C84AA2}" dt="2024-10-16T14:27:06.538" v="269" actId="692"/>
          <ac:spMkLst>
            <pc:docMk/>
            <pc:sldMk cId="3278817401" sldId="1754"/>
            <ac:spMk id="47" creationId="{17999649-4A6C-835F-20B8-A1DB1D47ED7D}"/>
          </ac:spMkLst>
        </pc:spChg>
        <pc:spChg chg="mod">
          <ac:chgData name="Emanuel Ferreira da Silva" userId="acbf61af-dd8a-4530-9862-14641210e4cb" providerId="ADAL" clId="{D91B60EF-3614-410A-9354-96CB12C84AA2}" dt="2024-10-16T14:17:28.757" v="239" actId="1076"/>
          <ac:spMkLst>
            <pc:docMk/>
            <pc:sldMk cId="3278817401" sldId="1754"/>
            <ac:spMk id="48" creationId="{098FC3EC-FF65-FCAA-B7AB-93D1AF5A020C}"/>
          </ac:spMkLst>
        </pc:spChg>
        <pc:spChg chg="mod">
          <ac:chgData name="Emanuel Ferreira da Silva" userId="acbf61af-dd8a-4530-9862-14641210e4cb" providerId="ADAL" clId="{D91B60EF-3614-410A-9354-96CB12C84AA2}" dt="2024-10-16T14:33:09.815" v="317" actId="692"/>
          <ac:spMkLst>
            <pc:docMk/>
            <pc:sldMk cId="3278817401" sldId="1754"/>
            <ac:spMk id="56" creationId="{777FC9CB-88B7-0EB2-6F49-0F87026A7387}"/>
          </ac:spMkLst>
        </pc:spChg>
        <pc:spChg chg="mod">
          <ac:chgData name="Emanuel Ferreira da Silva" userId="acbf61af-dd8a-4530-9862-14641210e4cb" providerId="ADAL" clId="{D91B60EF-3614-410A-9354-96CB12C84AA2}" dt="2024-10-16T14:16:37.691" v="221" actId="1076"/>
          <ac:spMkLst>
            <pc:docMk/>
            <pc:sldMk cId="3278817401" sldId="1754"/>
            <ac:spMk id="57" creationId="{FD22ECA3-B7E3-88BC-9BB4-E6417992D2ED}"/>
          </ac:spMkLst>
        </pc:spChg>
        <pc:spChg chg="mod">
          <ac:chgData name="Emanuel Ferreira da Silva" userId="acbf61af-dd8a-4530-9862-14641210e4cb" providerId="ADAL" clId="{D91B60EF-3614-410A-9354-96CB12C84AA2}" dt="2024-10-16T14:27:10.921" v="270" actId="692"/>
          <ac:spMkLst>
            <pc:docMk/>
            <pc:sldMk cId="3278817401" sldId="1754"/>
            <ac:spMk id="62" creationId="{A065F8A1-7EB9-B10E-9213-AE882CFE7DDB}"/>
          </ac:spMkLst>
        </pc:spChg>
        <pc:spChg chg="mod">
          <ac:chgData name="Emanuel Ferreira da Silva" userId="acbf61af-dd8a-4530-9862-14641210e4cb" providerId="ADAL" clId="{D91B60EF-3614-410A-9354-96CB12C84AA2}" dt="2024-10-16T14:15:07.140" v="211" actId="20577"/>
          <ac:spMkLst>
            <pc:docMk/>
            <pc:sldMk cId="3278817401" sldId="1754"/>
            <ac:spMk id="63" creationId="{F039EC81-1C4D-CF49-5AFD-51A73B961364}"/>
          </ac:spMkLst>
        </pc:spChg>
        <pc:grpChg chg="topLvl">
          <ac:chgData name="Emanuel Ferreira da Silva" userId="acbf61af-dd8a-4530-9862-14641210e4cb" providerId="ADAL" clId="{D91B60EF-3614-410A-9354-96CB12C84AA2}" dt="2024-10-16T14:32:09.101" v="302" actId="21"/>
          <ac:grpSpMkLst>
            <pc:docMk/>
            <pc:sldMk cId="3278817401" sldId="1754"/>
            <ac:grpSpMk id="30" creationId="{C7214844-D400-AD62-0397-92544E235BBE}"/>
          </ac:grpSpMkLst>
        </pc:grpChg>
        <pc:grpChg chg="add del">
          <ac:chgData name="Emanuel Ferreira da Silva" userId="acbf61af-dd8a-4530-9862-14641210e4cb" providerId="ADAL" clId="{D91B60EF-3614-410A-9354-96CB12C84AA2}" dt="2024-10-16T14:32:52.948" v="308" actId="21"/>
          <ac:grpSpMkLst>
            <pc:docMk/>
            <pc:sldMk cId="3278817401" sldId="1754"/>
            <ac:grpSpMk id="38" creationId="{74BA951D-BF31-30FE-F36C-EA1629C184CA}"/>
          </ac:grpSpMkLst>
        </pc:grpChg>
      </pc:sldChg>
      <pc:sldChg chg="addSp delSp modSp add del mod modAnim">
        <pc:chgData name="Emanuel Ferreira da Silva" userId="acbf61af-dd8a-4530-9862-14641210e4cb" providerId="ADAL" clId="{D91B60EF-3614-410A-9354-96CB12C84AA2}" dt="2024-10-19T07:16:48.729" v="6563" actId="2696"/>
        <pc:sldMkLst>
          <pc:docMk/>
          <pc:sldMk cId="2983467921" sldId="1755"/>
        </pc:sldMkLst>
        <pc:spChg chg="add mod topLvl">
          <ac:chgData name="Emanuel Ferreira da Silva" userId="acbf61af-dd8a-4530-9862-14641210e4cb" providerId="ADAL" clId="{D91B60EF-3614-410A-9354-96CB12C84AA2}" dt="2024-10-18T19:06:37.124" v="5267" actId="14100"/>
          <ac:spMkLst>
            <pc:docMk/>
            <pc:sldMk cId="2983467921" sldId="1755"/>
            <ac:spMk id="2" creationId="{16CCC077-1432-292A-1E96-87FE861B6128}"/>
          </ac:spMkLst>
        </pc:spChg>
        <pc:spChg chg="del topLvl">
          <ac:chgData name="Emanuel Ferreira da Silva" userId="acbf61af-dd8a-4530-9862-14641210e4cb" providerId="ADAL" clId="{D91B60EF-3614-410A-9354-96CB12C84AA2}" dt="2024-10-16T14:19:26.719" v="252" actId="478"/>
          <ac:spMkLst>
            <pc:docMk/>
            <pc:sldMk cId="2983467921" sldId="1755"/>
            <ac:spMk id="5" creationId="{617EEF13-DC54-FA2F-0DD1-E247B9DEB961}"/>
          </ac:spMkLst>
        </pc:spChg>
        <pc:spChg chg="add mod topLvl">
          <ac:chgData name="Emanuel Ferreira da Silva" userId="acbf61af-dd8a-4530-9862-14641210e4cb" providerId="ADAL" clId="{D91B60EF-3614-410A-9354-96CB12C84AA2}" dt="2024-10-18T19:06:41.899" v="5268" actId="14100"/>
          <ac:spMkLst>
            <pc:docMk/>
            <pc:sldMk cId="2983467921" sldId="1755"/>
            <ac:spMk id="5" creationId="{CACDCC8D-18A6-2532-BA69-5AC356D8522C}"/>
          </ac:spMkLst>
        </pc:spChg>
        <pc:spChg chg="mod">
          <ac:chgData name="Emanuel Ferreira da Silva" userId="acbf61af-dd8a-4530-9862-14641210e4cb" providerId="ADAL" clId="{D91B60EF-3614-410A-9354-96CB12C84AA2}" dt="2024-10-18T17:55:01.161" v="3984" actId="20577"/>
          <ac:spMkLst>
            <pc:docMk/>
            <pc:sldMk cId="2983467921" sldId="1755"/>
            <ac:spMk id="6" creationId="{9D95A739-1405-D669-6603-F677BAB24B2F}"/>
          </ac:spMkLst>
        </pc:spChg>
        <pc:spChg chg="del topLvl">
          <ac:chgData name="Emanuel Ferreira da Silva" userId="acbf61af-dd8a-4530-9862-14641210e4cb" providerId="ADAL" clId="{D91B60EF-3614-410A-9354-96CB12C84AA2}" dt="2024-10-16T14:19:23.697" v="248" actId="478"/>
          <ac:spMkLst>
            <pc:docMk/>
            <pc:sldMk cId="2983467921" sldId="1755"/>
            <ac:spMk id="9" creationId="{BAAEAA7F-BBC0-FE23-C2DE-3D703AB88836}"/>
          </ac:spMkLst>
        </pc:spChg>
        <pc:spChg chg="del">
          <ac:chgData name="Emanuel Ferreira da Silva" userId="acbf61af-dd8a-4530-9862-14641210e4cb" providerId="ADAL" clId="{D91B60EF-3614-410A-9354-96CB12C84AA2}" dt="2024-10-16T14:19:24.783" v="249" actId="478"/>
          <ac:spMkLst>
            <pc:docMk/>
            <pc:sldMk cId="2983467921" sldId="1755"/>
            <ac:spMk id="10" creationId="{59D05C3E-1A64-D4D1-AD40-B4383415CA0E}"/>
          </ac:spMkLst>
        </pc:spChg>
        <pc:spChg chg="add mod topLvl">
          <ac:chgData name="Emanuel Ferreira da Silva" userId="acbf61af-dd8a-4530-9862-14641210e4cb" providerId="ADAL" clId="{D91B60EF-3614-410A-9354-96CB12C84AA2}" dt="2024-10-18T19:06:46.632" v="5269" actId="14100"/>
          <ac:spMkLst>
            <pc:docMk/>
            <pc:sldMk cId="2983467921" sldId="1755"/>
            <ac:spMk id="13" creationId="{75F5CAE7-D70A-5B36-6A2C-F10BB3A73FFE}"/>
          </ac:spMkLst>
        </pc:spChg>
        <pc:spChg chg="add mod topLvl">
          <ac:chgData name="Emanuel Ferreira da Silva" userId="acbf61af-dd8a-4530-9862-14641210e4cb" providerId="ADAL" clId="{D91B60EF-3614-410A-9354-96CB12C84AA2}" dt="2024-10-18T19:06:50.145" v="5270" actId="14100"/>
          <ac:spMkLst>
            <pc:docMk/>
            <pc:sldMk cId="2983467921" sldId="1755"/>
            <ac:spMk id="14" creationId="{73CA86A8-B984-081E-F9C0-A8C0B653A818}"/>
          </ac:spMkLst>
        </pc:spChg>
        <pc:spChg chg="del">
          <ac:chgData name="Emanuel Ferreira da Silva" userId="acbf61af-dd8a-4530-9862-14641210e4cb" providerId="ADAL" clId="{D91B60EF-3614-410A-9354-96CB12C84AA2}" dt="2024-10-16T14:19:20.362" v="244" actId="478"/>
          <ac:spMkLst>
            <pc:docMk/>
            <pc:sldMk cId="2983467921" sldId="1755"/>
            <ac:spMk id="15" creationId="{D73CA131-2BE4-0124-A098-F188B7FA0368}"/>
          </ac:spMkLst>
        </pc:spChg>
        <pc:spChg chg="del">
          <ac:chgData name="Emanuel Ferreira da Silva" userId="acbf61af-dd8a-4530-9862-14641210e4cb" providerId="ADAL" clId="{D91B60EF-3614-410A-9354-96CB12C84AA2}" dt="2024-10-16T14:19:22.118" v="246" actId="478"/>
          <ac:spMkLst>
            <pc:docMk/>
            <pc:sldMk cId="2983467921" sldId="1755"/>
            <ac:spMk id="17" creationId="{EF34FA83-10A2-5381-127F-9C5C941E475D}"/>
          </ac:spMkLst>
        </pc:spChg>
        <pc:spChg chg="del">
          <ac:chgData name="Emanuel Ferreira da Silva" userId="acbf61af-dd8a-4530-9862-14641210e4cb" providerId="ADAL" clId="{D91B60EF-3614-410A-9354-96CB12C84AA2}" dt="2024-10-16T14:19:21.629" v="245" actId="478"/>
          <ac:spMkLst>
            <pc:docMk/>
            <pc:sldMk cId="2983467921" sldId="1755"/>
            <ac:spMk id="18" creationId="{AA97227A-64B5-DFA5-90A4-966C8A8D2CF5}"/>
          </ac:spMkLst>
        </pc:spChg>
        <pc:spChg chg="del">
          <ac:chgData name="Emanuel Ferreira da Silva" userId="acbf61af-dd8a-4530-9862-14641210e4cb" providerId="ADAL" clId="{D91B60EF-3614-410A-9354-96CB12C84AA2}" dt="2024-10-16T14:19:27.512" v="253" actId="478"/>
          <ac:spMkLst>
            <pc:docMk/>
            <pc:sldMk cId="2983467921" sldId="1755"/>
            <ac:spMk id="19" creationId="{E1501771-9112-8271-5064-62C10F93A807}"/>
          </ac:spMkLst>
        </pc:spChg>
        <pc:spChg chg="del">
          <ac:chgData name="Emanuel Ferreira da Silva" userId="acbf61af-dd8a-4530-9862-14641210e4cb" providerId="ADAL" clId="{D91B60EF-3614-410A-9354-96CB12C84AA2}" dt="2024-10-16T14:19:28.768" v="254" actId="478"/>
          <ac:spMkLst>
            <pc:docMk/>
            <pc:sldMk cId="2983467921" sldId="1755"/>
            <ac:spMk id="20" creationId="{E6F03E20-045E-6445-8219-4239B162A789}"/>
          </ac:spMkLst>
        </pc:spChg>
        <pc:spChg chg="del mod">
          <ac:chgData name="Emanuel Ferreira da Silva" userId="acbf61af-dd8a-4530-9862-14641210e4cb" providerId="ADAL" clId="{D91B60EF-3614-410A-9354-96CB12C84AA2}" dt="2024-10-16T16:52:13.348" v="358" actId="478"/>
          <ac:spMkLst>
            <pc:docMk/>
            <pc:sldMk cId="2983467921" sldId="1755"/>
            <ac:spMk id="40" creationId="{E31ED216-22A4-F534-B99F-810D3270624D}"/>
          </ac:spMkLst>
        </pc:spChg>
        <pc:spChg chg="add mod">
          <ac:chgData name="Emanuel Ferreira da Silva" userId="acbf61af-dd8a-4530-9862-14641210e4cb" providerId="ADAL" clId="{D91B60EF-3614-410A-9354-96CB12C84AA2}" dt="2024-10-18T19:00:29.346" v="5238" actId="1076"/>
          <ac:spMkLst>
            <pc:docMk/>
            <pc:sldMk cId="2983467921" sldId="1755"/>
            <ac:spMk id="42" creationId="{CE957D72-6C77-1CAF-34C5-37D5BD0A8D65}"/>
          </ac:spMkLst>
        </pc:spChg>
        <pc:spChg chg="del mod topLvl">
          <ac:chgData name="Emanuel Ferreira da Silva" userId="acbf61af-dd8a-4530-9862-14641210e4cb" providerId="ADAL" clId="{D91B60EF-3614-410A-9354-96CB12C84AA2}" dt="2024-10-16T16:52:14.955" v="359" actId="478"/>
          <ac:spMkLst>
            <pc:docMk/>
            <pc:sldMk cId="2983467921" sldId="1755"/>
            <ac:spMk id="144" creationId="{FC3562C9-3779-D5D5-547D-BA98CF0D9D8E}"/>
          </ac:spMkLst>
        </pc:spChg>
        <pc:spChg chg="del mod topLvl">
          <ac:chgData name="Emanuel Ferreira da Silva" userId="acbf61af-dd8a-4530-9862-14641210e4cb" providerId="ADAL" clId="{D91B60EF-3614-410A-9354-96CB12C84AA2}" dt="2024-10-16T16:52:19.009" v="362" actId="478"/>
          <ac:spMkLst>
            <pc:docMk/>
            <pc:sldMk cId="2983467921" sldId="1755"/>
            <ac:spMk id="147" creationId="{4D0DCFE3-6160-BC67-BEE8-A274EF728AF9}"/>
          </ac:spMkLst>
        </pc:spChg>
        <pc:spChg chg="del mod topLvl">
          <ac:chgData name="Emanuel Ferreira da Silva" userId="acbf61af-dd8a-4530-9862-14641210e4cb" providerId="ADAL" clId="{D91B60EF-3614-410A-9354-96CB12C84AA2}" dt="2024-10-16T16:52:17.780" v="361" actId="478"/>
          <ac:spMkLst>
            <pc:docMk/>
            <pc:sldMk cId="2983467921" sldId="1755"/>
            <ac:spMk id="150" creationId="{E279616D-1F38-88C8-5A52-0C91BDB1E157}"/>
          </ac:spMkLst>
        </pc:spChg>
        <pc:spChg chg="del mod topLvl">
          <ac:chgData name="Emanuel Ferreira da Silva" userId="acbf61af-dd8a-4530-9862-14641210e4cb" providerId="ADAL" clId="{D91B60EF-3614-410A-9354-96CB12C84AA2}" dt="2024-10-16T16:52:16.587" v="360" actId="478"/>
          <ac:spMkLst>
            <pc:docMk/>
            <pc:sldMk cId="2983467921" sldId="1755"/>
            <ac:spMk id="153" creationId="{EEECD1C4-F5D9-5898-4A9F-7E39B2F95A23}"/>
          </ac:spMkLst>
        </pc:spChg>
        <pc:spChg chg="add del mod">
          <ac:chgData name="Emanuel Ferreira da Silva" userId="acbf61af-dd8a-4530-9862-14641210e4cb" providerId="ADAL" clId="{D91B60EF-3614-410A-9354-96CB12C84AA2}" dt="2024-10-16T14:30:20.816" v="293" actId="478"/>
          <ac:spMkLst>
            <pc:docMk/>
            <pc:sldMk cId="2983467921" sldId="1755"/>
            <ac:spMk id="155" creationId="{323631ED-CDDC-7185-47CF-201B0ADD81D0}"/>
          </ac:spMkLst>
        </pc:spChg>
        <pc:spChg chg="add del mod">
          <ac:chgData name="Emanuel Ferreira da Silva" userId="acbf61af-dd8a-4530-9862-14641210e4cb" providerId="ADAL" clId="{D91B60EF-3614-410A-9354-96CB12C84AA2}" dt="2024-10-16T17:16:21.556" v="511" actId="478"/>
          <ac:spMkLst>
            <pc:docMk/>
            <pc:sldMk cId="2983467921" sldId="1755"/>
            <ac:spMk id="157" creationId="{4B805B64-A987-8C01-9855-0C561927819E}"/>
          </ac:spMkLst>
        </pc:spChg>
        <pc:spChg chg="add del mod">
          <ac:chgData name="Emanuel Ferreira da Silva" userId="acbf61af-dd8a-4530-9862-14641210e4cb" providerId="ADAL" clId="{D91B60EF-3614-410A-9354-96CB12C84AA2}" dt="2024-10-16T17:16:23.764" v="513" actId="478"/>
          <ac:spMkLst>
            <pc:docMk/>
            <pc:sldMk cId="2983467921" sldId="1755"/>
            <ac:spMk id="158" creationId="{B1F13021-0670-CF7A-D6BD-B9A8AE1B9829}"/>
          </ac:spMkLst>
        </pc:spChg>
        <pc:spChg chg="add del mod">
          <ac:chgData name="Emanuel Ferreira da Silva" userId="acbf61af-dd8a-4530-9862-14641210e4cb" providerId="ADAL" clId="{D91B60EF-3614-410A-9354-96CB12C84AA2}" dt="2024-10-16T17:16:26.798" v="515" actId="478"/>
          <ac:spMkLst>
            <pc:docMk/>
            <pc:sldMk cId="2983467921" sldId="1755"/>
            <ac:spMk id="159" creationId="{0E8366B5-C5DD-1A41-C482-6DAA0ED0626C}"/>
          </ac:spMkLst>
        </pc:spChg>
        <pc:spChg chg="add del mod">
          <ac:chgData name="Emanuel Ferreira da Silva" userId="acbf61af-dd8a-4530-9862-14641210e4cb" providerId="ADAL" clId="{D91B60EF-3614-410A-9354-96CB12C84AA2}" dt="2024-10-16T17:16:25.543" v="514" actId="478"/>
          <ac:spMkLst>
            <pc:docMk/>
            <pc:sldMk cId="2983467921" sldId="1755"/>
            <ac:spMk id="160" creationId="{81B4B56C-1281-6DD1-1B25-B8850D41EECE}"/>
          </ac:spMkLst>
        </pc:spChg>
        <pc:spChg chg="add del mod">
          <ac:chgData name="Emanuel Ferreira da Silva" userId="acbf61af-dd8a-4530-9862-14641210e4cb" providerId="ADAL" clId="{D91B60EF-3614-410A-9354-96CB12C84AA2}" dt="2024-10-16T17:16:28.011" v="516" actId="478"/>
          <ac:spMkLst>
            <pc:docMk/>
            <pc:sldMk cId="2983467921" sldId="1755"/>
            <ac:spMk id="161" creationId="{C9D4D02F-9153-08B5-A8B7-259999B0AC3F}"/>
          </ac:spMkLst>
        </pc:spChg>
        <pc:spChg chg="add del mod">
          <ac:chgData name="Emanuel Ferreira da Silva" userId="acbf61af-dd8a-4530-9862-14641210e4cb" providerId="ADAL" clId="{D91B60EF-3614-410A-9354-96CB12C84AA2}" dt="2024-10-16T17:16:30.438" v="519" actId="478"/>
          <ac:spMkLst>
            <pc:docMk/>
            <pc:sldMk cId="2983467921" sldId="1755"/>
            <ac:spMk id="163" creationId="{E3C6368B-58F6-D5B5-DF37-2C6994E8A949}"/>
          </ac:spMkLst>
        </pc:spChg>
        <pc:spChg chg="add del mod">
          <ac:chgData name="Emanuel Ferreira da Silva" userId="acbf61af-dd8a-4530-9862-14641210e4cb" providerId="ADAL" clId="{D91B60EF-3614-410A-9354-96CB12C84AA2}" dt="2024-10-16T17:14:11.651" v="483"/>
          <ac:spMkLst>
            <pc:docMk/>
            <pc:sldMk cId="2983467921" sldId="1755"/>
            <ac:spMk id="164" creationId="{BB0C29B6-54BB-9AD1-A3EC-FD5D382C7F82}"/>
          </ac:spMkLst>
        </pc:spChg>
        <pc:spChg chg="add del mod">
          <ac:chgData name="Emanuel Ferreira da Silva" userId="acbf61af-dd8a-4530-9862-14641210e4cb" providerId="ADAL" clId="{D91B60EF-3614-410A-9354-96CB12C84AA2}" dt="2024-10-16T17:16:28.778" v="517" actId="478"/>
          <ac:spMkLst>
            <pc:docMk/>
            <pc:sldMk cId="2983467921" sldId="1755"/>
            <ac:spMk id="165" creationId="{3065614E-998F-5846-03CE-50871629E4B4}"/>
          </ac:spMkLst>
        </pc:spChg>
        <pc:spChg chg="add del mod">
          <ac:chgData name="Emanuel Ferreira da Silva" userId="acbf61af-dd8a-4530-9862-14641210e4cb" providerId="ADAL" clId="{D91B60EF-3614-410A-9354-96CB12C84AA2}" dt="2024-10-16T17:16:20.443" v="510" actId="478"/>
          <ac:spMkLst>
            <pc:docMk/>
            <pc:sldMk cId="2983467921" sldId="1755"/>
            <ac:spMk id="166" creationId="{76A41D2B-E41B-167E-159A-9A40C1AABB06}"/>
          </ac:spMkLst>
        </pc:spChg>
        <pc:spChg chg="add del mod">
          <ac:chgData name="Emanuel Ferreira da Silva" userId="acbf61af-dd8a-4530-9862-14641210e4cb" providerId="ADAL" clId="{D91B60EF-3614-410A-9354-96CB12C84AA2}" dt="2024-10-16T17:16:22.471" v="512" actId="478"/>
          <ac:spMkLst>
            <pc:docMk/>
            <pc:sldMk cId="2983467921" sldId="1755"/>
            <ac:spMk id="167" creationId="{97EC3281-4F21-C27C-95DC-5A769157D6D9}"/>
          </ac:spMkLst>
        </pc:spChg>
        <pc:spChg chg="add del mod">
          <ac:chgData name="Emanuel Ferreira da Silva" userId="acbf61af-dd8a-4530-9862-14641210e4cb" providerId="ADAL" clId="{D91B60EF-3614-410A-9354-96CB12C84AA2}" dt="2024-10-16T17:16:29.451" v="518" actId="478"/>
          <ac:spMkLst>
            <pc:docMk/>
            <pc:sldMk cId="2983467921" sldId="1755"/>
            <ac:spMk id="168" creationId="{EF938A9B-F672-6925-ADF6-2627CCFD0E76}"/>
          </ac:spMkLst>
        </pc:spChg>
        <pc:spChg chg="add del mod">
          <ac:chgData name="Emanuel Ferreira da Silva" userId="acbf61af-dd8a-4530-9862-14641210e4cb" providerId="ADAL" clId="{D91B60EF-3614-410A-9354-96CB12C84AA2}" dt="2024-10-16T17:55:58.335" v="733" actId="478"/>
          <ac:spMkLst>
            <pc:docMk/>
            <pc:sldMk cId="2983467921" sldId="1755"/>
            <ac:spMk id="1074" creationId="{DBE51AE4-066C-77F5-33EC-DE0B9828EBF3}"/>
          </ac:spMkLst>
        </pc:spChg>
        <pc:grpChg chg="add del mod">
          <ac:chgData name="Emanuel Ferreira da Silva" userId="acbf61af-dd8a-4530-9862-14641210e4cb" providerId="ADAL" clId="{D91B60EF-3614-410A-9354-96CB12C84AA2}" dt="2024-10-16T15:00:07.998" v="336" actId="478"/>
          <ac:grpSpMkLst>
            <pc:docMk/>
            <pc:sldMk cId="2983467921" sldId="1755"/>
            <ac:grpSpMk id="2" creationId="{C5FE97D3-6844-DADA-579D-99823C9D4D8B}"/>
          </ac:grpSpMkLst>
        </pc:grpChg>
        <pc:grpChg chg="del">
          <ac:chgData name="Emanuel Ferreira da Silva" userId="acbf61af-dd8a-4530-9862-14641210e4cb" providerId="ADAL" clId="{D91B60EF-3614-410A-9354-96CB12C84AA2}" dt="2024-10-16T14:19:23.697" v="248" actId="478"/>
          <ac:grpSpMkLst>
            <pc:docMk/>
            <pc:sldMk cId="2983467921" sldId="1755"/>
            <ac:grpSpMk id="3" creationId="{C0D79DF3-0063-986C-AF4D-30B1B9C9B522}"/>
          </ac:grpSpMkLst>
        </pc:grpChg>
        <pc:grpChg chg="del">
          <ac:chgData name="Emanuel Ferreira da Silva" userId="acbf61af-dd8a-4530-9862-14641210e4cb" providerId="ADAL" clId="{D91B60EF-3614-410A-9354-96CB12C84AA2}" dt="2024-10-16T14:19:17.582" v="242" actId="478"/>
          <ac:grpSpMkLst>
            <pc:docMk/>
            <pc:sldMk cId="2983467921" sldId="1755"/>
            <ac:grpSpMk id="12" creationId="{BA7175F4-CD44-6C7F-D96A-0E873FAC704D}"/>
          </ac:grpSpMkLst>
        </pc:grpChg>
        <pc:grpChg chg="add del mod">
          <ac:chgData name="Emanuel Ferreira da Silva" userId="acbf61af-dd8a-4530-9862-14641210e4cb" providerId="ADAL" clId="{D91B60EF-3614-410A-9354-96CB12C84AA2}" dt="2024-10-17T11:11:12.325" v="1436" actId="165"/>
          <ac:grpSpMkLst>
            <pc:docMk/>
            <pc:sldMk cId="2983467921" sldId="1755"/>
            <ac:grpSpMk id="16" creationId="{E92D64A9-B18D-99A8-2919-986C3276B423}"/>
          </ac:grpSpMkLst>
        </pc:grpChg>
        <pc:grpChg chg="add del mod">
          <ac:chgData name="Emanuel Ferreira da Silva" userId="acbf61af-dd8a-4530-9862-14641210e4cb" providerId="ADAL" clId="{D91B60EF-3614-410A-9354-96CB12C84AA2}" dt="2024-10-17T11:39:47.510" v="1585" actId="165"/>
          <ac:grpSpMkLst>
            <pc:docMk/>
            <pc:sldMk cId="2983467921" sldId="1755"/>
            <ac:grpSpMk id="27" creationId="{AD1A453D-7330-B7A4-9F2E-E41B0481FBC8}"/>
          </ac:grpSpMkLst>
        </pc:grpChg>
        <pc:grpChg chg="add del mod">
          <ac:chgData name="Emanuel Ferreira da Silva" userId="acbf61af-dd8a-4530-9862-14641210e4cb" providerId="ADAL" clId="{D91B60EF-3614-410A-9354-96CB12C84AA2}" dt="2024-10-17T11:40:11.675" v="1589" actId="165"/>
          <ac:grpSpMkLst>
            <pc:docMk/>
            <pc:sldMk cId="2983467921" sldId="1755"/>
            <ac:grpSpMk id="30" creationId="{29DB71AE-1462-CD75-E1FE-FB026657BA5B}"/>
          </ac:grpSpMkLst>
        </pc:grpChg>
        <pc:grpChg chg="del">
          <ac:chgData name="Emanuel Ferreira da Silva" userId="acbf61af-dd8a-4530-9862-14641210e4cb" providerId="ADAL" clId="{D91B60EF-3614-410A-9354-96CB12C84AA2}" dt="2024-10-16T14:19:18.940" v="243" actId="478"/>
          <ac:grpSpMkLst>
            <pc:docMk/>
            <pc:sldMk cId="2983467921" sldId="1755"/>
            <ac:grpSpMk id="141" creationId="{F3D88F48-24E5-F5FF-450C-25D4D93EF76B}"/>
          </ac:grpSpMkLst>
        </pc:grpChg>
        <pc:grpChg chg="del">
          <ac:chgData name="Emanuel Ferreira da Silva" userId="acbf61af-dd8a-4530-9862-14641210e4cb" providerId="ADAL" clId="{D91B60EF-3614-410A-9354-96CB12C84AA2}" dt="2024-10-16T14:19:16.167" v="241" actId="478"/>
          <ac:grpSpMkLst>
            <pc:docMk/>
            <pc:sldMk cId="2983467921" sldId="1755"/>
            <ac:grpSpMk id="142" creationId="{78A1A734-A0AB-B650-78C4-4233930A44BF}"/>
          </ac:grpSpMkLst>
        </pc:grpChg>
        <pc:grpChg chg="add del mod">
          <ac:chgData name="Emanuel Ferreira da Silva" userId="acbf61af-dd8a-4530-9862-14641210e4cb" providerId="ADAL" clId="{D91B60EF-3614-410A-9354-96CB12C84AA2}" dt="2024-10-16T16:52:14.955" v="359" actId="478"/>
          <ac:grpSpMkLst>
            <pc:docMk/>
            <pc:sldMk cId="2983467921" sldId="1755"/>
            <ac:grpSpMk id="143" creationId="{4DC64A76-AB87-E628-4C72-6FE82895448E}"/>
          </ac:grpSpMkLst>
        </pc:grpChg>
        <pc:grpChg chg="add del mod">
          <ac:chgData name="Emanuel Ferreira da Silva" userId="acbf61af-dd8a-4530-9862-14641210e4cb" providerId="ADAL" clId="{D91B60EF-3614-410A-9354-96CB12C84AA2}" dt="2024-10-16T16:52:19.009" v="362" actId="478"/>
          <ac:grpSpMkLst>
            <pc:docMk/>
            <pc:sldMk cId="2983467921" sldId="1755"/>
            <ac:grpSpMk id="146" creationId="{1C5D397C-EB64-992F-CDBC-BE848C810E74}"/>
          </ac:grpSpMkLst>
        </pc:grpChg>
        <pc:grpChg chg="add del mod">
          <ac:chgData name="Emanuel Ferreira da Silva" userId="acbf61af-dd8a-4530-9862-14641210e4cb" providerId="ADAL" clId="{D91B60EF-3614-410A-9354-96CB12C84AA2}" dt="2024-10-16T16:52:17.780" v="361" actId="478"/>
          <ac:grpSpMkLst>
            <pc:docMk/>
            <pc:sldMk cId="2983467921" sldId="1755"/>
            <ac:grpSpMk id="149" creationId="{09441733-84F8-823D-1CB5-1DC7E82C125E}"/>
          </ac:grpSpMkLst>
        </pc:grpChg>
        <pc:grpChg chg="add del mod">
          <ac:chgData name="Emanuel Ferreira da Silva" userId="acbf61af-dd8a-4530-9862-14641210e4cb" providerId="ADAL" clId="{D91B60EF-3614-410A-9354-96CB12C84AA2}" dt="2024-10-16T16:52:16.587" v="360" actId="478"/>
          <ac:grpSpMkLst>
            <pc:docMk/>
            <pc:sldMk cId="2983467921" sldId="1755"/>
            <ac:grpSpMk id="152" creationId="{561343FB-82E5-2909-C63C-751B6CC623BA}"/>
          </ac:grpSpMkLst>
        </pc:grpChg>
        <pc:grpChg chg="add del mod">
          <ac:chgData name="Emanuel Ferreira da Silva" userId="acbf61af-dd8a-4530-9862-14641210e4cb" providerId="ADAL" clId="{D91B60EF-3614-410A-9354-96CB12C84AA2}" dt="2024-10-16T17:49:07.715" v="675" actId="165"/>
          <ac:grpSpMkLst>
            <pc:docMk/>
            <pc:sldMk cId="2983467921" sldId="1755"/>
            <ac:grpSpMk id="1065" creationId="{863F1D5B-8252-20F5-A365-797C238F3120}"/>
          </ac:grpSpMkLst>
        </pc:grpChg>
        <pc:grpChg chg="add del mod">
          <ac:chgData name="Emanuel Ferreira da Silva" userId="acbf61af-dd8a-4530-9862-14641210e4cb" providerId="ADAL" clId="{D91B60EF-3614-410A-9354-96CB12C84AA2}" dt="2024-10-17T10:57:42.206" v="1342" actId="478"/>
          <ac:grpSpMkLst>
            <pc:docMk/>
            <pc:sldMk cId="2983467921" sldId="1755"/>
            <ac:grpSpMk id="1099" creationId="{47D745E0-1F14-8F6B-D380-53E4F56F5A0D}"/>
          </ac:grpSpMkLst>
        </pc:grpChg>
        <pc:grpChg chg="add del mod">
          <ac:chgData name="Emanuel Ferreira da Silva" userId="acbf61af-dd8a-4530-9862-14641210e4cb" providerId="ADAL" clId="{D91B60EF-3614-410A-9354-96CB12C84AA2}" dt="2024-10-16T19:17:25.649" v="901" actId="165"/>
          <ac:grpSpMkLst>
            <pc:docMk/>
            <pc:sldMk cId="2983467921" sldId="1755"/>
            <ac:grpSpMk id="1102" creationId="{00489F79-1386-80A2-A6B0-7690421BE8DA}"/>
          </ac:grpSpMkLst>
        </pc:grpChg>
        <pc:grpChg chg="add del mod">
          <ac:chgData name="Emanuel Ferreira da Silva" userId="acbf61af-dd8a-4530-9862-14641210e4cb" providerId="ADAL" clId="{D91B60EF-3614-410A-9354-96CB12C84AA2}" dt="2024-10-16T19:20:16.860" v="929" actId="165"/>
          <ac:grpSpMkLst>
            <pc:docMk/>
            <pc:sldMk cId="2983467921" sldId="1755"/>
            <ac:grpSpMk id="1105" creationId="{CC5CA2A5-55F3-80ED-FDAD-9D2AB1D5CE27}"/>
          </ac:grpSpMkLst>
        </pc:grpChg>
        <pc:picChg chg="add mod topLvl">
          <ac:chgData name="Emanuel Ferreira da Silva" userId="acbf61af-dd8a-4530-9862-14641210e4cb" providerId="ADAL" clId="{D91B60EF-3614-410A-9354-96CB12C84AA2}" dt="2024-10-18T19:07:39.703" v="5275" actId="1076"/>
          <ac:picMkLst>
            <pc:docMk/>
            <pc:sldMk cId="2983467921" sldId="1755"/>
            <ac:picMk id="3" creationId="{9708269D-7217-E533-5644-F7FF728A8889}"/>
          </ac:picMkLst>
        </pc:picChg>
        <pc:picChg chg="add del mod">
          <ac:chgData name="Emanuel Ferreira da Silva" userId="acbf61af-dd8a-4530-9862-14641210e4cb" providerId="ADAL" clId="{D91B60EF-3614-410A-9354-96CB12C84AA2}" dt="2024-10-17T10:55:13.173" v="1318" actId="478"/>
          <ac:picMkLst>
            <pc:docMk/>
            <pc:sldMk cId="2983467921" sldId="1755"/>
            <ac:picMk id="9" creationId="{E8CD762E-18C8-3DCD-9BEE-37F446B32948}"/>
          </ac:picMkLst>
        </pc:picChg>
        <pc:picChg chg="add del mod">
          <ac:chgData name="Emanuel Ferreira da Silva" userId="acbf61af-dd8a-4530-9862-14641210e4cb" providerId="ADAL" clId="{D91B60EF-3614-410A-9354-96CB12C84AA2}" dt="2024-10-17T10:57:48.450" v="1347" actId="478"/>
          <ac:picMkLst>
            <pc:docMk/>
            <pc:sldMk cId="2983467921" sldId="1755"/>
            <ac:picMk id="10" creationId="{0B9231B8-C741-BF6E-1FB0-105BA9A5B06A}"/>
          </ac:picMkLst>
        </pc:picChg>
        <pc:picChg chg="del">
          <ac:chgData name="Emanuel Ferreira da Silva" userId="acbf61af-dd8a-4530-9862-14641210e4cb" providerId="ADAL" clId="{D91B60EF-3614-410A-9354-96CB12C84AA2}" dt="2024-10-16T14:19:25.952" v="251" actId="478"/>
          <ac:picMkLst>
            <pc:docMk/>
            <pc:sldMk cId="2983467921" sldId="1755"/>
            <ac:picMk id="11" creationId="{09E4230B-256B-B0F2-96ED-5FD3C6913B28}"/>
          </ac:picMkLst>
        </pc:picChg>
        <pc:picChg chg="add mod topLvl">
          <ac:chgData name="Emanuel Ferreira da Silva" userId="acbf61af-dd8a-4530-9862-14641210e4cb" providerId="ADAL" clId="{D91B60EF-3614-410A-9354-96CB12C84AA2}" dt="2024-10-18T19:07:49.905" v="5276" actId="1076"/>
          <ac:picMkLst>
            <pc:docMk/>
            <pc:sldMk cId="2983467921" sldId="1755"/>
            <ac:picMk id="11" creationId="{9C6E96FB-1F69-E21C-10E6-91D5FE16258E}"/>
          </ac:picMkLst>
        </pc:picChg>
        <pc:picChg chg="add del mod topLvl">
          <ac:chgData name="Emanuel Ferreira da Silva" userId="acbf61af-dd8a-4530-9862-14641210e4cb" providerId="ADAL" clId="{D91B60EF-3614-410A-9354-96CB12C84AA2}" dt="2024-10-18T19:08:01.389" v="5278" actId="1076"/>
          <ac:picMkLst>
            <pc:docMk/>
            <pc:sldMk cId="2983467921" sldId="1755"/>
            <ac:picMk id="12" creationId="{1AE2B6DE-29AF-DD9C-635F-429086363BEA}"/>
          </ac:picMkLst>
        </pc:picChg>
        <pc:picChg chg="add mod">
          <ac:chgData name="Emanuel Ferreira da Silva" userId="acbf61af-dd8a-4530-9862-14641210e4cb" providerId="ADAL" clId="{D91B60EF-3614-410A-9354-96CB12C84AA2}" dt="2024-10-17T13:01:01.007" v="1893" actId="1076"/>
          <ac:picMkLst>
            <pc:docMk/>
            <pc:sldMk cId="2983467921" sldId="1755"/>
            <ac:picMk id="15" creationId="{3315593A-8E1A-A72C-7C7A-0F9155B278E7}"/>
          </ac:picMkLst>
        </pc:picChg>
        <pc:picChg chg="del">
          <ac:chgData name="Emanuel Ferreira da Silva" userId="acbf61af-dd8a-4530-9862-14641210e4cb" providerId="ADAL" clId="{D91B60EF-3614-410A-9354-96CB12C84AA2}" dt="2024-10-16T14:19:22.568" v="247" actId="478"/>
          <ac:picMkLst>
            <pc:docMk/>
            <pc:sldMk cId="2983467921" sldId="1755"/>
            <ac:picMk id="16" creationId="{AFCEABF6-32DE-7E71-5AD4-B02AEF450A89}"/>
          </ac:picMkLst>
        </pc:picChg>
        <pc:picChg chg="add mod">
          <ac:chgData name="Emanuel Ferreira da Silva" userId="acbf61af-dd8a-4530-9862-14641210e4cb" providerId="ADAL" clId="{D91B60EF-3614-410A-9354-96CB12C84AA2}" dt="2024-10-19T07:07:47.916" v="6533" actId="1076"/>
          <ac:picMkLst>
            <pc:docMk/>
            <pc:sldMk cId="2983467921" sldId="1755"/>
            <ac:picMk id="17" creationId="{6DCD428A-22E5-39CC-A090-3670986F2F5D}"/>
          </ac:picMkLst>
        </pc:picChg>
        <pc:picChg chg="add del mod">
          <ac:chgData name="Emanuel Ferreira da Silva" userId="acbf61af-dd8a-4530-9862-14641210e4cb" providerId="ADAL" clId="{D91B60EF-3614-410A-9354-96CB12C84AA2}" dt="2024-10-19T07:11:18.836" v="6546" actId="478"/>
          <ac:picMkLst>
            <pc:docMk/>
            <pc:sldMk cId="2983467921" sldId="1755"/>
            <ac:picMk id="18" creationId="{BE41EA7B-CCDC-B07E-7358-43E2FCBD1082}"/>
          </ac:picMkLst>
        </pc:picChg>
        <pc:picChg chg="add mod">
          <ac:chgData name="Emanuel Ferreira da Silva" userId="acbf61af-dd8a-4530-9862-14641210e4cb" providerId="ADAL" clId="{D91B60EF-3614-410A-9354-96CB12C84AA2}" dt="2024-10-19T07:10:07.117" v="6542" actId="1076"/>
          <ac:picMkLst>
            <pc:docMk/>
            <pc:sldMk cId="2983467921" sldId="1755"/>
            <ac:picMk id="19" creationId="{C1514E40-BA4B-D39B-C0E0-BE543742295D}"/>
          </ac:picMkLst>
        </pc:picChg>
        <pc:picChg chg="add mod">
          <ac:chgData name="Emanuel Ferreira da Silva" userId="acbf61af-dd8a-4530-9862-14641210e4cb" providerId="ADAL" clId="{D91B60EF-3614-410A-9354-96CB12C84AA2}" dt="2024-10-19T07:08:57.506" v="6539" actId="1076"/>
          <ac:picMkLst>
            <pc:docMk/>
            <pc:sldMk cId="2983467921" sldId="1755"/>
            <ac:picMk id="20" creationId="{0F5183C6-C120-D5C6-F772-10BEF7E021B9}"/>
          </ac:picMkLst>
        </pc:picChg>
        <pc:picChg chg="add mod">
          <ac:chgData name="Emanuel Ferreira da Silva" userId="acbf61af-dd8a-4530-9862-14641210e4cb" providerId="ADAL" clId="{D91B60EF-3614-410A-9354-96CB12C84AA2}" dt="2024-10-19T07:08:43.165" v="6536" actId="1076"/>
          <ac:picMkLst>
            <pc:docMk/>
            <pc:sldMk cId="2983467921" sldId="1755"/>
            <ac:picMk id="21" creationId="{7FF88B6E-D688-9CD4-E5E8-B6134E283B29}"/>
          </ac:picMkLst>
        </pc:picChg>
        <pc:picChg chg="add mod">
          <ac:chgData name="Emanuel Ferreira da Silva" userId="acbf61af-dd8a-4530-9862-14641210e4cb" providerId="ADAL" clId="{D91B60EF-3614-410A-9354-96CB12C84AA2}" dt="2024-10-19T07:06:41.583" v="6525" actId="1076"/>
          <ac:picMkLst>
            <pc:docMk/>
            <pc:sldMk cId="2983467921" sldId="1755"/>
            <ac:picMk id="22" creationId="{AFF8354E-A694-EFF2-5239-5932D74124FD}"/>
          </ac:picMkLst>
        </pc:picChg>
        <pc:picChg chg="add mod">
          <ac:chgData name="Emanuel Ferreira da Silva" userId="acbf61af-dd8a-4530-9862-14641210e4cb" providerId="ADAL" clId="{D91B60EF-3614-410A-9354-96CB12C84AA2}" dt="2024-10-19T07:06:39.927" v="6524" actId="1076"/>
          <ac:picMkLst>
            <pc:docMk/>
            <pc:sldMk cId="2983467921" sldId="1755"/>
            <ac:picMk id="23" creationId="{3CE7759C-C503-0169-F8E0-C7D487CF9F14}"/>
          </ac:picMkLst>
        </pc:picChg>
        <pc:picChg chg="add mod">
          <ac:chgData name="Emanuel Ferreira da Silva" userId="acbf61af-dd8a-4530-9862-14641210e4cb" providerId="ADAL" clId="{D91B60EF-3614-410A-9354-96CB12C84AA2}" dt="2024-10-19T07:06:38.565" v="6523" actId="1076"/>
          <ac:picMkLst>
            <pc:docMk/>
            <pc:sldMk cId="2983467921" sldId="1755"/>
            <ac:picMk id="24" creationId="{0F6EA949-2B82-2FB0-A914-92CA5DB664F9}"/>
          </ac:picMkLst>
        </pc:picChg>
        <pc:picChg chg="add mod">
          <ac:chgData name="Emanuel Ferreira da Silva" userId="acbf61af-dd8a-4530-9862-14641210e4cb" providerId="ADAL" clId="{D91B60EF-3614-410A-9354-96CB12C84AA2}" dt="2024-10-19T07:06:36.947" v="6522" actId="1076"/>
          <ac:picMkLst>
            <pc:docMk/>
            <pc:sldMk cId="2983467921" sldId="1755"/>
            <ac:picMk id="25" creationId="{35EC0B94-E829-2F72-CA56-DC00AEFE8BD9}"/>
          </ac:picMkLst>
        </pc:picChg>
        <pc:picChg chg="add mod">
          <ac:chgData name="Emanuel Ferreira da Silva" userId="acbf61af-dd8a-4530-9862-14641210e4cb" providerId="ADAL" clId="{D91B60EF-3614-410A-9354-96CB12C84AA2}" dt="2024-10-19T07:06:35.524" v="6521" actId="1076"/>
          <ac:picMkLst>
            <pc:docMk/>
            <pc:sldMk cId="2983467921" sldId="1755"/>
            <ac:picMk id="26" creationId="{8F38978C-C8AD-80E2-D8BA-1A270D07137E}"/>
          </ac:picMkLst>
        </pc:picChg>
        <pc:picChg chg="mod topLvl">
          <ac:chgData name="Emanuel Ferreira da Silva" userId="acbf61af-dd8a-4530-9862-14641210e4cb" providerId="ADAL" clId="{D91B60EF-3614-410A-9354-96CB12C84AA2}" dt="2024-10-17T11:40:18.445" v="1590" actId="1076"/>
          <ac:picMkLst>
            <pc:docMk/>
            <pc:sldMk cId="2983467921" sldId="1755"/>
            <ac:picMk id="28" creationId="{4DB6279C-F85B-9F99-F60F-B8E51CC61FC9}"/>
          </ac:picMkLst>
        </pc:picChg>
        <pc:picChg chg="mod topLvl">
          <ac:chgData name="Emanuel Ferreira da Silva" userId="acbf61af-dd8a-4530-9862-14641210e4cb" providerId="ADAL" clId="{D91B60EF-3614-410A-9354-96CB12C84AA2}" dt="2024-10-17T11:40:29.071" v="1591" actId="1076"/>
          <ac:picMkLst>
            <pc:docMk/>
            <pc:sldMk cId="2983467921" sldId="1755"/>
            <ac:picMk id="29" creationId="{BE2572CC-DCB1-145E-519E-247E792B48A1}"/>
          </ac:picMkLst>
        </pc:picChg>
        <pc:picChg chg="add mod">
          <ac:chgData name="Emanuel Ferreira da Silva" userId="acbf61af-dd8a-4530-9862-14641210e4cb" providerId="ADAL" clId="{D91B60EF-3614-410A-9354-96CB12C84AA2}" dt="2024-10-19T07:06:33.954" v="6520" actId="1076"/>
          <ac:picMkLst>
            <pc:docMk/>
            <pc:sldMk cId="2983467921" sldId="1755"/>
            <ac:picMk id="31" creationId="{25F07691-CD0F-A993-06B5-AED46A47CC27}"/>
          </ac:picMkLst>
        </pc:picChg>
        <pc:picChg chg="add mod">
          <ac:chgData name="Emanuel Ferreira da Silva" userId="acbf61af-dd8a-4530-9862-14641210e4cb" providerId="ADAL" clId="{D91B60EF-3614-410A-9354-96CB12C84AA2}" dt="2024-10-19T07:06:32.433" v="6519" actId="1076"/>
          <ac:picMkLst>
            <pc:docMk/>
            <pc:sldMk cId="2983467921" sldId="1755"/>
            <ac:picMk id="32" creationId="{2BCCE0CB-AF1C-AA7E-538D-CA6CF21825F1}"/>
          </ac:picMkLst>
        </pc:picChg>
        <pc:picChg chg="add mod">
          <ac:chgData name="Emanuel Ferreira da Silva" userId="acbf61af-dd8a-4530-9862-14641210e4cb" providerId="ADAL" clId="{D91B60EF-3614-410A-9354-96CB12C84AA2}" dt="2024-10-19T07:06:30.710" v="6518" actId="1076"/>
          <ac:picMkLst>
            <pc:docMk/>
            <pc:sldMk cId="2983467921" sldId="1755"/>
            <ac:picMk id="33" creationId="{123E4ECF-03AF-27E1-24A8-F2BBADF2D9FC}"/>
          </ac:picMkLst>
        </pc:picChg>
        <pc:picChg chg="add mod">
          <ac:chgData name="Emanuel Ferreira da Silva" userId="acbf61af-dd8a-4530-9862-14641210e4cb" providerId="ADAL" clId="{D91B60EF-3614-410A-9354-96CB12C84AA2}" dt="2024-10-19T07:06:29.287" v="6517" actId="1076"/>
          <ac:picMkLst>
            <pc:docMk/>
            <pc:sldMk cId="2983467921" sldId="1755"/>
            <ac:picMk id="34" creationId="{8019483F-DD53-098D-42FB-445A6F182A08}"/>
          </ac:picMkLst>
        </pc:picChg>
        <pc:picChg chg="add mod">
          <ac:chgData name="Emanuel Ferreira da Silva" userId="acbf61af-dd8a-4530-9862-14641210e4cb" providerId="ADAL" clId="{D91B60EF-3614-410A-9354-96CB12C84AA2}" dt="2024-10-19T07:06:27.354" v="6516" actId="1076"/>
          <ac:picMkLst>
            <pc:docMk/>
            <pc:sldMk cId="2983467921" sldId="1755"/>
            <ac:picMk id="35" creationId="{5D5B2839-5B3C-4B98-DBC5-1AC2BF0179A3}"/>
          </ac:picMkLst>
        </pc:picChg>
        <pc:picChg chg="add mod">
          <ac:chgData name="Emanuel Ferreira da Silva" userId="acbf61af-dd8a-4530-9862-14641210e4cb" providerId="ADAL" clId="{D91B60EF-3614-410A-9354-96CB12C84AA2}" dt="2024-10-17T11:53:42.943" v="1667" actId="1076"/>
          <ac:picMkLst>
            <pc:docMk/>
            <pc:sldMk cId="2983467921" sldId="1755"/>
            <ac:picMk id="36" creationId="{6821CB86-9675-9AC8-63AE-EAF07A38CA9C}"/>
          </ac:picMkLst>
        </pc:picChg>
        <pc:picChg chg="add mod">
          <ac:chgData name="Emanuel Ferreira da Silva" userId="acbf61af-dd8a-4530-9862-14641210e4cb" providerId="ADAL" clId="{D91B60EF-3614-410A-9354-96CB12C84AA2}" dt="2024-10-19T07:06:25.706" v="6515" actId="1076"/>
          <ac:picMkLst>
            <pc:docMk/>
            <pc:sldMk cId="2983467921" sldId="1755"/>
            <ac:picMk id="37" creationId="{0D7C0955-F82D-C04A-AFC1-0624A757515F}"/>
          </ac:picMkLst>
        </pc:picChg>
        <pc:picChg chg="add mod">
          <ac:chgData name="Emanuel Ferreira da Silva" userId="acbf61af-dd8a-4530-9862-14641210e4cb" providerId="ADAL" clId="{D91B60EF-3614-410A-9354-96CB12C84AA2}" dt="2024-10-19T07:06:24.269" v="6514" actId="1076"/>
          <ac:picMkLst>
            <pc:docMk/>
            <pc:sldMk cId="2983467921" sldId="1755"/>
            <ac:picMk id="38" creationId="{419AAF7A-3A87-007C-3A9B-049E952D93DD}"/>
          </ac:picMkLst>
        </pc:picChg>
        <pc:picChg chg="add mod">
          <ac:chgData name="Emanuel Ferreira da Silva" userId="acbf61af-dd8a-4530-9862-14641210e4cb" providerId="ADAL" clId="{D91B60EF-3614-410A-9354-96CB12C84AA2}" dt="2024-10-19T07:06:22.522" v="6513" actId="1076"/>
          <ac:picMkLst>
            <pc:docMk/>
            <pc:sldMk cId="2983467921" sldId="1755"/>
            <ac:picMk id="39" creationId="{93D8146D-41DE-56BA-F565-F60B21DE009A}"/>
          </ac:picMkLst>
        </pc:picChg>
        <pc:picChg chg="add mod">
          <ac:chgData name="Emanuel Ferreira da Silva" userId="acbf61af-dd8a-4530-9862-14641210e4cb" providerId="ADAL" clId="{D91B60EF-3614-410A-9354-96CB12C84AA2}" dt="2024-10-19T07:06:20.742" v="6512" actId="1076"/>
          <ac:picMkLst>
            <pc:docMk/>
            <pc:sldMk cId="2983467921" sldId="1755"/>
            <ac:picMk id="40" creationId="{5DAE45ED-626A-F0D5-A3E1-FF858619A68A}"/>
          </ac:picMkLst>
        </pc:picChg>
        <pc:picChg chg="add mod">
          <ac:chgData name="Emanuel Ferreira da Silva" userId="acbf61af-dd8a-4530-9862-14641210e4cb" providerId="ADAL" clId="{D91B60EF-3614-410A-9354-96CB12C84AA2}" dt="2024-10-19T07:06:18.389" v="6511" actId="1076"/>
          <ac:picMkLst>
            <pc:docMk/>
            <pc:sldMk cId="2983467921" sldId="1755"/>
            <ac:picMk id="41" creationId="{A0574049-4C97-0D25-11DC-F50FADFF8ADE}"/>
          </ac:picMkLst>
        </pc:picChg>
        <pc:picChg chg="del mod">
          <ac:chgData name="Emanuel Ferreira da Silva" userId="acbf61af-dd8a-4530-9862-14641210e4cb" providerId="ADAL" clId="{D91B60EF-3614-410A-9354-96CB12C84AA2}" dt="2024-10-16T15:00:07.998" v="336" actId="478"/>
          <ac:picMkLst>
            <pc:docMk/>
            <pc:sldMk cId="2983467921" sldId="1755"/>
            <ac:picMk id="64" creationId="{22A7C030-AA64-5157-7E4A-C73093F992F6}"/>
          </ac:picMkLst>
        </pc:picChg>
        <pc:picChg chg="del mod topLvl">
          <ac:chgData name="Emanuel Ferreira da Silva" userId="acbf61af-dd8a-4530-9862-14641210e4cb" providerId="ADAL" clId="{D91B60EF-3614-410A-9354-96CB12C84AA2}" dt="2024-10-16T16:52:20.757" v="366" actId="478"/>
          <ac:picMkLst>
            <pc:docMk/>
            <pc:sldMk cId="2983467921" sldId="1755"/>
            <ac:picMk id="145" creationId="{C1060B9C-F8AD-2AD9-AB02-3B8F4B654D49}"/>
          </ac:picMkLst>
        </pc:picChg>
        <pc:picChg chg="del mod topLvl">
          <ac:chgData name="Emanuel Ferreira da Silva" userId="acbf61af-dd8a-4530-9862-14641210e4cb" providerId="ADAL" clId="{D91B60EF-3614-410A-9354-96CB12C84AA2}" dt="2024-10-16T16:52:19.531" v="363" actId="478"/>
          <ac:picMkLst>
            <pc:docMk/>
            <pc:sldMk cId="2983467921" sldId="1755"/>
            <ac:picMk id="148" creationId="{BE2ABB2A-5DCD-B76F-6542-3F9CA7857D96}"/>
          </ac:picMkLst>
        </pc:picChg>
        <pc:picChg chg="del mod topLvl">
          <ac:chgData name="Emanuel Ferreira da Silva" userId="acbf61af-dd8a-4530-9862-14641210e4cb" providerId="ADAL" clId="{D91B60EF-3614-410A-9354-96CB12C84AA2}" dt="2024-10-16T16:52:19.907" v="364" actId="478"/>
          <ac:picMkLst>
            <pc:docMk/>
            <pc:sldMk cId="2983467921" sldId="1755"/>
            <ac:picMk id="151" creationId="{CCD5A96B-2B8B-CEA1-44FA-8FF5A3386199}"/>
          </ac:picMkLst>
        </pc:picChg>
        <pc:picChg chg="del mod topLvl">
          <ac:chgData name="Emanuel Ferreira da Silva" userId="acbf61af-dd8a-4530-9862-14641210e4cb" providerId="ADAL" clId="{D91B60EF-3614-410A-9354-96CB12C84AA2}" dt="2024-10-16T16:52:20.336" v="365" actId="478"/>
          <ac:picMkLst>
            <pc:docMk/>
            <pc:sldMk cId="2983467921" sldId="1755"/>
            <ac:picMk id="154" creationId="{045B3C1E-14E9-68C5-9D54-5B9AC33493F3}"/>
          </ac:picMkLst>
        </pc:picChg>
        <pc:picChg chg="add del mod">
          <ac:chgData name="Emanuel Ferreira da Silva" userId="acbf61af-dd8a-4530-9862-14641210e4cb" providerId="ADAL" clId="{D91B60EF-3614-410A-9354-96CB12C84AA2}" dt="2024-10-16T17:16:49.976" v="520" actId="478"/>
          <ac:picMkLst>
            <pc:docMk/>
            <pc:sldMk cId="2983467921" sldId="1755"/>
            <ac:picMk id="156" creationId="{EE7A824A-D3D3-FDFB-B02F-FA7F6E5E0A8B}"/>
          </ac:picMkLst>
        </pc:picChg>
        <pc:picChg chg="add del mod">
          <ac:chgData name="Emanuel Ferreira da Silva" userId="acbf61af-dd8a-4530-9862-14641210e4cb" providerId="ADAL" clId="{D91B60EF-3614-410A-9354-96CB12C84AA2}" dt="2024-10-16T17:16:50.358" v="521" actId="478"/>
          <ac:picMkLst>
            <pc:docMk/>
            <pc:sldMk cId="2983467921" sldId="1755"/>
            <ac:picMk id="162" creationId="{99A79BB9-2D19-33C2-4017-1DD664A73A11}"/>
          </ac:picMkLst>
        </pc:picChg>
        <pc:picChg chg="add mod topLvl">
          <ac:chgData name="Emanuel Ferreira da Silva" userId="acbf61af-dd8a-4530-9862-14641210e4cb" providerId="ADAL" clId="{D91B60EF-3614-410A-9354-96CB12C84AA2}" dt="2024-10-18T19:08:16.612" v="5279" actId="1076"/>
          <ac:picMkLst>
            <pc:docMk/>
            <pc:sldMk cId="2983467921" sldId="1755"/>
            <ac:picMk id="1026" creationId="{6E5635BD-6C4F-2FCF-30BF-8CA3EA59D191}"/>
          </ac:picMkLst>
        </pc:picChg>
        <pc:picChg chg="add del mod">
          <ac:chgData name="Emanuel Ferreira da Silva" userId="acbf61af-dd8a-4530-9862-14641210e4cb" providerId="ADAL" clId="{D91B60EF-3614-410A-9354-96CB12C84AA2}" dt="2024-10-16T14:35:30.687" v="320" actId="478"/>
          <ac:picMkLst>
            <pc:docMk/>
            <pc:sldMk cId="2983467921" sldId="1755"/>
            <ac:picMk id="1026" creationId="{CC87ABF7-EAC6-8FF1-C423-E6A4CB483449}"/>
          </ac:picMkLst>
        </pc:picChg>
        <pc:picChg chg="add mod">
          <ac:chgData name="Emanuel Ferreira da Silva" userId="acbf61af-dd8a-4530-9862-14641210e4cb" providerId="ADAL" clId="{D91B60EF-3614-410A-9354-96CB12C84AA2}" dt="2024-10-17T11:53:51.292" v="1668" actId="1076"/>
          <ac:picMkLst>
            <pc:docMk/>
            <pc:sldMk cId="2983467921" sldId="1755"/>
            <ac:picMk id="1028" creationId="{1564172A-E8A8-301D-ECBB-6E8CC8C2711A}"/>
          </ac:picMkLst>
        </pc:picChg>
        <pc:picChg chg="add del mod">
          <ac:chgData name="Emanuel Ferreira da Silva" userId="acbf61af-dd8a-4530-9862-14641210e4cb" providerId="ADAL" clId="{D91B60EF-3614-410A-9354-96CB12C84AA2}" dt="2024-10-16T14:35:43.367" v="324"/>
          <ac:picMkLst>
            <pc:docMk/>
            <pc:sldMk cId="2983467921" sldId="1755"/>
            <ac:picMk id="1028" creationId="{CE80A133-E5E2-EB57-141E-CBB9BB24C563}"/>
          </ac:picMkLst>
        </pc:picChg>
        <pc:picChg chg="add del mod">
          <ac:chgData name="Emanuel Ferreira da Silva" userId="acbf61af-dd8a-4530-9862-14641210e4cb" providerId="ADAL" clId="{D91B60EF-3614-410A-9354-96CB12C84AA2}" dt="2024-10-16T14:46:28.322" v="335" actId="478"/>
          <ac:picMkLst>
            <pc:docMk/>
            <pc:sldMk cId="2983467921" sldId="1755"/>
            <ac:picMk id="1030" creationId="{A476B740-8C9A-31A2-C417-43D8A31D9898}"/>
          </ac:picMkLst>
        </pc:picChg>
        <pc:picChg chg="add del mod">
          <ac:chgData name="Emanuel Ferreira da Silva" userId="acbf61af-dd8a-4530-9862-14641210e4cb" providerId="ADAL" clId="{D91B60EF-3614-410A-9354-96CB12C84AA2}" dt="2024-10-16T15:00:21.915" v="345" actId="478"/>
          <ac:picMkLst>
            <pc:docMk/>
            <pc:sldMk cId="2983467921" sldId="1755"/>
            <ac:picMk id="1032" creationId="{B16268DF-BC70-4AC3-1021-FA4CF3434151}"/>
          </ac:picMkLst>
        </pc:picChg>
        <pc:picChg chg="add del mod">
          <ac:chgData name="Emanuel Ferreira da Silva" userId="acbf61af-dd8a-4530-9862-14641210e4cb" providerId="ADAL" clId="{D91B60EF-3614-410A-9354-96CB12C84AA2}" dt="2024-10-16T17:03:36.897" v="367" actId="478"/>
          <ac:picMkLst>
            <pc:docMk/>
            <pc:sldMk cId="2983467921" sldId="1755"/>
            <ac:picMk id="1034" creationId="{73EBF2A9-9D58-6523-7E2A-AD97BA7723D3}"/>
          </ac:picMkLst>
        </pc:picChg>
        <pc:picChg chg="add del mod">
          <ac:chgData name="Emanuel Ferreira da Silva" userId="acbf61af-dd8a-4530-9862-14641210e4cb" providerId="ADAL" clId="{D91B60EF-3614-410A-9354-96CB12C84AA2}" dt="2024-10-16T17:03:57.832" v="374" actId="21"/>
          <ac:picMkLst>
            <pc:docMk/>
            <pc:sldMk cId="2983467921" sldId="1755"/>
            <ac:picMk id="1036" creationId="{E72CB23D-29B5-356F-A50A-9D0B760B0EAF}"/>
          </ac:picMkLst>
        </pc:picChg>
        <pc:picChg chg="add del mod">
          <ac:chgData name="Emanuel Ferreira da Silva" userId="acbf61af-dd8a-4530-9862-14641210e4cb" providerId="ADAL" clId="{D91B60EF-3614-410A-9354-96CB12C84AA2}" dt="2024-10-16T17:10:45.787" v="448" actId="21"/>
          <ac:picMkLst>
            <pc:docMk/>
            <pc:sldMk cId="2983467921" sldId="1755"/>
            <ac:picMk id="1038" creationId="{C067673E-084E-AEB4-A4D3-77EACF4E0538}"/>
          </ac:picMkLst>
        </pc:picChg>
        <pc:picChg chg="add del mod">
          <ac:chgData name="Emanuel Ferreira da Silva" userId="acbf61af-dd8a-4530-9862-14641210e4cb" providerId="ADAL" clId="{D91B60EF-3614-410A-9354-96CB12C84AA2}" dt="2024-10-16T17:16:50.885" v="522" actId="478"/>
          <ac:picMkLst>
            <pc:docMk/>
            <pc:sldMk cId="2983467921" sldId="1755"/>
            <ac:picMk id="1040" creationId="{67FA22C5-43DE-BDF0-3EC5-5734F6E36FF4}"/>
          </ac:picMkLst>
        </pc:picChg>
        <pc:picChg chg="add del mod">
          <ac:chgData name="Emanuel Ferreira da Silva" userId="acbf61af-dd8a-4530-9862-14641210e4cb" providerId="ADAL" clId="{D91B60EF-3614-410A-9354-96CB12C84AA2}" dt="2024-10-16T17:16:52.194" v="525" actId="478"/>
          <ac:picMkLst>
            <pc:docMk/>
            <pc:sldMk cId="2983467921" sldId="1755"/>
            <ac:picMk id="1042" creationId="{C6849A19-1121-EF1E-273F-2DF74459BE15}"/>
          </ac:picMkLst>
        </pc:picChg>
        <pc:picChg chg="add del mod">
          <ac:chgData name="Emanuel Ferreira da Silva" userId="acbf61af-dd8a-4530-9862-14641210e4cb" providerId="ADAL" clId="{D91B60EF-3614-410A-9354-96CB12C84AA2}" dt="2024-10-16T17:16:51.748" v="524" actId="478"/>
          <ac:picMkLst>
            <pc:docMk/>
            <pc:sldMk cId="2983467921" sldId="1755"/>
            <ac:picMk id="1044" creationId="{600746D1-09E6-673F-88EF-E2D7852BD58C}"/>
          </ac:picMkLst>
        </pc:picChg>
        <pc:picChg chg="add del mod">
          <ac:chgData name="Emanuel Ferreira da Silva" userId="acbf61af-dd8a-4530-9862-14641210e4cb" providerId="ADAL" clId="{D91B60EF-3614-410A-9354-96CB12C84AA2}" dt="2024-10-16T17:16:51.310" v="523" actId="478"/>
          <ac:picMkLst>
            <pc:docMk/>
            <pc:sldMk cId="2983467921" sldId="1755"/>
            <ac:picMk id="1046" creationId="{31B16EEF-059D-3515-C3C4-4653D57D28D3}"/>
          </ac:picMkLst>
        </pc:picChg>
        <pc:picChg chg="add mod">
          <ac:chgData name="Emanuel Ferreira da Silva" userId="acbf61af-dd8a-4530-9862-14641210e4cb" providerId="ADAL" clId="{D91B60EF-3614-410A-9354-96CB12C84AA2}" dt="2024-10-17T13:03:13.717" v="1898" actId="1076"/>
          <ac:picMkLst>
            <pc:docMk/>
            <pc:sldMk cId="2983467921" sldId="1755"/>
            <ac:picMk id="1048" creationId="{FE8D9E86-CCE8-2AFD-505C-E7234CDB733E}"/>
          </ac:picMkLst>
        </pc:picChg>
        <pc:picChg chg="add del mod">
          <ac:chgData name="Emanuel Ferreira da Silva" userId="acbf61af-dd8a-4530-9862-14641210e4cb" providerId="ADAL" clId="{D91B60EF-3614-410A-9354-96CB12C84AA2}" dt="2024-10-16T17:51:57.194" v="691" actId="478"/>
          <ac:picMkLst>
            <pc:docMk/>
            <pc:sldMk cId="2983467921" sldId="1755"/>
            <ac:picMk id="1050" creationId="{DB2C1FAD-B23B-0149-F468-E51D6258C451}"/>
          </ac:picMkLst>
        </pc:picChg>
        <pc:picChg chg="add del mod">
          <ac:chgData name="Emanuel Ferreira da Silva" userId="acbf61af-dd8a-4530-9862-14641210e4cb" providerId="ADAL" clId="{D91B60EF-3614-410A-9354-96CB12C84AA2}" dt="2024-10-16T17:28:42.938" v="620" actId="21"/>
          <ac:picMkLst>
            <pc:docMk/>
            <pc:sldMk cId="2983467921" sldId="1755"/>
            <ac:picMk id="1051" creationId="{D1C2E029-AB4C-B819-5B70-DB523D1E7A84}"/>
          </ac:picMkLst>
        </pc:picChg>
        <pc:picChg chg="add mod">
          <ac:chgData name="Emanuel Ferreira da Silva" userId="acbf61af-dd8a-4530-9862-14641210e4cb" providerId="ADAL" clId="{D91B60EF-3614-410A-9354-96CB12C84AA2}" dt="2024-10-16T17:58:22.009" v="760" actId="1076"/>
          <ac:picMkLst>
            <pc:docMk/>
            <pc:sldMk cId="2983467921" sldId="1755"/>
            <ac:picMk id="1052" creationId="{AEE52205-7417-30A7-7E6F-951D7733830B}"/>
          </ac:picMkLst>
        </pc:picChg>
        <pc:picChg chg="add del mod topLvl">
          <ac:chgData name="Emanuel Ferreira da Silva" userId="acbf61af-dd8a-4530-9862-14641210e4cb" providerId="ADAL" clId="{D91B60EF-3614-410A-9354-96CB12C84AA2}" dt="2024-10-16T17:49:10.744" v="678" actId="478"/>
          <ac:picMkLst>
            <pc:docMk/>
            <pc:sldMk cId="2983467921" sldId="1755"/>
            <ac:picMk id="1053" creationId="{DDF771EB-1714-C592-61B1-E4FECDA7E32F}"/>
          </ac:picMkLst>
        </pc:picChg>
        <pc:picChg chg="add del mod">
          <ac:chgData name="Emanuel Ferreira da Silva" userId="acbf61af-dd8a-4530-9862-14641210e4cb" providerId="ADAL" clId="{D91B60EF-3614-410A-9354-96CB12C84AA2}" dt="2024-10-16T17:54:39.550" v="713" actId="478"/>
          <ac:picMkLst>
            <pc:docMk/>
            <pc:sldMk cId="2983467921" sldId="1755"/>
            <ac:picMk id="1054" creationId="{C51378B2-DB00-FC6F-EDBA-D13E89AB1D52}"/>
          </ac:picMkLst>
        </pc:picChg>
        <pc:picChg chg="add del mod topLvl">
          <ac:chgData name="Emanuel Ferreira da Silva" userId="acbf61af-dd8a-4530-9862-14641210e4cb" providerId="ADAL" clId="{D91B60EF-3614-410A-9354-96CB12C84AA2}" dt="2024-10-16T17:49:10.189" v="677" actId="478"/>
          <ac:picMkLst>
            <pc:docMk/>
            <pc:sldMk cId="2983467921" sldId="1755"/>
            <ac:picMk id="1055" creationId="{6E2A83F2-EEB3-3D10-E7DF-6D6C1C5E6E7E}"/>
          </ac:picMkLst>
        </pc:picChg>
        <pc:picChg chg="add mod">
          <ac:chgData name="Emanuel Ferreira da Silva" userId="acbf61af-dd8a-4530-9862-14641210e4cb" providerId="ADAL" clId="{D91B60EF-3614-410A-9354-96CB12C84AA2}" dt="2024-10-16T17:55:50.474" v="731" actId="1076"/>
          <ac:picMkLst>
            <pc:docMk/>
            <pc:sldMk cId="2983467921" sldId="1755"/>
            <ac:picMk id="1056" creationId="{F92CBDDD-0083-D6B9-E871-2902B557E761}"/>
          </ac:picMkLst>
        </pc:picChg>
        <pc:picChg chg="add del mod topLvl">
          <ac:chgData name="Emanuel Ferreira da Silva" userId="acbf61af-dd8a-4530-9862-14641210e4cb" providerId="ADAL" clId="{D91B60EF-3614-410A-9354-96CB12C84AA2}" dt="2024-10-16T17:49:09.474" v="676" actId="478"/>
          <ac:picMkLst>
            <pc:docMk/>
            <pc:sldMk cId="2983467921" sldId="1755"/>
            <ac:picMk id="1057" creationId="{9DE00CD2-6658-0C0B-8BFE-C08370E1F8CB}"/>
          </ac:picMkLst>
        </pc:picChg>
        <pc:picChg chg="add mod">
          <ac:chgData name="Emanuel Ferreira da Silva" userId="acbf61af-dd8a-4530-9862-14641210e4cb" providerId="ADAL" clId="{D91B60EF-3614-410A-9354-96CB12C84AA2}" dt="2024-10-16T17:55:47.460" v="730" actId="1076"/>
          <ac:picMkLst>
            <pc:docMk/>
            <pc:sldMk cId="2983467921" sldId="1755"/>
            <ac:picMk id="1058" creationId="{3D8BC972-3561-6DBA-D709-A24D09A01CD7}"/>
          </ac:picMkLst>
        </pc:picChg>
        <pc:picChg chg="add del mod">
          <ac:chgData name="Emanuel Ferreira da Silva" userId="acbf61af-dd8a-4530-9862-14641210e4cb" providerId="ADAL" clId="{D91B60EF-3614-410A-9354-96CB12C84AA2}" dt="2024-10-17T11:05:08.644" v="1424" actId="21"/>
          <ac:picMkLst>
            <pc:docMk/>
            <pc:sldMk cId="2983467921" sldId="1755"/>
            <ac:picMk id="1060" creationId="{3C8AD4C6-8D1F-1FC2-C559-B6F4D0753E6E}"/>
          </ac:picMkLst>
        </pc:picChg>
        <pc:picChg chg="add del mod">
          <ac:chgData name="Emanuel Ferreira da Silva" userId="acbf61af-dd8a-4530-9862-14641210e4cb" providerId="ADAL" clId="{D91B60EF-3614-410A-9354-96CB12C84AA2}" dt="2024-10-16T17:49:12.083" v="679" actId="478"/>
          <ac:picMkLst>
            <pc:docMk/>
            <pc:sldMk cId="2983467921" sldId="1755"/>
            <ac:picMk id="1062" creationId="{787C33EC-01EC-DD62-2550-FFACDAF90250}"/>
          </ac:picMkLst>
        </pc:picChg>
        <pc:picChg chg="add del mod topLvl">
          <ac:chgData name="Emanuel Ferreira da Silva" userId="acbf61af-dd8a-4530-9862-14641210e4cb" providerId="ADAL" clId="{D91B60EF-3614-410A-9354-96CB12C84AA2}" dt="2024-10-17T10:57:41.433" v="1341" actId="478"/>
          <ac:picMkLst>
            <pc:docMk/>
            <pc:sldMk cId="2983467921" sldId="1755"/>
            <ac:picMk id="1063" creationId="{D9E250E5-7CD3-1470-FAA3-C5FAF16CE83E}"/>
          </ac:picMkLst>
        </pc:picChg>
        <pc:picChg chg="add del mod topLvl">
          <ac:chgData name="Emanuel Ferreira da Silva" userId="acbf61af-dd8a-4530-9862-14641210e4cb" providerId="ADAL" clId="{D91B60EF-3614-410A-9354-96CB12C84AA2}" dt="2024-10-16T17:49:14.525" v="680" actId="478"/>
          <ac:picMkLst>
            <pc:docMk/>
            <pc:sldMk cId="2983467921" sldId="1755"/>
            <ac:picMk id="1064" creationId="{C78D18A6-858B-200B-C06C-80A4464CCAD0}"/>
          </ac:picMkLst>
        </pc:picChg>
        <pc:picChg chg="add del mod">
          <ac:chgData name="Emanuel Ferreira da Silva" userId="acbf61af-dd8a-4530-9862-14641210e4cb" providerId="ADAL" clId="{D91B60EF-3614-410A-9354-96CB12C84AA2}" dt="2024-10-16T17:41:54.497" v="674" actId="478"/>
          <ac:picMkLst>
            <pc:docMk/>
            <pc:sldMk cId="2983467921" sldId="1755"/>
            <ac:picMk id="1066" creationId="{92265944-0779-2AEE-16B6-6C37B1FE0B97}"/>
          </ac:picMkLst>
        </pc:picChg>
        <pc:picChg chg="add del mod">
          <ac:chgData name="Emanuel Ferreira da Silva" userId="acbf61af-dd8a-4530-9862-14641210e4cb" providerId="ADAL" clId="{D91B60EF-3614-410A-9354-96CB12C84AA2}" dt="2024-10-16T17:41:53.457" v="673" actId="478"/>
          <ac:picMkLst>
            <pc:docMk/>
            <pc:sldMk cId="2983467921" sldId="1755"/>
            <ac:picMk id="1073" creationId="{A6AE478C-4B02-04FD-15B6-DFC74B914713}"/>
          </ac:picMkLst>
        </pc:picChg>
        <pc:picChg chg="add del mod">
          <ac:chgData name="Emanuel Ferreira da Silva" userId="acbf61af-dd8a-4530-9862-14641210e4cb" providerId="ADAL" clId="{D91B60EF-3614-410A-9354-96CB12C84AA2}" dt="2024-10-16T18:35:43.528" v="768"/>
          <ac:picMkLst>
            <pc:docMk/>
            <pc:sldMk cId="2983467921" sldId="1755"/>
            <ac:picMk id="1093" creationId="{0CA49F06-A16B-7DD1-E5EE-8318DA7022B9}"/>
          </ac:picMkLst>
        </pc:picChg>
        <pc:picChg chg="add del mod">
          <ac:chgData name="Emanuel Ferreira da Silva" userId="acbf61af-dd8a-4530-9862-14641210e4cb" providerId="ADAL" clId="{D91B60EF-3614-410A-9354-96CB12C84AA2}" dt="2024-10-16T18:35:53.780" v="771"/>
          <ac:picMkLst>
            <pc:docMk/>
            <pc:sldMk cId="2983467921" sldId="1755"/>
            <ac:picMk id="1094" creationId="{667BE365-9299-987A-FDC9-1431431593A2}"/>
          </ac:picMkLst>
        </pc:picChg>
        <pc:picChg chg="add del mod">
          <ac:chgData name="Emanuel Ferreira da Silva" userId="acbf61af-dd8a-4530-9862-14641210e4cb" providerId="ADAL" clId="{D91B60EF-3614-410A-9354-96CB12C84AA2}" dt="2024-10-16T19:02:19.871" v="786" actId="478"/>
          <ac:picMkLst>
            <pc:docMk/>
            <pc:sldMk cId="2983467921" sldId="1755"/>
            <ac:picMk id="1095" creationId="{8F2FFAE9-57D4-B088-4B57-A42B037B1495}"/>
          </ac:picMkLst>
        </pc:picChg>
        <pc:picChg chg="add del mod">
          <ac:chgData name="Emanuel Ferreira da Silva" userId="acbf61af-dd8a-4530-9862-14641210e4cb" providerId="ADAL" clId="{D91B60EF-3614-410A-9354-96CB12C84AA2}" dt="2024-10-17T10:57:52.702" v="1351" actId="478"/>
          <ac:picMkLst>
            <pc:docMk/>
            <pc:sldMk cId="2983467921" sldId="1755"/>
            <ac:picMk id="1096" creationId="{3DB64198-F758-7DCA-7954-C317C82BD0B6}"/>
          </ac:picMkLst>
        </pc:picChg>
        <pc:picChg chg="add mod">
          <ac:chgData name="Emanuel Ferreira da Silva" userId="acbf61af-dd8a-4530-9862-14641210e4cb" providerId="ADAL" clId="{D91B60EF-3614-410A-9354-96CB12C84AA2}" dt="2024-10-16T19:13:08.352" v="866" actId="164"/>
          <ac:picMkLst>
            <pc:docMk/>
            <pc:sldMk cId="2983467921" sldId="1755"/>
            <ac:picMk id="1097" creationId="{EE4E2057-0B23-72D9-DACD-183D09CF79DB}"/>
          </ac:picMkLst>
        </pc:picChg>
        <pc:picChg chg="add mod">
          <ac:chgData name="Emanuel Ferreira da Silva" userId="acbf61af-dd8a-4530-9862-14641210e4cb" providerId="ADAL" clId="{D91B60EF-3614-410A-9354-96CB12C84AA2}" dt="2024-10-16T19:13:08.352" v="866" actId="164"/>
          <ac:picMkLst>
            <pc:docMk/>
            <pc:sldMk cId="2983467921" sldId="1755"/>
            <ac:picMk id="1098" creationId="{2030B3F3-64BF-AAA8-4F17-8E9EA1C9E699}"/>
          </ac:picMkLst>
        </pc:picChg>
        <pc:picChg chg="add del mod topLvl">
          <ac:chgData name="Emanuel Ferreira da Silva" userId="acbf61af-dd8a-4530-9862-14641210e4cb" providerId="ADAL" clId="{D91B60EF-3614-410A-9354-96CB12C84AA2}" dt="2024-10-16T19:17:51.396" v="910" actId="478"/>
          <ac:picMkLst>
            <pc:docMk/>
            <pc:sldMk cId="2983467921" sldId="1755"/>
            <ac:picMk id="1100" creationId="{D910C65F-BDA6-3490-B369-45E2E55EFAFD}"/>
          </ac:picMkLst>
        </pc:picChg>
        <pc:picChg chg="add del mod topLvl">
          <ac:chgData name="Emanuel Ferreira da Silva" userId="acbf61af-dd8a-4530-9862-14641210e4cb" providerId="ADAL" clId="{D91B60EF-3614-410A-9354-96CB12C84AA2}" dt="2024-10-16T19:17:59.935" v="913" actId="478"/>
          <ac:picMkLst>
            <pc:docMk/>
            <pc:sldMk cId="2983467921" sldId="1755"/>
            <ac:picMk id="1101" creationId="{06EBF28A-AC18-E2A3-8B73-D7D63BEDB83C}"/>
          </ac:picMkLst>
        </pc:picChg>
        <pc:picChg chg="add del mod topLvl">
          <ac:chgData name="Emanuel Ferreira da Silva" userId="acbf61af-dd8a-4530-9862-14641210e4cb" providerId="ADAL" clId="{D91B60EF-3614-410A-9354-96CB12C84AA2}" dt="2024-10-17T10:57:47.915" v="1346" actId="478"/>
          <ac:picMkLst>
            <pc:docMk/>
            <pc:sldMk cId="2983467921" sldId="1755"/>
            <ac:picMk id="1103" creationId="{B52DA8BD-E6E8-2601-93E9-1A1CECCFE800}"/>
          </ac:picMkLst>
        </pc:picChg>
        <pc:picChg chg="add del mod topLvl">
          <ac:chgData name="Emanuel Ferreira da Silva" userId="acbf61af-dd8a-4530-9862-14641210e4cb" providerId="ADAL" clId="{D91B60EF-3614-410A-9354-96CB12C84AA2}" dt="2024-10-17T10:57:45.690" v="1343" actId="478"/>
          <ac:picMkLst>
            <pc:docMk/>
            <pc:sldMk cId="2983467921" sldId="1755"/>
            <ac:picMk id="1104" creationId="{2C3E7DA0-E82F-E2DB-F64B-95B69C3A54EF}"/>
          </ac:picMkLst>
        </pc:picChg>
        <pc:picChg chg="add del mod">
          <ac:chgData name="Emanuel Ferreira da Silva" userId="acbf61af-dd8a-4530-9862-14641210e4cb" providerId="ADAL" clId="{D91B60EF-3614-410A-9354-96CB12C84AA2}" dt="2024-10-16T19:25:07.428" v="959" actId="478"/>
          <ac:picMkLst>
            <pc:docMk/>
            <pc:sldMk cId="2983467921" sldId="1755"/>
            <ac:picMk id="1106" creationId="{7519AD9F-A23C-22FD-BD3B-EB35F9F91343}"/>
          </ac:picMkLst>
        </pc:picChg>
        <pc:picChg chg="add del mod">
          <ac:chgData name="Emanuel Ferreira da Silva" userId="acbf61af-dd8a-4530-9862-14641210e4cb" providerId="ADAL" clId="{D91B60EF-3614-410A-9354-96CB12C84AA2}" dt="2024-10-16T19:25:06.863" v="958" actId="478"/>
          <ac:picMkLst>
            <pc:docMk/>
            <pc:sldMk cId="2983467921" sldId="1755"/>
            <ac:picMk id="1107" creationId="{4EF7087F-71A0-3EB6-8469-2835CD0E57C3}"/>
          </ac:picMkLst>
        </pc:picChg>
        <pc:picChg chg="add del mod">
          <ac:chgData name="Emanuel Ferreira da Silva" userId="acbf61af-dd8a-4530-9862-14641210e4cb" providerId="ADAL" clId="{D91B60EF-3614-410A-9354-96CB12C84AA2}" dt="2024-10-16T19:25:06.296" v="957" actId="478"/>
          <ac:picMkLst>
            <pc:docMk/>
            <pc:sldMk cId="2983467921" sldId="1755"/>
            <ac:picMk id="1108" creationId="{412FFE80-5DE5-8C66-F4D8-1BFF6E2A27C8}"/>
          </ac:picMkLst>
        </pc:picChg>
        <pc:picChg chg="add del mod">
          <ac:chgData name="Emanuel Ferreira da Silva" userId="acbf61af-dd8a-4530-9862-14641210e4cb" providerId="ADAL" clId="{D91B60EF-3614-410A-9354-96CB12C84AA2}" dt="2024-10-17T10:57:50.060" v="1350" actId="478"/>
          <ac:picMkLst>
            <pc:docMk/>
            <pc:sldMk cId="2983467921" sldId="1755"/>
            <ac:picMk id="1109" creationId="{437697AC-0444-BD0A-3371-D8AC8EDB8987}"/>
          </ac:picMkLst>
        </pc:picChg>
        <pc:picChg chg="add del mod">
          <ac:chgData name="Emanuel Ferreira da Silva" userId="acbf61af-dd8a-4530-9862-14641210e4cb" providerId="ADAL" clId="{D91B60EF-3614-410A-9354-96CB12C84AA2}" dt="2024-10-17T10:57:49.530" v="1349" actId="478"/>
          <ac:picMkLst>
            <pc:docMk/>
            <pc:sldMk cId="2983467921" sldId="1755"/>
            <ac:picMk id="1110" creationId="{B3A5427D-9DCE-5CE2-9A58-2A91C074006F}"/>
          </ac:picMkLst>
        </pc:picChg>
        <pc:picChg chg="add del mod">
          <ac:chgData name="Emanuel Ferreira da Silva" userId="acbf61af-dd8a-4530-9862-14641210e4cb" providerId="ADAL" clId="{D91B60EF-3614-410A-9354-96CB12C84AA2}" dt="2024-10-17T10:57:48.963" v="1348" actId="478"/>
          <ac:picMkLst>
            <pc:docMk/>
            <pc:sldMk cId="2983467921" sldId="1755"/>
            <ac:picMk id="1111" creationId="{B163BD70-BEF9-7A05-2E71-4C1413589E1D}"/>
          </ac:picMkLst>
        </pc:picChg>
        <pc:picChg chg="add del mod">
          <ac:chgData name="Emanuel Ferreira da Silva" userId="acbf61af-dd8a-4530-9862-14641210e4cb" providerId="ADAL" clId="{D91B60EF-3614-410A-9354-96CB12C84AA2}" dt="2024-10-17T10:57:47.320" v="1345" actId="478"/>
          <ac:picMkLst>
            <pc:docMk/>
            <pc:sldMk cId="2983467921" sldId="1755"/>
            <ac:picMk id="1112" creationId="{B95D50B1-F1DE-2A21-55F1-0501B87F3D64}"/>
          </ac:picMkLst>
        </pc:picChg>
        <pc:picChg chg="add del mod">
          <ac:chgData name="Emanuel Ferreira da Silva" userId="acbf61af-dd8a-4530-9862-14641210e4cb" providerId="ADAL" clId="{D91B60EF-3614-410A-9354-96CB12C84AA2}" dt="2024-10-17T10:57:46.157" v="1344" actId="478"/>
          <ac:picMkLst>
            <pc:docMk/>
            <pc:sldMk cId="2983467921" sldId="1755"/>
            <ac:picMk id="1113" creationId="{4DA23D59-93BB-471B-EBC5-C27ABD6F02C9}"/>
          </ac:picMkLst>
        </pc:picChg>
        <pc:picChg chg="add del mod">
          <ac:chgData name="Emanuel Ferreira da Silva" userId="acbf61af-dd8a-4530-9862-14641210e4cb" providerId="ADAL" clId="{D91B60EF-3614-410A-9354-96CB12C84AA2}" dt="2024-10-16T20:11:34.388" v="1297" actId="478"/>
          <ac:picMkLst>
            <pc:docMk/>
            <pc:sldMk cId="2983467921" sldId="1755"/>
            <ac:picMk id="1114" creationId="{C6887931-749A-3A34-8D5C-24954D7A1B06}"/>
          </ac:picMkLst>
        </pc:picChg>
        <pc:cxnChg chg="del mod">
          <ac:chgData name="Emanuel Ferreira da Silva" userId="acbf61af-dd8a-4530-9862-14641210e4cb" providerId="ADAL" clId="{D91B60EF-3614-410A-9354-96CB12C84AA2}" dt="2024-10-16T14:19:25.256" v="250" actId="478"/>
          <ac:cxnSpMkLst>
            <pc:docMk/>
            <pc:sldMk cId="2983467921" sldId="1755"/>
            <ac:cxnSpMk id="21" creationId="{DDE348F7-01ED-F12D-EA4A-A3B65946D477}"/>
          </ac:cxnSpMkLst>
        </pc:cxnChg>
        <pc:cxnChg chg="mod">
          <ac:chgData name="Emanuel Ferreira da Silva" userId="acbf61af-dd8a-4530-9862-14641210e4cb" providerId="ADAL" clId="{D91B60EF-3614-410A-9354-96CB12C84AA2}" dt="2024-10-16T14:19:17.582" v="242" actId="478"/>
          <ac:cxnSpMkLst>
            <pc:docMk/>
            <pc:sldMk cId="2983467921" sldId="1755"/>
            <ac:cxnSpMk id="30" creationId="{7E4E4464-ECAB-3C7C-AA64-5E8389B37C0C}"/>
          </ac:cxnSpMkLst>
        </pc:cxnChg>
        <pc:cxnChg chg="add del mod">
          <ac:chgData name="Emanuel Ferreira da Silva" userId="acbf61af-dd8a-4530-9862-14641210e4cb" providerId="ADAL" clId="{D91B60EF-3614-410A-9354-96CB12C84AA2}" dt="2024-10-16T17:24:35.277" v="567" actId="478"/>
          <ac:cxnSpMkLst>
            <pc:docMk/>
            <pc:sldMk cId="2983467921" sldId="1755"/>
            <ac:cxnSpMk id="169" creationId="{D6209232-37F8-6994-10DE-74AAE8DAF883}"/>
          </ac:cxnSpMkLst>
        </pc:cxnChg>
        <pc:cxnChg chg="add del mod">
          <ac:chgData name="Emanuel Ferreira da Silva" userId="acbf61af-dd8a-4530-9862-14641210e4cb" providerId="ADAL" clId="{D91B60EF-3614-410A-9354-96CB12C84AA2}" dt="2024-10-16T17:23:52.202" v="560" actId="478"/>
          <ac:cxnSpMkLst>
            <pc:docMk/>
            <pc:sldMk cId="2983467921" sldId="1755"/>
            <ac:cxnSpMk id="174" creationId="{0BBEBAA5-9021-84D6-F733-7E241C5BEEDA}"/>
          </ac:cxnSpMkLst>
        </pc:cxnChg>
        <pc:cxnChg chg="add del mod">
          <ac:chgData name="Emanuel Ferreira da Silva" userId="acbf61af-dd8a-4530-9862-14641210e4cb" providerId="ADAL" clId="{D91B60EF-3614-410A-9354-96CB12C84AA2}" dt="2024-10-16T17:55:28.697" v="727" actId="478"/>
          <ac:cxnSpMkLst>
            <pc:docMk/>
            <pc:sldMk cId="2983467921" sldId="1755"/>
            <ac:cxnSpMk id="181" creationId="{6E163028-2875-6162-0B79-25A4B22935FE}"/>
          </ac:cxnSpMkLst>
        </pc:cxnChg>
        <pc:cxnChg chg="add del mod">
          <ac:chgData name="Emanuel Ferreira da Silva" userId="acbf61af-dd8a-4530-9862-14641210e4cb" providerId="ADAL" clId="{D91B60EF-3614-410A-9354-96CB12C84AA2}" dt="2024-10-16T19:14:52.842" v="874" actId="478"/>
          <ac:cxnSpMkLst>
            <pc:docMk/>
            <pc:sldMk cId="2983467921" sldId="1755"/>
            <ac:cxnSpMk id="184" creationId="{9894CBB5-C817-E47E-1C89-B9A301F10F8A}"/>
          </ac:cxnSpMkLst>
        </pc:cxnChg>
        <pc:cxnChg chg="add del mod">
          <ac:chgData name="Emanuel Ferreira da Silva" userId="acbf61af-dd8a-4530-9862-14641210e4cb" providerId="ADAL" clId="{D91B60EF-3614-410A-9354-96CB12C84AA2}" dt="2024-10-16T17:51:58.551" v="692" actId="478"/>
          <ac:cxnSpMkLst>
            <pc:docMk/>
            <pc:sldMk cId="2983467921" sldId="1755"/>
            <ac:cxnSpMk id="189" creationId="{30C73FA3-20A6-6FF5-A17E-1183755A9972}"/>
          </ac:cxnSpMkLst>
        </pc:cxnChg>
        <pc:cxnChg chg="add del mod">
          <ac:chgData name="Emanuel Ferreira da Silva" userId="acbf61af-dd8a-4530-9862-14641210e4cb" providerId="ADAL" clId="{D91B60EF-3614-410A-9354-96CB12C84AA2}" dt="2024-10-16T17:54:40.407" v="714" actId="478"/>
          <ac:cxnSpMkLst>
            <pc:docMk/>
            <pc:sldMk cId="2983467921" sldId="1755"/>
            <ac:cxnSpMk id="1024" creationId="{23F1541A-277C-AAAB-BED2-20C741E29247}"/>
          </ac:cxnSpMkLst>
        </pc:cxnChg>
        <pc:cxnChg chg="add del mod">
          <ac:chgData name="Emanuel Ferreira da Silva" userId="acbf61af-dd8a-4530-9862-14641210e4cb" providerId="ADAL" clId="{D91B60EF-3614-410A-9354-96CB12C84AA2}" dt="2024-10-16T17:55:53.435" v="732" actId="478"/>
          <ac:cxnSpMkLst>
            <pc:docMk/>
            <pc:sldMk cId="2983467921" sldId="1755"/>
            <ac:cxnSpMk id="1037" creationId="{D37972B2-08C2-BB9C-C07D-F980FC805EB9}"/>
          </ac:cxnSpMkLst>
        </pc:cxnChg>
        <pc:cxnChg chg="add del mod">
          <ac:chgData name="Emanuel Ferreira da Silva" userId="acbf61af-dd8a-4530-9862-14641210e4cb" providerId="ADAL" clId="{D91B60EF-3614-410A-9354-96CB12C84AA2}" dt="2024-10-16T17:55:00.487" v="721" actId="478"/>
          <ac:cxnSpMkLst>
            <pc:docMk/>
            <pc:sldMk cId="2983467921" sldId="1755"/>
            <ac:cxnSpMk id="1043" creationId="{7D1920F7-EB32-533D-DAC8-7B3C650A5BEB}"/>
          </ac:cxnSpMkLst>
        </pc:cxnChg>
        <pc:cxnChg chg="add del mod">
          <ac:chgData name="Emanuel Ferreira da Silva" userId="acbf61af-dd8a-4530-9862-14641210e4cb" providerId="ADAL" clId="{D91B60EF-3614-410A-9354-96CB12C84AA2}" dt="2024-10-16T19:14:53.628" v="875" actId="478"/>
          <ac:cxnSpMkLst>
            <pc:docMk/>
            <pc:sldMk cId="2983467921" sldId="1755"/>
            <ac:cxnSpMk id="1079" creationId="{3868701D-1E2F-2BF5-DE3B-997699BF9D89}"/>
          </ac:cxnSpMkLst>
        </pc:cxnChg>
        <pc:cxnChg chg="add del mod">
          <ac:chgData name="Emanuel Ferreira da Silva" userId="acbf61af-dd8a-4530-9862-14641210e4cb" providerId="ADAL" clId="{D91B60EF-3614-410A-9354-96CB12C84AA2}" dt="2024-10-16T19:14:54.505" v="876" actId="478"/>
          <ac:cxnSpMkLst>
            <pc:docMk/>
            <pc:sldMk cId="2983467921" sldId="1755"/>
            <ac:cxnSpMk id="1083" creationId="{301A584F-446F-E335-6583-265356D8D176}"/>
          </ac:cxnSpMkLst>
        </pc:cxnChg>
        <pc:cxnChg chg="add del mod">
          <ac:chgData name="Emanuel Ferreira da Silva" userId="acbf61af-dd8a-4530-9862-14641210e4cb" providerId="ADAL" clId="{D91B60EF-3614-410A-9354-96CB12C84AA2}" dt="2024-10-16T19:14:55.133" v="877" actId="478"/>
          <ac:cxnSpMkLst>
            <pc:docMk/>
            <pc:sldMk cId="2983467921" sldId="1755"/>
            <ac:cxnSpMk id="1086" creationId="{5BD9B5ED-5F91-A1C8-2CB9-7C1FC749A31A}"/>
          </ac:cxnSpMkLst>
        </pc:cxnChg>
      </pc:sldChg>
      <pc:sldChg chg="del">
        <pc:chgData name="Emanuel Ferreira da Silva" userId="acbf61af-dd8a-4530-9862-14641210e4cb" providerId="ADAL" clId="{D91B60EF-3614-410A-9354-96CB12C84AA2}" dt="2024-10-16T13:09:50.306" v="11" actId="47"/>
        <pc:sldMkLst>
          <pc:docMk/>
          <pc:sldMk cId="3863538560" sldId="1755"/>
        </pc:sldMkLst>
      </pc:sldChg>
      <pc:sldChg chg="add del">
        <pc:chgData name="Emanuel Ferreira da Silva" userId="acbf61af-dd8a-4530-9862-14641210e4cb" providerId="ADAL" clId="{D91B60EF-3614-410A-9354-96CB12C84AA2}" dt="2024-10-17T13:06:50.205" v="1917" actId="47"/>
        <pc:sldMkLst>
          <pc:docMk/>
          <pc:sldMk cId="170726252" sldId="1756"/>
        </pc:sldMkLst>
      </pc:sldChg>
      <pc:sldChg chg="delSp modSp add del mod modAnim">
        <pc:chgData name="Emanuel Ferreira da Silva" userId="acbf61af-dd8a-4530-9862-14641210e4cb" providerId="ADAL" clId="{D91B60EF-3614-410A-9354-96CB12C84AA2}" dt="2024-10-16T14:26:20.969" v="262" actId="2696"/>
        <pc:sldMkLst>
          <pc:docMk/>
          <pc:sldMk cId="552596017" sldId="1756"/>
        </pc:sldMkLst>
        <pc:spChg chg="del mod topLvl">
          <ac:chgData name="Emanuel Ferreira da Silva" userId="acbf61af-dd8a-4530-9862-14641210e4cb" providerId="ADAL" clId="{D91B60EF-3614-410A-9354-96CB12C84AA2}" dt="2024-10-16T14:26:07.804" v="260" actId="478"/>
          <ac:spMkLst>
            <pc:docMk/>
            <pc:sldMk cId="552596017" sldId="1756"/>
            <ac:spMk id="13" creationId="{DF761202-6590-11B2-215E-FC8BFD5BC111}"/>
          </ac:spMkLst>
        </pc:spChg>
        <pc:spChg chg="mod topLvl">
          <ac:chgData name="Emanuel Ferreira da Silva" userId="acbf61af-dd8a-4530-9862-14641210e4cb" providerId="ADAL" clId="{D91B60EF-3614-410A-9354-96CB12C84AA2}" dt="2024-10-16T14:26:06.308" v="259" actId="165"/>
          <ac:spMkLst>
            <pc:docMk/>
            <pc:sldMk cId="552596017" sldId="1756"/>
            <ac:spMk id="14" creationId="{1788CC7E-05A8-F282-56E4-CEC34B1DC4E1}"/>
          </ac:spMkLst>
        </pc:spChg>
        <pc:spChg chg="del">
          <ac:chgData name="Emanuel Ferreira da Silva" userId="acbf61af-dd8a-4530-9862-14641210e4cb" providerId="ADAL" clId="{D91B60EF-3614-410A-9354-96CB12C84AA2}" dt="2024-10-16T14:26:08.381" v="261" actId="478"/>
          <ac:spMkLst>
            <pc:docMk/>
            <pc:sldMk cId="552596017" sldId="1756"/>
            <ac:spMk id="15" creationId="{D73CA131-2BE4-0124-A098-F188B7FA0368}"/>
          </ac:spMkLst>
        </pc:spChg>
        <pc:grpChg chg="del">
          <ac:chgData name="Emanuel Ferreira da Silva" userId="acbf61af-dd8a-4530-9862-14641210e4cb" providerId="ADAL" clId="{D91B60EF-3614-410A-9354-96CB12C84AA2}" dt="2024-10-16T14:26:06.308" v="259" actId="165"/>
          <ac:grpSpMkLst>
            <pc:docMk/>
            <pc:sldMk cId="552596017" sldId="1756"/>
            <ac:grpSpMk id="12" creationId="{BA7175F4-CD44-6C7F-D96A-0E873FAC704D}"/>
          </ac:grpSpMkLst>
        </pc:grpChg>
        <pc:grpChg chg="del">
          <ac:chgData name="Emanuel Ferreira da Silva" userId="acbf61af-dd8a-4530-9862-14641210e4cb" providerId="ADAL" clId="{D91B60EF-3614-410A-9354-96CB12C84AA2}" dt="2024-10-16T14:26:01.402" v="257" actId="478"/>
          <ac:grpSpMkLst>
            <pc:docMk/>
            <pc:sldMk cId="552596017" sldId="1756"/>
            <ac:grpSpMk id="141" creationId="{F3D88F48-24E5-F5FF-450C-25D4D93EF76B}"/>
          </ac:grpSpMkLst>
        </pc:grpChg>
        <pc:picChg chg="del">
          <ac:chgData name="Emanuel Ferreira da Silva" userId="acbf61af-dd8a-4530-9862-14641210e4cb" providerId="ADAL" clId="{D91B60EF-3614-410A-9354-96CB12C84AA2}" dt="2024-10-16T14:26:03.232" v="258" actId="478"/>
          <ac:picMkLst>
            <pc:docMk/>
            <pc:sldMk cId="552596017" sldId="1756"/>
            <ac:picMk id="16" creationId="{AFCEABF6-32DE-7E71-5AD4-B02AEF450A89}"/>
          </ac:picMkLst>
        </pc:picChg>
      </pc:sldChg>
      <pc:sldChg chg="delSp add del modAnim">
        <pc:chgData name="Emanuel Ferreira da Silva" userId="acbf61af-dd8a-4530-9862-14641210e4cb" providerId="ADAL" clId="{D91B60EF-3614-410A-9354-96CB12C84AA2}" dt="2024-10-17T11:32:16.713" v="1542" actId="47"/>
        <pc:sldMkLst>
          <pc:docMk/>
          <pc:sldMk cId="914246358" sldId="1756"/>
        </pc:sldMkLst>
        <pc:grpChg chg="del">
          <ac:chgData name="Emanuel Ferreira da Silva" userId="acbf61af-dd8a-4530-9862-14641210e4cb" providerId="ADAL" clId="{D91B60EF-3614-410A-9354-96CB12C84AA2}" dt="2024-10-17T11:32:05.982" v="1538" actId="21"/>
          <ac:grpSpMkLst>
            <pc:docMk/>
            <pc:sldMk cId="914246358" sldId="1756"/>
            <ac:grpSpMk id="1099" creationId="{47D745E0-1F14-8F6B-D380-53E4F56F5A0D}"/>
          </ac:grpSpMkLst>
        </pc:grpChg>
      </pc:sldChg>
      <pc:sldChg chg="add del">
        <pc:chgData name="Emanuel Ferreira da Silva" userId="acbf61af-dd8a-4530-9862-14641210e4cb" providerId="ADAL" clId="{D91B60EF-3614-410A-9354-96CB12C84AA2}" dt="2024-10-16T20:10:47.646" v="1282" actId="47"/>
        <pc:sldMkLst>
          <pc:docMk/>
          <pc:sldMk cId="2762300010" sldId="1756"/>
        </pc:sldMkLst>
      </pc:sldChg>
      <pc:sldChg chg="add del">
        <pc:chgData name="Emanuel Ferreira da Silva" userId="acbf61af-dd8a-4530-9862-14641210e4cb" providerId="ADAL" clId="{D91B60EF-3614-410A-9354-96CB12C84AA2}" dt="2024-10-16T17:10:26.554" v="445" actId="2696"/>
        <pc:sldMkLst>
          <pc:docMk/>
          <pc:sldMk cId="2893675354" sldId="1756"/>
        </pc:sldMkLst>
      </pc:sldChg>
      <pc:sldChg chg="addSp delSp modSp add mod delAnim modAnim modNotesTx">
        <pc:chgData name="Emanuel Ferreira da Silva" userId="acbf61af-dd8a-4530-9862-14641210e4cb" providerId="ADAL" clId="{D91B60EF-3614-410A-9354-96CB12C84AA2}" dt="2024-11-02T11:43:15.031" v="7300"/>
        <pc:sldMkLst>
          <pc:docMk/>
          <pc:sldMk cId="2955230614" sldId="1756"/>
        </pc:sldMkLst>
        <pc:spChg chg="del">
          <ac:chgData name="Emanuel Ferreira da Silva" userId="acbf61af-dd8a-4530-9862-14641210e4cb" providerId="ADAL" clId="{D91B60EF-3614-410A-9354-96CB12C84AA2}" dt="2024-10-17T13:22:14.186" v="2103" actId="478"/>
          <ac:spMkLst>
            <pc:docMk/>
            <pc:sldMk cId="2955230614" sldId="1756"/>
            <ac:spMk id="2" creationId="{16CCC077-1432-292A-1E96-87FE861B6128}"/>
          </ac:spMkLst>
        </pc:spChg>
        <pc:spChg chg="del">
          <ac:chgData name="Emanuel Ferreira da Silva" userId="acbf61af-dd8a-4530-9862-14641210e4cb" providerId="ADAL" clId="{D91B60EF-3614-410A-9354-96CB12C84AA2}" dt="2024-10-17T13:22:15.472" v="2105" actId="478"/>
          <ac:spMkLst>
            <pc:docMk/>
            <pc:sldMk cId="2955230614" sldId="1756"/>
            <ac:spMk id="5" creationId="{CACDCC8D-18A6-2532-BA69-5AC356D8522C}"/>
          </ac:spMkLst>
        </pc:spChg>
        <pc:spChg chg="mod">
          <ac:chgData name="Emanuel Ferreira da Silva" userId="acbf61af-dd8a-4530-9862-14641210e4cb" providerId="ADAL" clId="{D91B60EF-3614-410A-9354-96CB12C84AA2}" dt="2024-10-17T13:22:54.699" v="2113"/>
          <ac:spMkLst>
            <pc:docMk/>
            <pc:sldMk cId="2955230614" sldId="1756"/>
            <ac:spMk id="6" creationId="{9D95A739-1405-D669-6603-F677BAB24B2F}"/>
          </ac:spMkLst>
        </pc:spChg>
        <pc:spChg chg="add del mod">
          <ac:chgData name="Emanuel Ferreira da Silva" userId="acbf61af-dd8a-4530-9862-14641210e4cb" providerId="ADAL" clId="{D91B60EF-3614-410A-9354-96CB12C84AA2}" dt="2024-10-18T18:09:47.707" v="4215" actId="478"/>
          <ac:spMkLst>
            <pc:docMk/>
            <pc:sldMk cId="2955230614" sldId="1756"/>
            <ac:spMk id="11" creationId="{742B953C-D2E1-6F90-E064-59579E79650C}"/>
          </ac:spMkLst>
        </pc:spChg>
        <pc:spChg chg="del">
          <ac:chgData name="Emanuel Ferreira da Silva" userId="acbf61af-dd8a-4530-9862-14641210e4cb" providerId="ADAL" clId="{D91B60EF-3614-410A-9354-96CB12C84AA2}" dt="2024-10-17T13:22:17.005" v="2107" actId="478"/>
          <ac:spMkLst>
            <pc:docMk/>
            <pc:sldMk cId="2955230614" sldId="1756"/>
            <ac:spMk id="13" creationId="{75F5CAE7-D70A-5B36-6A2C-F10BB3A73FFE}"/>
          </ac:spMkLst>
        </pc:spChg>
        <pc:spChg chg="add del mod">
          <ac:chgData name="Emanuel Ferreira da Silva" userId="acbf61af-dd8a-4530-9862-14641210e4cb" providerId="ADAL" clId="{D91B60EF-3614-410A-9354-96CB12C84AA2}" dt="2024-10-18T18:09:44.634" v="4212" actId="478"/>
          <ac:spMkLst>
            <pc:docMk/>
            <pc:sldMk cId="2955230614" sldId="1756"/>
            <ac:spMk id="14" creationId="{582A97F8-8A58-C3CA-1B29-08B45F9F7E27}"/>
          </ac:spMkLst>
        </pc:spChg>
        <pc:spChg chg="del">
          <ac:chgData name="Emanuel Ferreira da Silva" userId="acbf61af-dd8a-4530-9862-14641210e4cb" providerId="ADAL" clId="{D91B60EF-3614-410A-9354-96CB12C84AA2}" dt="2024-10-17T13:22:19.322" v="2109" actId="478"/>
          <ac:spMkLst>
            <pc:docMk/>
            <pc:sldMk cId="2955230614" sldId="1756"/>
            <ac:spMk id="14" creationId="{73CA86A8-B984-081E-F9C0-A8C0B653A818}"/>
          </ac:spMkLst>
        </pc:spChg>
        <pc:spChg chg="add del mod">
          <ac:chgData name="Emanuel Ferreira da Silva" userId="acbf61af-dd8a-4530-9862-14641210e4cb" providerId="ADAL" clId="{D91B60EF-3614-410A-9354-96CB12C84AA2}" dt="2024-10-18T18:09:46.218" v="4214" actId="478"/>
          <ac:spMkLst>
            <pc:docMk/>
            <pc:sldMk cId="2955230614" sldId="1756"/>
            <ac:spMk id="16" creationId="{B85966B0-2CBB-EBFC-BDD1-F565270374FC}"/>
          </ac:spMkLst>
        </pc:spChg>
        <pc:spChg chg="add del mod">
          <ac:chgData name="Emanuel Ferreira da Silva" userId="acbf61af-dd8a-4530-9862-14641210e4cb" providerId="ADAL" clId="{D91B60EF-3614-410A-9354-96CB12C84AA2}" dt="2024-10-18T18:09:45.508" v="4213" actId="478"/>
          <ac:spMkLst>
            <pc:docMk/>
            <pc:sldMk cId="2955230614" sldId="1756"/>
            <ac:spMk id="18" creationId="{BF3191C2-7C39-809B-AA04-C409FD489A33}"/>
          </ac:spMkLst>
        </pc:spChg>
        <pc:spChg chg="add del mod">
          <ac:chgData name="Emanuel Ferreira da Silva" userId="acbf61af-dd8a-4530-9862-14641210e4cb" providerId="ADAL" clId="{D91B60EF-3614-410A-9354-96CB12C84AA2}" dt="2024-10-18T18:36:07.171" v="4333" actId="478"/>
          <ac:spMkLst>
            <pc:docMk/>
            <pc:sldMk cId="2955230614" sldId="1756"/>
            <ac:spMk id="21" creationId="{847641F5-1C78-56BB-1847-0DB96AE5159C}"/>
          </ac:spMkLst>
        </pc:spChg>
        <pc:spChg chg="add del mod">
          <ac:chgData name="Emanuel Ferreira da Silva" userId="acbf61af-dd8a-4530-9862-14641210e4cb" providerId="ADAL" clId="{D91B60EF-3614-410A-9354-96CB12C84AA2}" dt="2024-10-18T18:36:07.892" v="4334" actId="478"/>
          <ac:spMkLst>
            <pc:docMk/>
            <pc:sldMk cId="2955230614" sldId="1756"/>
            <ac:spMk id="22" creationId="{8B4C9B7C-D339-EBB7-C501-D21B0C040F04}"/>
          </ac:spMkLst>
        </pc:spChg>
        <pc:spChg chg="add mod topLvl">
          <ac:chgData name="Emanuel Ferreira da Silva" userId="acbf61af-dd8a-4530-9862-14641210e4cb" providerId="ADAL" clId="{D91B60EF-3614-410A-9354-96CB12C84AA2}" dt="2024-10-21T16:27:53.069" v="6864" actId="165"/>
          <ac:spMkLst>
            <pc:docMk/>
            <pc:sldMk cId="2955230614" sldId="1756"/>
            <ac:spMk id="31" creationId="{F9AD5FE7-4436-98BF-C024-97A695BE62F8}"/>
          </ac:spMkLst>
        </pc:spChg>
        <pc:spChg chg="add del mod">
          <ac:chgData name="Emanuel Ferreira da Silva" userId="acbf61af-dd8a-4530-9862-14641210e4cb" providerId="ADAL" clId="{D91B60EF-3614-410A-9354-96CB12C84AA2}" dt="2024-10-18T18:51:01.911" v="4512" actId="21"/>
          <ac:spMkLst>
            <pc:docMk/>
            <pc:sldMk cId="2955230614" sldId="1756"/>
            <ac:spMk id="32" creationId="{DFC76A50-8E99-7F19-765D-5BDB5752826E}"/>
          </ac:spMkLst>
        </pc:spChg>
        <pc:spChg chg="add mod topLvl">
          <ac:chgData name="Emanuel Ferreira da Silva" userId="acbf61af-dd8a-4530-9862-14641210e4cb" providerId="ADAL" clId="{D91B60EF-3614-410A-9354-96CB12C84AA2}" dt="2024-10-21T16:27:53.069" v="6864" actId="165"/>
          <ac:spMkLst>
            <pc:docMk/>
            <pc:sldMk cId="2955230614" sldId="1756"/>
            <ac:spMk id="33" creationId="{9CA37F45-E225-A9C1-5E0D-3B72FF27B7AA}"/>
          </ac:spMkLst>
        </pc:spChg>
        <pc:spChg chg="add mod">
          <ac:chgData name="Emanuel Ferreira da Silva" userId="acbf61af-dd8a-4530-9862-14641210e4cb" providerId="ADAL" clId="{D91B60EF-3614-410A-9354-96CB12C84AA2}" dt="2024-10-18T18:58:54.291" v="5235" actId="1076"/>
          <ac:spMkLst>
            <pc:docMk/>
            <pc:sldMk cId="2955230614" sldId="1756"/>
            <ac:spMk id="34" creationId="{9B8887DD-4924-EF3C-894D-908E17282879}"/>
          </ac:spMkLst>
        </pc:spChg>
        <pc:spChg chg="del">
          <ac:chgData name="Emanuel Ferreira da Silva" userId="acbf61af-dd8a-4530-9862-14641210e4cb" providerId="ADAL" clId="{D91B60EF-3614-410A-9354-96CB12C84AA2}" dt="2024-10-17T13:22:12.486" v="2102" actId="478"/>
          <ac:spMkLst>
            <pc:docMk/>
            <pc:sldMk cId="2955230614" sldId="1756"/>
            <ac:spMk id="42" creationId="{CE957D72-6C77-1CAF-34C5-37D5BD0A8D65}"/>
          </ac:spMkLst>
        </pc:spChg>
        <pc:grpChg chg="add mod">
          <ac:chgData name="Emanuel Ferreira da Silva" userId="acbf61af-dd8a-4530-9862-14641210e4cb" providerId="ADAL" clId="{D91B60EF-3614-410A-9354-96CB12C84AA2}" dt="2024-10-21T16:25:25.605" v="6848" actId="164"/>
          <ac:grpSpMkLst>
            <pc:docMk/>
            <pc:sldMk cId="2955230614" sldId="1756"/>
            <ac:grpSpMk id="9" creationId="{4A1AC57F-22DF-C19D-F7C6-7F23CCB605B4}"/>
          </ac:grpSpMkLst>
        </pc:grpChg>
        <pc:grpChg chg="add del mod">
          <ac:chgData name="Emanuel Ferreira da Silva" userId="acbf61af-dd8a-4530-9862-14641210e4cb" providerId="ADAL" clId="{D91B60EF-3614-410A-9354-96CB12C84AA2}" dt="2024-10-21T16:27:53.069" v="6864" actId="165"/>
          <ac:grpSpMkLst>
            <pc:docMk/>
            <pc:sldMk cId="2955230614" sldId="1756"/>
            <ac:grpSpMk id="10" creationId="{143A2E52-53AA-2EFF-FFB9-B82C9393279F}"/>
          </ac:grpSpMkLst>
        </pc:grpChg>
        <pc:graphicFrameChg chg="add del mod">
          <ac:chgData name="Emanuel Ferreira da Silva" userId="acbf61af-dd8a-4530-9862-14641210e4cb" providerId="ADAL" clId="{D91B60EF-3614-410A-9354-96CB12C84AA2}" dt="2024-10-18T18:07:52.514" v="4130" actId="478"/>
          <ac:graphicFrameMkLst>
            <pc:docMk/>
            <pc:sldMk cId="2955230614" sldId="1756"/>
            <ac:graphicFrameMk id="5" creationId="{F5E2501F-34BF-D715-183A-49AC25E3376A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06:07.250" v="4129" actId="478"/>
          <ac:graphicFrameMkLst>
            <pc:docMk/>
            <pc:sldMk cId="2955230614" sldId="1756"/>
            <ac:graphicFrameMk id="9" creationId="{7946D812-F424-76A6-5D23-F76B358B1F0E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35:49.959" v="4332" actId="478"/>
          <ac:graphicFrameMkLst>
            <pc:docMk/>
            <pc:sldMk cId="2955230614" sldId="1756"/>
            <ac:graphicFrameMk id="10" creationId="{2FDB50C4-04CD-A437-EB97-AA644C665E1E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09:07.893" v="4204" actId="478"/>
          <ac:graphicFrameMkLst>
            <pc:docMk/>
            <pc:sldMk cId="2955230614" sldId="1756"/>
            <ac:graphicFrameMk id="12" creationId="{79A4EB2B-1B80-9FD9-EACE-2413D380F50D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09:43.524" v="4211" actId="478"/>
          <ac:graphicFrameMkLst>
            <pc:docMk/>
            <pc:sldMk cId="2955230614" sldId="1756"/>
            <ac:graphicFrameMk id="13" creationId="{D619B3C3-7B69-22E3-E985-656991D9C704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09:42.349" v="4209" actId="478"/>
          <ac:graphicFrameMkLst>
            <pc:docMk/>
            <pc:sldMk cId="2955230614" sldId="1756"/>
            <ac:graphicFrameMk id="15" creationId="{EC48560B-C67D-36FA-5485-7C0FAA3307EA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09:42.837" v="4210" actId="478"/>
          <ac:graphicFrameMkLst>
            <pc:docMk/>
            <pc:sldMk cId="2955230614" sldId="1756"/>
            <ac:graphicFrameMk id="17" creationId="{FF76FD03-777E-9A95-E199-3BE62064D478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10:43.244" v="4257" actId="478"/>
          <ac:graphicFrameMkLst>
            <pc:docMk/>
            <pc:sldMk cId="2955230614" sldId="1756"/>
            <ac:graphicFrameMk id="19" creationId="{0886DEAE-5840-D5AC-2678-3DF1DFA90E92}"/>
          </ac:graphicFrameMkLst>
        </pc:graphicFrameChg>
        <pc:graphicFrameChg chg="add del mod">
          <ac:chgData name="Emanuel Ferreira da Silva" userId="acbf61af-dd8a-4530-9862-14641210e4cb" providerId="ADAL" clId="{D91B60EF-3614-410A-9354-96CB12C84AA2}" dt="2024-10-18T18:35:49.575" v="4331" actId="478"/>
          <ac:graphicFrameMkLst>
            <pc:docMk/>
            <pc:sldMk cId="2955230614" sldId="1756"/>
            <ac:graphicFrameMk id="20" creationId="{9A617B37-E740-F0BF-0C4B-EB266A6C2A93}"/>
          </ac:graphicFrameMkLst>
        </pc:graphicFrameChg>
        <pc:picChg chg="add del mod">
          <ac:chgData name="Emanuel Ferreira da Silva" userId="acbf61af-dd8a-4530-9862-14641210e4cb" providerId="ADAL" clId="{D91B60EF-3614-410A-9354-96CB12C84AA2}" dt="2024-10-21T16:20:24.980" v="6731" actId="478"/>
          <ac:picMkLst>
            <pc:docMk/>
            <pc:sldMk cId="2955230614" sldId="1756"/>
            <ac:picMk id="2" creationId="{06189873-9A8F-7190-D6D6-56C019512BE7}"/>
          </ac:picMkLst>
        </pc:picChg>
        <pc:picChg chg="add del mod">
          <ac:chgData name="Emanuel Ferreira da Silva" userId="acbf61af-dd8a-4530-9862-14641210e4cb" providerId="ADAL" clId="{D91B60EF-3614-410A-9354-96CB12C84AA2}" dt="2024-10-18T18:00:20.386" v="4018" actId="478"/>
          <ac:picMkLst>
            <pc:docMk/>
            <pc:sldMk cId="2955230614" sldId="1756"/>
            <ac:picMk id="3" creationId="{0ADEF3CB-164A-7422-4A59-13CF5FCB8FA7}"/>
          </ac:picMkLst>
        </pc:picChg>
        <pc:picChg chg="add mod topLvl">
          <ac:chgData name="Emanuel Ferreira da Silva" userId="acbf61af-dd8a-4530-9862-14641210e4cb" providerId="ADAL" clId="{D91B60EF-3614-410A-9354-96CB12C84AA2}" dt="2024-10-21T16:27:53.069" v="6864" actId="165"/>
          <ac:picMkLst>
            <pc:docMk/>
            <pc:sldMk cId="2955230614" sldId="1756"/>
            <ac:picMk id="3" creationId="{65313715-2EDD-7ABC-5A52-DC93BE766B80}"/>
          </ac:picMkLst>
        </pc:picChg>
        <pc:picChg chg="del">
          <ac:chgData name="Emanuel Ferreira da Silva" userId="acbf61af-dd8a-4530-9862-14641210e4cb" providerId="ADAL" clId="{D91B60EF-3614-410A-9354-96CB12C84AA2}" dt="2024-10-17T13:22:14.785" v="2104" actId="478"/>
          <ac:picMkLst>
            <pc:docMk/>
            <pc:sldMk cId="2955230614" sldId="1756"/>
            <ac:picMk id="3" creationId="{9708269D-7217-E533-5644-F7FF728A8889}"/>
          </ac:picMkLst>
        </pc:picChg>
        <pc:picChg chg="add mod topLvl">
          <ac:chgData name="Emanuel Ferreira da Silva" userId="acbf61af-dd8a-4530-9862-14641210e4cb" providerId="ADAL" clId="{D91B60EF-3614-410A-9354-96CB12C84AA2}" dt="2024-10-21T16:27:53.069" v="6864" actId="165"/>
          <ac:picMkLst>
            <pc:docMk/>
            <pc:sldMk cId="2955230614" sldId="1756"/>
            <ac:picMk id="5" creationId="{824FAF4E-DFD2-4797-A942-D766C8970981}"/>
          </ac:picMkLst>
        </pc:picChg>
        <pc:picChg chg="del">
          <ac:chgData name="Emanuel Ferreira da Silva" userId="acbf61af-dd8a-4530-9862-14641210e4cb" providerId="ADAL" clId="{D91B60EF-3614-410A-9354-96CB12C84AA2}" dt="2024-10-17T13:22:15.932" v="2106" actId="478"/>
          <ac:picMkLst>
            <pc:docMk/>
            <pc:sldMk cId="2955230614" sldId="1756"/>
            <ac:picMk id="11" creationId="{9C6E96FB-1F69-E21C-10E6-91D5FE16258E}"/>
          </ac:picMkLst>
        </pc:picChg>
        <pc:picChg chg="del">
          <ac:chgData name="Emanuel Ferreira da Silva" userId="acbf61af-dd8a-4530-9862-14641210e4cb" providerId="ADAL" clId="{D91B60EF-3614-410A-9354-96CB12C84AA2}" dt="2024-10-17T13:22:17.427" v="2108" actId="478"/>
          <ac:picMkLst>
            <pc:docMk/>
            <pc:sldMk cId="2955230614" sldId="1756"/>
            <ac:picMk id="12" creationId="{1AE2B6DE-29AF-DD9C-635F-429086363BEA}"/>
          </ac:picMkLst>
        </pc:picChg>
        <pc:picChg chg="del">
          <ac:chgData name="Emanuel Ferreira da Silva" userId="acbf61af-dd8a-4530-9862-14641210e4cb" providerId="ADAL" clId="{D91B60EF-3614-410A-9354-96CB12C84AA2}" dt="2024-10-17T13:22:20.457" v="2111" actId="478"/>
          <ac:picMkLst>
            <pc:docMk/>
            <pc:sldMk cId="2955230614" sldId="1756"/>
            <ac:picMk id="15" creationId="{3315593A-8E1A-A72C-7C7A-0F9155B278E7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7" creationId="{6DCD428A-22E5-39CC-A090-3670986F2F5D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8" creationId="{BE41EA7B-CCDC-B07E-7358-43E2FCBD1082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9" creationId="{C1514E40-BA4B-D39B-C0E0-BE543742295D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0" creationId="{0F5183C6-C120-D5C6-F772-10BEF7E021B9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1" creationId="{7FF88B6E-D688-9CD4-E5E8-B6134E283B29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2" creationId="{AFF8354E-A694-EFF2-5239-5932D74124FD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3" creationId="{3CE7759C-C503-0169-F8E0-C7D487CF9F14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4" creationId="{0F6EA949-2B82-2FB0-A914-92CA5DB664F9}"/>
          </ac:picMkLst>
        </pc:picChg>
        <pc:picChg chg="add del">
          <ac:chgData name="Emanuel Ferreira da Silva" userId="acbf61af-dd8a-4530-9862-14641210e4cb" providerId="ADAL" clId="{D91B60EF-3614-410A-9354-96CB12C84AA2}" dt="2024-10-18T18:35:34.825" v="4330" actId="478"/>
          <ac:picMkLst>
            <pc:docMk/>
            <pc:sldMk cId="2955230614" sldId="1756"/>
            <ac:picMk id="24" creationId="{BB2C0422-31E6-B641-B341-43B0642CD34E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5" creationId="{35EC0B94-E829-2F72-CA56-DC00AEFE8BD9}"/>
          </ac:picMkLst>
        </pc:picChg>
        <pc:picChg chg="add del mod modCrop">
          <ac:chgData name="Emanuel Ferreira da Silva" userId="acbf61af-dd8a-4530-9862-14641210e4cb" providerId="ADAL" clId="{D91B60EF-3614-410A-9354-96CB12C84AA2}" dt="2024-10-21T16:18:23.046" v="6693" actId="478"/>
          <ac:picMkLst>
            <pc:docMk/>
            <pc:sldMk cId="2955230614" sldId="1756"/>
            <ac:picMk id="26" creationId="{03850216-AA87-4BF8-BA32-6037A0783A58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6" creationId="{8F38978C-C8AD-80E2-D8BA-1A270D07137E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8" creationId="{4DB6279C-F85B-9F99-F60F-B8E51CC61FC9}"/>
          </ac:picMkLst>
        </pc:picChg>
        <pc:picChg chg="add del mod">
          <ac:chgData name="Emanuel Ferreira da Silva" userId="acbf61af-dd8a-4530-9862-14641210e4cb" providerId="ADAL" clId="{D91B60EF-3614-410A-9354-96CB12C84AA2}" dt="2024-10-18T18:38:38.101" v="4419" actId="478"/>
          <ac:picMkLst>
            <pc:docMk/>
            <pc:sldMk cId="2955230614" sldId="1756"/>
            <ac:picMk id="28" creationId="{CA923BF2-D6B6-866A-EF4E-850FC333E1A7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29" creationId="{BE2572CC-DCB1-145E-519E-247E792B48A1}"/>
          </ac:picMkLst>
        </pc:picChg>
        <pc:picChg chg="add del mod">
          <ac:chgData name="Emanuel Ferreira da Silva" userId="acbf61af-dd8a-4530-9862-14641210e4cb" providerId="ADAL" clId="{D91B60EF-3614-410A-9354-96CB12C84AA2}" dt="2024-10-21T16:18:23.937" v="6694" actId="478"/>
          <ac:picMkLst>
            <pc:docMk/>
            <pc:sldMk cId="2955230614" sldId="1756"/>
            <ac:picMk id="30" creationId="{C8CED366-54EF-A7BE-AB9A-F79B7CA91263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1" creationId="{25F07691-CD0F-A993-06B5-AED46A47CC27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2" creationId="{2BCCE0CB-AF1C-AA7E-538D-CA6CF21825F1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3" creationId="{123E4ECF-03AF-27E1-24A8-F2BBADF2D9FC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4" creationId="{8019483F-DD53-098D-42FB-445A6F182A08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5" creationId="{5D5B2839-5B3C-4B98-DBC5-1AC2BF0179A3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6" creationId="{6821CB86-9675-9AC8-63AE-EAF07A38CA9C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7" creationId="{0D7C0955-F82D-C04A-AFC1-0624A757515F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8" creationId="{419AAF7A-3A87-007C-3A9B-049E952D93DD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39" creationId="{93D8146D-41DE-56BA-F565-F60B21DE009A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40" creationId="{5DAE45ED-626A-F0D5-A3E1-FF858619A68A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41" creationId="{A0574049-4C97-0D25-11DC-F50FADFF8ADE}"/>
          </ac:picMkLst>
        </pc:picChg>
        <pc:picChg chg="del">
          <ac:chgData name="Emanuel Ferreira da Silva" userId="acbf61af-dd8a-4530-9862-14641210e4cb" providerId="ADAL" clId="{D91B60EF-3614-410A-9354-96CB12C84AA2}" dt="2024-10-17T13:22:19.770" v="2110" actId="478"/>
          <ac:picMkLst>
            <pc:docMk/>
            <pc:sldMk cId="2955230614" sldId="1756"/>
            <ac:picMk id="1026" creationId="{6E5635BD-6C4F-2FCF-30BF-8CA3EA59D191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028" creationId="{1564172A-E8A8-301D-ECBB-6E8CC8C2711A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048" creationId="{FE8D9E86-CCE8-2AFD-505C-E7234CDB733E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052" creationId="{AEE52205-7417-30A7-7E6F-951D7733830B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056" creationId="{F92CBDDD-0083-D6B9-E871-2902B557E761}"/>
          </ac:picMkLst>
        </pc:picChg>
        <pc:picChg chg="del">
          <ac:chgData name="Emanuel Ferreira da Silva" userId="acbf61af-dd8a-4530-9862-14641210e4cb" providerId="ADAL" clId="{D91B60EF-3614-410A-9354-96CB12C84AA2}" dt="2024-10-17T13:22:23.141" v="2112" actId="478"/>
          <ac:picMkLst>
            <pc:docMk/>
            <pc:sldMk cId="2955230614" sldId="1756"/>
            <ac:picMk id="1058" creationId="{3D8BC972-3561-6DBA-D709-A24D09A01CD7}"/>
          </ac:picMkLst>
        </pc:picChg>
      </pc:sldChg>
      <pc:sldChg chg="add del">
        <pc:chgData name="Emanuel Ferreira da Silva" userId="acbf61af-dd8a-4530-9862-14641210e4cb" providerId="ADAL" clId="{D91B60EF-3614-410A-9354-96CB12C84AA2}" dt="2024-10-16T17:33:53.308" v="650" actId="2696"/>
        <pc:sldMkLst>
          <pc:docMk/>
          <pc:sldMk cId="3681308933" sldId="1756"/>
        </pc:sldMkLst>
      </pc:sldChg>
      <pc:sldChg chg="addSp delSp modSp add del mod delAnim modAnim">
        <pc:chgData name="Emanuel Ferreira da Silva" userId="acbf61af-dd8a-4530-9862-14641210e4cb" providerId="ADAL" clId="{D91B60EF-3614-410A-9354-96CB12C84AA2}" dt="2024-10-17T13:52:01.001" v="2561" actId="2696"/>
        <pc:sldMkLst>
          <pc:docMk/>
          <pc:sldMk cId="68696083" sldId="1757"/>
        </pc:sldMkLst>
        <pc:spChg chg="mod">
          <ac:chgData name="Emanuel Ferreira da Silva" userId="acbf61af-dd8a-4530-9862-14641210e4cb" providerId="ADAL" clId="{D91B60EF-3614-410A-9354-96CB12C84AA2}" dt="2024-10-17T13:24:57.348" v="2121" actId="20577"/>
          <ac:spMkLst>
            <pc:docMk/>
            <pc:sldMk cId="68696083" sldId="1757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D91B60EF-3614-410A-9354-96CB12C84AA2}" dt="2024-10-17T13:36:28.048" v="2422" actId="14100"/>
          <ac:spMkLst>
            <pc:docMk/>
            <pc:sldMk cId="68696083" sldId="1757"/>
            <ac:spMk id="9" creationId="{D5CF185E-5F72-EE7D-B6F9-20D9F9F06704}"/>
          </ac:spMkLst>
        </pc:spChg>
        <pc:spChg chg="mod">
          <ac:chgData name="Emanuel Ferreira da Silva" userId="acbf61af-dd8a-4530-9862-14641210e4cb" providerId="ADAL" clId="{D91B60EF-3614-410A-9354-96CB12C84AA2}" dt="2024-10-17T13:29:34.526" v="2128"/>
          <ac:spMkLst>
            <pc:docMk/>
            <pc:sldMk cId="68696083" sldId="1757"/>
            <ac:spMk id="10" creationId="{D3C0C356-12C5-F9BB-92AD-C416653C95BE}"/>
          </ac:spMkLst>
        </pc:spChg>
        <pc:spChg chg="add del mod">
          <ac:chgData name="Emanuel Ferreira da Silva" userId="acbf61af-dd8a-4530-9862-14641210e4cb" providerId="ADAL" clId="{D91B60EF-3614-410A-9354-96CB12C84AA2}" dt="2024-10-17T13:30:15.713" v="2132"/>
          <ac:spMkLst>
            <pc:docMk/>
            <pc:sldMk cId="68696083" sldId="1757"/>
            <ac:spMk id="11" creationId="{DDB6A05F-BDA5-4EF4-9EC5-B5F63656094E}"/>
          </ac:spMkLst>
        </pc:spChg>
        <pc:spChg chg="add del mod">
          <ac:chgData name="Emanuel Ferreira da Silva" userId="acbf61af-dd8a-4530-9862-14641210e4cb" providerId="ADAL" clId="{D91B60EF-3614-410A-9354-96CB12C84AA2}" dt="2024-10-17T13:30:36.639" v="2134"/>
          <ac:spMkLst>
            <pc:docMk/>
            <pc:sldMk cId="68696083" sldId="1757"/>
            <ac:spMk id="12" creationId="{0B7A41CD-0613-86B1-82AF-EFD970596D6D}"/>
          </ac:spMkLst>
        </pc:spChg>
        <pc:spChg chg="mod">
          <ac:chgData name="Emanuel Ferreira da Silva" userId="acbf61af-dd8a-4530-9862-14641210e4cb" providerId="ADAL" clId="{D91B60EF-3614-410A-9354-96CB12C84AA2}" dt="2024-10-17T13:34:30.656" v="2400" actId="14100"/>
          <ac:spMkLst>
            <pc:docMk/>
            <pc:sldMk cId="68696083" sldId="1757"/>
            <ac:spMk id="16" creationId="{B236DB4F-A953-EF46-E301-A65ED8CEB056}"/>
          </ac:spMkLst>
        </pc:spChg>
        <pc:spChg chg="mod">
          <ac:chgData name="Emanuel Ferreira da Silva" userId="acbf61af-dd8a-4530-9862-14641210e4cb" providerId="ADAL" clId="{D91B60EF-3614-410A-9354-96CB12C84AA2}" dt="2024-10-17T13:33:16.848" v="2394" actId="20577"/>
          <ac:spMkLst>
            <pc:docMk/>
            <pc:sldMk cId="68696083" sldId="1757"/>
            <ac:spMk id="17" creationId="{96EA3BC5-9434-3972-DE84-0BF78B62937A}"/>
          </ac:spMkLst>
        </pc:spChg>
        <pc:spChg chg="mod">
          <ac:chgData name="Emanuel Ferreira da Silva" userId="acbf61af-dd8a-4530-9862-14641210e4cb" providerId="ADAL" clId="{D91B60EF-3614-410A-9354-96CB12C84AA2}" dt="2024-10-17T13:34:52.804" v="2401"/>
          <ac:spMkLst>
            <pc:docMk/>
            <pc:sldMk cId="68696083" sldId="1757"/>
            <ac:spMk id="19" creationId="{283728FC-EBA0-3CF9-F1BF-87A20EEF432D}"/>
          </ac:spMkLst>
        </pc:spChg>
        <pc:spChg chg="mod">
          <ac:chgData name="Emanuel Ferreira da Silva" userId="acbf61af-dd8a-4530-9862-14641210e4cb" providerId="ADAL" clId="{D91B60EF-3614-410A-9354-96CB12C84AA2}" dt="2024-10-17T13:34:52.804" v="2401"/>
          <ac:spMkLst>
            <pc:docMk/>
            <pc:sldMk cId="68696083" sldId="1757"/>
            <ac:spMk id="20" creationId="{A1B77BF7-0A5A-50A6-E140-28D9C20DE405}"/>
          </ac:spMkLst>
        </pc:spChg>
        <pc:spChg chg="mod">
          <ac:chgData name="Emanuel Ferreira da Silva" userId="acbf61af-dd8a-4530-9862-14641210e4cb" providerId="ADAL" clId="{D91B60EF-3614-410A-9354-96CB12C84AA2}" dt="2024-10-17T13:36:34.337" v="2423" actId="14100"/>
          <ac:spMkLst>
            <pc:docMk/>
            <pc:sldMk cId="68696083" sldId="1757"/>
            <ac:spMk id="22" creationId="{2CF6FFE7-561C-28E3-4853-1BAA77584C4B}"/>
          </ac:spMkLst>
        </pc:spChg>
        <pc:spChg chg="mod">
          <ac:chgData name="Emanuel Ferreira da Silva" userId="acbf61af-dd8a-4530-9862-14641210e4cb" providerId="ADAL" clId="{D91B60EF-3614-410A-9354-96CB12C84AA2}" dt="2024-10-17T13:38:39.097" v="2440" actId="123"/>
          <ac:spMkLst>
            <pc:docMk/>
            <pc:sldMk cId="68696083" sldId="1757"/>
            <ac:spMk id="23" creationId="{F0F765BC-2D01-BF55-98BE-15A40E1733E1}"/>
          </ac:spMkLst>
        </pc:spChg>
        <pc:spChg chg="add del mod">
          <ac:chgData name="Emanuel Ferreira da Silva" userId="acbf61af-dd8a-4530-9862-14641210e4cb" providerId="ADAL" clId="{D91B60EF-3614-410A-9354-96CB12C84AA2}" dt="2024-10-17T13:35:56.584" v="2417"/>
          <ac:spMkLst>
            <pc:docMk/>
            <pc:sldMk cId="68696083" sldId="1757"/>
            <ac:spMk id="24" creationId="{C941F155-2445-25C3-5F52-B597A9B07ABA}"/>
          </ac:spMkLst>
        </pc:spChg>
        <pc:spChg chg="mod">
          <ac:chgData name="Emanuel Ferreira da Silva" userId="acbf61af-dd8a-4530-9862-14641210e4cb" providerId="ADAL" clId="{D91B60EF-3614-410A-9354-96CB12C84AA2}" dt="2024-10-17T13:35:58.284" v="2418"/>
          <ac:spMkLst>
            <pc:docMk/>
            <pc:sldMk cId="68696083" sldId="1757"/>
            <ac:spMk id="26" creationId="{E5EA7944-B97A-EF38-7893-A623EA96B472}"/>
          </ac:spMkLst>
        </pc:spChg>
        <pc:spChg chg="mod">
          <ac:chgData name="Emanuel Ferreira da Silva" userId="acbf61af-dd8a-4530-9862-14641210e4cb" providerId="ADAL" clId="{D91B60EF-3614-410A-9354-96CB12C84AA2}" dt="2024-10-17T13:38:13.405" v="2438"/>
          <ac:spMkLst>
            <pc:docMk/>
            <pc:sldMk cId="68696083" sldId="1757"/>
            <ac:spMk id="27" creationId="{188B799E-6DD6-CDE9-D81B-F0EDE61701DA}"/>
          </ac:spMkLst>
        </pc:spChg>
        <pc:grpChg chg="add del mod">
          <ac:chgData name="Emanuel Ferreira da Silva" userId="acbf61af-dd8a-4530-9862-14641210e4cb" providerId="ADAL" clId="{D91B60EF-3614-410A-9354-96CB12C84AA2}" dt="2024-10-17T13:29:52.983" v="2130" actId="478"/>
          <ac:grpSpMkLst>
            <pc:docMk/>
            <pc:sldMk cId="68696083" sldId="1757"/>
            <ac:grpSpMk id="2" creationId="{967E4400-14E1-53CA-C2E9-86E90604C987}"/>
          </ac:grpSpMkLst>
        </pc:grpChg>
        <pc:grpChg chg="mod topLvl">
          <ac:chgData name="Emanuel Ferreira da Silva" userId="acbf61af-dd8a-4530-9862-14641210e4cb" providerId="ADAL" clId="{D91B60EF-3614-410A-9354-96CB12C84AA2}" dt="2024-10-17T13:35:49.511" v="2413" actId="1076"/>
          <ac:grpSpMkLst>
            <pc:docMk/>
            <pc:sldMk cId="68696083" sldId="1757"/>
            <ac:grpSpMk id="3" creationId="{341E5C4B-106D-D884-ED09-FE712EEF5768}"/>
          </ac:grpSpMkLst>
        </pc:grpChg>
        <pc:grpChg chg="add del mod">
          <ac:chgData name="Emanuel Ferreira da Silva" userId="acbf61af-dd8a-4530-9862-14641210e4cb" providerId="ADAL" clId="{D91B60EF-3614-410A-9354-96CB12C84AA2}" dt="2024-10-17T13:30:41.661" v="2136" actId="478"/>
          <ac:grpSpMkLst>
            <pc:docMk/>
            <pc:sldMk cId="68696083" sldId="1757"/>
            <ac:grpSpMk id="13" creationId="{A97E55DB-5F5A-E907-26E0-1B363A35A0F6}"/>
          </ac:grpSpMkLst>
        </pc:grpChg>
        <pc:grpChg chg="del mod topLvl">
          <ac:chgData name="Emanuel Ferreira da Silva" userId="acbf61af-dd8a-4530-9862-14641210e4cb" providerId="ADAL" clId="{D91B60EF-3614-410A-9354-96CB12C84AA2}" dt="2024-10-17T13:35:44.247" v="2412" actId="21"/>
          <ac:grpSpMkLst>
            <pc:docMk/>
            <pc:sldMk cId="68696083" sldId="1757"/>
            <ac:grpSpMk id="14" creationId="{3DB0EAD6-551C-109F-787B-11FF2D0CAE37}"/>
          </ac:grpSpMkLst>
        </pc:grpChg>
        <pc:grpChg chg="add del mod">
          <ac:chgData name="Emanuel Ferreira da Silva" userId="acbf61af-dd8a-4530-9862-14641210e4cb" providerId="ADAL" clId="{D91B60EF-3614-410A-9354-96CB12C84AA2}" dt="2024-10-17T13:35:39.919" v="2410" actId="478"/>
          <ac:grpSpMkLst>
            <pc:docMk/>
            <pc:sldMk cId="68696083" sldId="1757"/>
            <ac:grpSpMk id="18" creationId="{FBBC4746-F68A-58DE-3BE0-C92B65747A6C}"/>
          </ac:grpSpMkLst>
        </pc:grpChg>
        <pc:grpChg chg="add mod">
          <ac:chgData name="Emanuel Ferreira da Silva" userId="acbf61af-dd8a-4530-9862-14641210e4cb" providerId="ADAL" clId="{D91B60EF-3614-410A-9354-96CB12C84AA2}" dt="2024-10-17T13:38:28.251" v="2439" actId="14100"/>
          <ac:grpSpMkLst>
            <pc:docMk/>
            <pc:sldMk cId="68696083" sldId="1757"/>
            <ac:grpSpMk id="21" creationId="{E6049763-ECD0-2E12-764D-BDCEF068F7F7}"/>
          </ac:grpSpMkLst>
        </pc:grpChg>
        <pc:grpChg chg="add mod">
          <ac:chgData name="Emanuel Ferreira da Silva" userId="acbf61af-dd8a-4530-9862-14641210e4cb" providerId="ADAL" clId="{D91B60EF-3614-410A-9354-96CB12C84AA2}" dt="2024-10-17T13:36:18.985" v="2420" actId="1076"/>
          <ac:grpSpMkLst>
            <pc:docMk/>
            <pc:sldMk cId="68696083" sldId="1757"/>
            <ac:grpSpMk id="25" creationId="{16B98FCB-5968-D40F-CDCC-A1B6A5E3D189}"/>
          </ac:grpSpMkLst>
        </pc:grpChg>
        <pc:graphicFrameChg chg="del mod topLvl">
          <ac:chgData name="Emanuel Ferreira da Silva" userId="acbf61af-dd8a-4530-9862-14641210e4cb" providerId="ADAL" clId="{D91B60EF-3614-410A-9354-96CB12C84AA2}" dt="2024-10-17T13:29:52.983" v="2130" actId="478"/>
          <ac:graphicFrameMkLst>
            <pc:docMk/>
            <pc:sldMk cId="68696083" sldId="1757"/>
            <ac:graphicFrameMk id="5" creationId="{264C9AE3-E806-4FA4-3725-FCA24562A135}"/>
          </ac:graphicFrameMkLst>
        </pc:graphicFrameChg>
        <pc:graphicFrameChg chg="del mod topLvl">
          <ac:chgData name="Emanuel Ferreira da Silva" userId="acbf61af-dd8a-4530-9862-14641210e4cb" providerId="ADAL" clId="{D91B60EF-3614-410A-9354-96CB12C84AA2}" dt="2024-10-17T13:30:41.661" v="2136" actId="478"/>
          <ac:graphicFrameMkLst>
            <pc:docMk/>
            <pc:sldMk cId="68696083" sldId="1757"/>
            <ac:graphicFrameMk id="15" creationId="{1FAE896E-6D16-32D8-C653-03291FFA3686}"/>
          </ac:graphicFrameMkLst>
        </pc:graphicFrameChg>
      </pc:sldChg>
      <pc:sldChg chg="add del">
        <pc:chgData name="Emanuel Ferreira da Silva" userId="acbf61af-dd8a-4530-9862-14641210e4cb" providerId="ADAL" clId="{D91B60EF-3614-410A-9354-96CB12C84AA2}" dt="2024-10-17T11:25:58.844" v="1534" actId="47"/>
        <pc:sldMkLst>
          <pc:docMk/>
          <pc:sldMk cId="950276983" sldId="1757"/>
        </pc:sldMkLst>
      </pc:sldChg>
      <pc:sldChg chg="add del">
        <pc:chgData name="Emanuel Ferreira da Silva" userId="acbf61af-dd8a-4530-9862-14641210e4cb" providerId="ADAL" clId="{D91B60EF-3614-410A-9354-96CB12C84AA2}" dt="2024-10-17T11:32:10.281" v="1539" actId="2696"/>
        <pc:sldMkLst>
          <pc:docMk/>
          <pc:sldMk cId="979038292" sldId="1757"/>
        </pc:sldMkLst>
      </pc:sldChg>
      <pc:sldChg chg="addSp modSp add del modAnim">
        <pc:chgData name="Emanuel Ferreira da Silva" userId="acbf61af-dd8a-4530-9862-14641210e4cb" providerId="ADAL" clId="{D91B60EF-3614-410A-9354-96CB12C84AA2}" dt="2024-10-17T11:53:05.321" v="1653" actId="47"/>
        <pc:sldMkLst>
          <pc:docMk/>
          <pc:sldMk cId="2225040152" sldId="1757"/>
        </pc:sldMkLst>
        <pc:grpChg chg="add mod">
          <ac:chgData name="Emanuel Ferreira da Silva" userId="acbf61af-dd8a-4530-9862-14641210e4cb" providerId="ADAL" clId="{D91B60EF-3614-410A-9354-96CB12C84AA2}" dt="2024-10-17T11:32:14.297" v="1541"/>
          <ac:grpSpMkLst>
            <pc:docMk/>
            <pc:sldMk cId="2225040152" sldId="1757"/>
            <ac:grpSpMk id="9" creationId="{DDE9E225-B30B-74D0-2AF7-F212E812B9A4}"/>
          </ac:grpSpMkLst>
        </pc:grpChg>
        <pc:picChg chg="mod">
          <ac:chgData name="Emanuel Ferreira da Silva" userId="acbf61af-dd8a-4530-9862-14641210e4cb" providerId="ADAL" clId="{D91B60EF-3614-410A-9354-96CB12C84AA2}" dt="2024-10-17T11:32:14.297" v="1541"/>
          <ac:picMkLst>
            <pc:docMk/>
            <pc:sldMk cId="2225040152" sldId="1757"/>
            <ac:picMk id="10" creationId="{4C346349-20BA-F0B3-E640-401CF453E72F}"/>
          </ac:picMkLst>
        </pc:picChg>
        <pc:picChg chg="mod">
          <ac:chgData name="Emanuel Ferreira da Silva" userId="acbf61af-dd8a-4530-9862-14641210e4cb" providerId="ADAL" clId="{D91B60EF-3614-410A-9354-96CB12C84AA2}" dt="2024-10-17T11:32:14.297" v="1541"/>
          <ac:picMkLst>
            <pc:docMk/>
            <pc:sldMk cId="2225040152" sldId="1757"/>
            <ac:picMk id="16" creationId="{00FAF821-F072-6E5A-B5A8-B3A0D3E0D396}"/>
          </ac:picMkLst>
        </pc:picChg>
      </pc:sldChg>
      <pc:sldChg chg="add del">
        <pc:chgData name="Emanuel Ferreira da Silva" userId="acbf61af-dd8a-4530-9862-14641210e4cb" providerId="ADAL" clId="{D91B60EF-3614-410A-9354-96CB12C84AA2}" dt="2024-10-17T11:31:35.830" v="1536" actId="2890"/>
        <pc:sldMkLst>
          <pc:docMk/>
          <pc:sldMk cId="2540007175" sldId="1757"/>
        </pc:sldMkLst>
      </pc:sldChg>
      <pc:sldChg chg="addSp delSp modSp add mod">
        <pc:chgData name="Emanuel Ferreira da Silva" userId="acbf61af-dd8a-4530-9862-14641210e4cb" providerId="ADAL" clId="{D91B60EF-3614-410A-9354-96CB12C84AA2}" dt="2024-11-02T10:56:32.813" v="7271"/>
        <pc:sldMkLst>
          <pc:docMk/>
          <pc:sldMk cId="1372346104" sldId="1758"/>
        </pc:sldMkLst>
        <pc:spChg chg="mod">
          <ac:chgData name="Emanuel Ferreira da Silva" userId="acbf61af-dd8a-4530-9862-14641210e4cb" providerId="ADAL" clId="{D91B60EF-3614-410A-9354-96CB12C84AA2}" dt="2024-10-17T13:39:45.351" v="2452"/>
          <ac:spMkLst>
            <pc:docMk/>
            <pc:sldMk cId="1372346104" sldId="1758"/>
            <ac:spMk id="5" creationId="{F4092230-0C00-5F4E-8CED-F4F9E4FD812E}"/>
          </ac:spMkLst>
        </pc:spChg>
        <pc:spChg chg="mod">
          <ac:chgData name="Emanuel Ferreira da Silva" userId="acbf61af-dd8a-4530-9862-14641210e4cb" providerId="ADAL" clId="{D91B60EF-3614-410A-9354-96CB12C84AA2}" dt="2024-10-17T13:43:28.029" v="2492" actId="123"/>
          <ac:spMkLst>
            <pc:docMk/>
            <pc:sldMk cId="1372346104" sldId="1758"/>
            <ac:spMk id="11" creationId="{2F951B40-F139-E8CC-6313-7F124E06322A}"/>
          </ac:spMkLst>
        </pc:spChg>
        <pc:spChg chg="mod">
          <ac:chgData name="Emanuel Ferreira da Silva" userId="acbf61af-dd8a-4530-9862-14641210e4cb" providerId="ADAL" clId="{D91B60EF-3614-410A-9354-96CB12C84AA2}" dt="2024-10-17T13:39:45.351" v="2452"/>
          <ac:spMkLst>
            <pc:docMk/>
            <pc:sldMk cId="1372346104" sldId="1758"/>
            <ac:spMk id="13" creationId="{72B142EF-D82D-FB7E-8CFC-0ACE73B318E8}"/>
          </ac:spMkLst>
        </pc:spChg>
        <pc:spChg chg="mod">
          <ac:chgData name="Emanuel Ferreira da Silva" userId="acbf61af-dd8a-4530-9862-14641210e4cb" providerId="ADAL" clId="{D91B60EF-3614-410A-9354-96CB12C84AA2}" dt="2024-10-17T13:39:45.351" v="2452"/>
          <ac:spMkLst>
            <pc:docMk/>
            <pc:sldMk cId="1372346104" sldId="1758"/>
            <ac:spMk id="14" creationId="{4295DAE8-1E92-9860-7DFE-F1014132D7EF}"/>
          </ac:spMkLst>
        </pc:spChg>
        <pc:spChg chg="mod">
          <ac:chgData name="Emanuel Ferreira da Silva" userId="acbf61af-dd8a-4530-9862-14641210e4cb" providerId="ADAL" clId="{D91B60EF-3614-410A-9354-96CB12C84AA2}" dt="2024-10-17T13:40:15.884" v="2458"/>
          <ac:spMkLst>
            <pc:docMk/>
            <pc:sldMk cId="1372346104" sldId="1758"/>
            <ac:spMk id="16" creationId="{C3F25945-FB81-6F34-6960-52DFFF583327}"/>
          </ac:spMkLst>
        </pc:spChg>
        <pc:spChg chg="mod">
          <ac:chgData name="Emanuel Ferreira da Silva" userId="acbf61af-dd8a-4530-9862-14641210e4cb" providerId="ADAL" clId="{D91B60EF-3614-410A-9354-96CB12C84AA2}" dt="2024-10-17T13:42:25.322" v="2482" actId="123"/>
          <ac:spMkLst>
            <pc:docMk/>
            <pc:sldMk cId="1372346104" sldId="1758"/>
            <ac:spMk id="17" creationId="{9C29C431-E927-A2A6-2C7F-7F61C7140411}"/>
          </ac:spMkLst>
        </pc:spChg>
        <pc:spChg chg="mod">
          <ac:chgData name="Emanuel Ferreira da Silva" userId="acbf61af-dd8a-4530-9862-14641210e4cb" providerId="ADAL" clId="{D91B60EF-3614-410A-9354-96CB12C84AA2}" dt="2024-10-17T13:44:55.670" v="2499"/>
          <ac:spMkLst>
            <pc:docMk/>
            <pc:sldMk cId="1372346104" sldId="1758"/>
            <ac:spMk id="19" creationId="{295DDF1B-BF56-1364-9BCD-040DCE70785F}"/>
          </ac:spMkLst>
        </pc:spChg>
        <pc:spChg chg="mod">
          <ac:chgData name="Emanuel Ferreira da Silva" userId="acbf61af-dd8a-4530-9862-14641210e4cb" providerId="ADAL" clId="{D91B60EF-3614-410A-9354-96CB12C84AA2}" dt="2024-10-17T13:44:55.670" v="2499"/>
          <ac:spMkLst>
            <pc:docMk/>
            <pc:sldMk cId="1372346104" sldId="1758"/>
            <ac:spMk id="20" creationId="{5DF067D0-69C6-E15A-333D-77D0ECE8DDBA}"/>
          </ac:spMkLst>
        </pc:spChg>
        <pc:spChg chg="mod">
          <ac:chgData name="Emanuel Ferreira da Silva" userId="acbf61af-dd8a-4530-9862-14641210e4cb" providerId="ADAL" clId="{D91B60EF-3614-410A-9354-96CB12C84AA2}" dt="2024-10-17T13:40:58.260" v="2467" actId="14100"/>
          <ac:spMkLst>
            <pc:docMk/>
            <pc:sldMk cId="1372346104" sldId="1758"/>
            <ac:spMk id="26" creationId="{E5EA7944-B97A-EF38-7893-A623EA96B472}"/>
          </ac:spMkLst>
        </pc:spChg>
        <pc:spChg chg="mod">
          <ac:chgData name="Emanuel Ferreira da Silva" userId="acbf61af-dd8a-4530-9862-14641210e4cb" providerId="ADAL" clId="{D91B60EF-3614-410A-9354-96CB12C84AA2}" dt="2024-10-17T13:50:56.334" v="2547" actId="14100"/>
          <ac:spMkLst>
            <pc:docMk/>
            <pc:sldMk cId="1372346104" sldId="1758"/>
            <ac:spMk id="27" creationId="{188B799E-6DD6-CDE9-D81B-F0EDE61701DA}"/>
          </ac:spMkLst>
        </pc:spChg>
        <pc:spChg chg="mod">
          <ac:chgData name="Emanuel Ferreira da Silva" userId="acbf61af-dd8a-4530-9862-14641210e4cb" providerId="ADAL" clId="{D91B60EF-3614-410A-9354-96CB12C84AA2}" dt="2024-10-17T13:44:55.670" v="2499"/>
          <ac:spMkLst>
            <pc:docMk/>
            <pc:sldMk cId="1372346104" sldId="1758"/>
            <ac:spMk id="28" creationId="{B071445A-4F01-53F6-DAF5-66BE1DD2A09C}"/>
          </ac:spMkLst>
        </pc:spChg>
        <pc:spChg chg="mod">
          <ac:chgData name="Emanuel Ferreira da Silva" userId="acbf61af-dd8a-4530-9862-14641210e4cb" providerId="ADAL" clId="{D91B60EF-3614-410A-9354-96CB12C84AA2}" dt="2024-10-17T13:44:55.670" v="2499"/>
          <ac:spMkLst>
            <pc:docMk/>
            <pc:sldMk cId="1372346104" sldId="1758"/>
            <ac:spMk id="29" creationId="{EB1CCEE1-1605-B276-8108-15740B9EF5CD}"/>
          </ac:spMkLst>
        </pc:spChg>
        <pc:spChg chg="mod">
          <ac:chgData name="Emanuel Ferreira da Silva" userId="acbf61af-dd8a-4530-9862-14641210e4cb" providerId="ADAL" clId="{D91B60EF-3614-410A-9354-96CB12C84AA2}" dt="2024-10-17T13:45:04.377" v="2502"/>
          <ac:spMkLst>
            <pc:docMk/>
            <pc:sldMk cId="1372346104" sldId="1758"/>
            <ac:spMk id="31" creationId="{8AAA3F45-76A6-73D5-1F30-351D823D15F2}"/>
          </ac:spMkLst>
        </pc:spChg>
        <pc:spChg chg="mod">
          <ac:chgData name="Emanuel Ferreira da Silva" userId="acbf61af-dd8a-4530-9862-14641210e4cb" providerId="ADAL" clId="{D91B60EF-3614-410A-9354-96CB12C84AA2}" dt="2024-11-02T10:56:32.813" v="7271"/>
          <ac:spMkLst>
            <pc:docMk/>
            <pc:sldMk cId="1372346104" sldId="1758"/>
            <ac:spMk id="32" creationId="{0AB556A8-6865-8156-DE52-CBE118D40599}"/>
          </ac:spMkLst>
        </pc:spChg>
        <pc:spChg chg="mod">
          <ac:chgData name="Emanuel Ferreira da Silva" userId="acbf61af-dd8a-4530-9862-14641210e4cb" providerId="ADAL" clId="{D91B60EF-3614-410A-9354-96CB12C84AA2}" dt="2024-11-02T10:54:19.541" v="7264" actId="14100"/>
          <ac:spMkLst>
            <pc:docMk/>
            <pc:sldMk cId="1372346104" sldId="1758"/>
            <ac:spMk id="34" creationId="{0EACA689-B6F8-FD52-9FA7-82AF90FE946F}"/>
          </ac:spMkLst>
        </pc:spChg>
        <pc:spChg chg="mod">
          <ac:chgData name="Emanuel Ferreira da Silva" userId="acbf61af-dd8a-4530-9862-14641210e4cb" providerId="ADAL" clId="{D91B60EF-3614-410A-9354-96CB12C84AA2}" dt="2024-11-02T10:54:26.492" v="7269"/>
          <ac:spMkLst>
            <pc:docMk/>
            <pc:sldMk cId="1372346104" sldId="1758"/>
            <ac:spMk id="35" creationId="{844D852B-5C12-10AC-3F20-5CEE7A70085C}"/>
          </ac:spMkLst>
        </pc:spChg>
        <pc:grpChg chg="add del mod">
          <ac:chgData name="Emanuel Ferreira da Silva" userId="acbf61af-dd8a-4530-9862-14641210e4cb" providerId="ADAL" clId="{D91B60EF-3614-410A-9354-96CB12C84AA2}" dt="2024-10-17T13:44:24.937" v="2493" actId="21"/>
          <ac:grpSpMkLst>
            <pc:docMk/>
            <pc:sldMk cId="1372346104" sldId="1758"/>
            <ac:grpSpMk id="2" creationId="{C01E8C48-DAC6-EB6A-04A9-0F0916F471A0}"/>
          </ac:grpSpMkLst>
        </pc:grpChg>
        <pc:grpChg chg="del">
          <ac:chgData name="Emanuel Ferreira da Silva" userId="acbf61af-dd8a-4530-9862-14641210e4cb" providerId="ADAL" clId="{D91B60EF-3614-410A-9354-96CB12C84AA2}" dt="2024-10-17T13:38:50.349" v="2443" actId="478"/>
          <ac:grpSpMkLst>
            <pc:docMk/>
            <pc:sldMk cId="1372346104" sldId="1758"/>
            <ac:grpSpMk id="3" creationId="{341E5C4B-106D-D884-ED09-FE712EEF5768}"/>
          </ac:grpSpMkLst>
        </pc:grpChg>
        <pc:grpChg chg="add del mod">
          <ac:chgData name="Emanuel Ferreira da Silva" userId="acbf61af-dd8a-4530-9862-14641210e4cb" providerId="ADAL" clId="{D91B60EF-3614-410A-9354-96CB12C84AA2}" dt="2024-10-17T13:39:48.850" v="2453" actId="478"/>
          <ac:grpSpMkLst>
            <pc:docMk/>
            <pc:sldMk cId="1372346104" sldId="1758"/>
            <ac:grpSpMk id="12" creationId="{9A5175F8-DC9E-4A17-86E2-D1F44252DB48}"/>
          </ac:grpSpMkLst>
        </pc:grpChg>
        <pc:grpChg chg="add del mod">
          <ac:chgData name="Emanuel Ferreira da Silva" userId="acbf61af-dd8a-4530-9862-14641210e4cb" providerId="ADAL" clId="{D91B60EF-3614-410A-9354-96CB12C84AA2}" dt="2024-10-17T13:44:24.937" v="2493" actId="21"/>
          <ac:grpSpMkLst>
            <pc:docMk/>
            <pc:sldMk cId="1372346104" sldId="1758"/>
            <ac:grpSpMk id="15" creationId="{E1714F9F-ED1D-DF2E-C96F-6A7B708427FA}"/>
          </ac:grpSpMkLst>
        </pc:grpChg>
        <pc:grpChg chg="add del mod">
          <ac:chgData name="Emanuel Ferreira da Silva" userId="acbf61af-dd8a-4530-9862-14641210e4cb" providerId="ADAL" clId="{D91B60EF-3614-410A-9354-96CB12C84AA2}" dt="2024-10-17T13:44:59.790" v="2500" actId="21"/>
          <ac:grpSpMkLst>
            <pc:docMk/>
            <pc:sldMk cId="1372346104" sldId="1758"/>
            <ac:grpSpMk id="18" creationId="{64B4A83D-B457-0F00-4C5E-2A10561D0CAB}"/>
          </ac:grpSpMkLst>
        </pc:grpChg>
        <pc:grpChg chg="del">
          <ac:chgData name="Emanuel Ferreira da Silva" userId="acbf61af-dd8a-4530-9862-14641210e4cb" providerId="ADAL" clId="{D91B60EF-3614-410A-9354-96CB12C84AA2}" dt="2024-10-17T13:38:49.226" v="2442" actId="478"/>
          <ac:grpSpMkLst>
            <pc:docMk/>
            <pc:sldMk cId="1372346104" sldId="1758"/>
            <ac:grpSpMk id="21" creationId="{E6049763-ECD0-2E12-764D-BDCEF068F7F7}"/>
          </ac:grpSpMkLst>
        </pc:grpChg>
        <pc:grpChg chg="add del mod">
          <ac:chgData name="Emanuel Ferreira da Silva" userId="acbf61af-dd8a-4530-9862-14641210e4cb" providerId="ADAL" clId="{D91B60EF-3614-410A-9354-96CB12C84AA2}" dt="2024-10-17T13:44:59.790" v="2500" actId="21"/>
          <ac:grpSpMkLst>
            <pc:docMk/>
            <pc:sldMk cId="1372346104" sldId="1758"/>
            <ac:grpSpMk id="24" creationId="{8C9BB7D4-3382-BB82-2139-9814DDCEDBEE}"/>
          </ac:grpSpMkLst>
        </pc:grpChg>
        <pc:grpChg chg="mod">
          <ac:chgData name="Emanuel Ferreira da Silva" userId="acbf61af-dd8a-4530-9862-14641210e4cb" providerId="ADAL" clId="{D91B60EF-3614-410A-9354-96CB12C84AA2}" dt="2024-10-17T13:51:36.275" v="2556" actId="1076"/>
          <ac:grpSpMkLst>
            <pc:docMk/>
            <pc:sldMk cId="1372346104" sldId="1758"/>
            <ac:grpSpMk id="25" creationId="{16B98FCB-5968-D40F-CDCC-A1B6A5E3D189}"/>
          </ac:grpSpMkLst>
        </pc:grpChg>
        <pc:grpChg chg="add mod">
          <ac:chgData name="Emanuel Ferreira da Silva" userId="acbf61af-dd8a-4530-9862-14641210e4cb" providerId="ADAL" clId="{D91B60EF-3614-410A-9354-96CB12C84AA2}" dt="2024-11-02T10:54:20.418" v="7266" actId="1076"/>
          <ac:grpSpMkLst>
            <pc:docMk/>
            <pc:sldMk cId="1372346104" sldId="1758"/>
            <ac:grpSpMk id="30" creationId="{72CDF1B1-F4B9-D54A-01AD-AD4F953FD67E}"/>
          </ac:grpSpMkLst>
        </pc:grpChg>
        <pc:grpChg chg="add mod">
          <ac:chgData name="Emanuel Ferreira da Silva" userId="acbf61af-dd8a-4530-9862-14641210e4cb" providerId="ADAL" clId="{D91B60EF-3614-410A-9354-96CB12C84AA2}" dt="2024-11-02T10:54:20.013" v="7265" actId="1076"/>
          <ac:grpSpMkLst>
            <pc:docMk/>
            <pc:sldMk cId="1372346104" sldId="1758"/>
            <ac:grpSpMk id="33" creationId="{B32FF006-6C48-F26D-B50E-F3255968DCAE}"/>
          </ac:grpSpMkLst>
        </pc:grpChg>
        <pc:graphicFrameChg chg="add mod">
          <ac:chgData name="Emanuel Ferreira da Silva" userId="acbf61af-dd8a-4530-9862-14641210e4cb" providerId="ADAL" clId="{D91B60EF-3614-410A-9354-96CB12C84AA2}" dt="2024-10-17T13:51:50.999" v="2560" actId="1076"/>
          <ac:graphicFrameMkLst>
            <pc:docMk/>
            <pc:sldMk cId="1372346104" sldId="1758"/>
            <ac:graphicFrameMk id="36" creationId="{A071460D-4B51-C08C-9E5C-EDCA0096A930}"/>
          </ac:graphicFrameMkLst>
        </pc:graphicFrameChg>
      </pc:sldChg>
      <pc:sldChg chg="del">
        <pc:chgData name="Emanuel Ferreira da Silva" userId="acbf61af-dd8a-4530-9862-14641210e4cb" providerId="ADAL" clId="{D91B60EF-3614-410A-9354-96CB12C84AA2}" dt="2024-10-16T13:08:59.012" v="5" actId="47"/>
        <pc:sldMkLst>
          <pc:docMk/>
          <pc:sldMk cId="1719842399" sldId="1758"/>
        </pc:sldMkLst>
      </pc:sldChg>
      <pc:sldChg chg="add del">
        <pc:chgData name="Emanuel Ferreira da Silva" userId="acbf61af-dd8a-4530-9862-14641210e4cb" providerId="ADAL" clId="{D91B60EF-3614-410A-9354-96CB12C84AA2}" dt="2024-10-19T06:19:16.988" v="6046" actId="2696"/>
        <pc:sldMkLst>
          <pc:docMk/>
          <pc:sldMk cId="2179318254" sldId="1759"/>
        </pc:sldMkLst>
      </pc:sldChg>
      <pc:sldChg chg="delSp modSp add modAnim">
        <pc:chgData name="Emanuel Ferreira da Silva" userId="acbf61af-dd8a-4530-9862-14641210e4cb" providerId="ADAL" clId="{D91B60EF-3614-410A-9354-96CB12C84AA2}" dt="2024-10-19T07:48:48.213" v="6691"/>
        <pc:sldMkLst>
          <pc:docMk/>
          <pc:sldMk cId="2914455778" sldId="1759"/>
        </pc:sldMkLst>
        <pc:picChg chg="mod">
          <ac:chgData name="Emanuel Ferreira da Silva" userId="acbf61af-dd8a-4530-9862-14641210e4cb" providerId="ADAL" clId="{D91B60EF-3614-410A-9354-96CB12C84AA2}" dt="2024-10-19T07:34:03.940" v="6632" actId="1076"/>
          <ac:picMkLst>
            <pc:docMk/>
            <pc:sldMk cId="2914455778" sldId="1759"/>
            <ac:picMk id="17" creationId="{6DCD428A-22E5-39CC-A090-3670986F2F5D}"/>
          </ac:picMkLst>
        </pc:picChg>
        <pc:picChg chg="mod">
          <ac:chgData name="Emanuel Ferreira da Silva" userId="acbf61af-dd8a-4530-9862-14641210e4cb" providerId="ADAL" clId="{D91B60EF-3614-410A-9354-96CB12C84AA2}" dt="2024-10-19T07:37:06.454" v="6647" actId="1076"/>
          <ac:picMkLst>
            <pc:docMk/>
            <pc:sldMk cId="2914455778" sldId="1759"/>
            <ac:picMk id="18" creationId="{BE41EA7B-CCDC-B07E-7358-43E2FCBD1082}"/>
          </ac:picMkLst>
        </pc:picChg>
        <pc:picChg chg="mod">
          <ac:chgData name="Emanuel Ferreira da Silva" userId="acbf61af-dd8a-4530-9862-14641210e4cb" providerId="ADAL" clId="{D91B60EF-3614-410A-9354-96CB12C84AA2}" dt="2024-10-19T07:35:28.981" v="6642" actId="1076"/>
          <ac:picMkLst>
            <pc:docMk/>
            <pc:sldMk cId="2914455778" sldId="1759"/>
            <ac:picMk id="19" creationId="{C1514E40-BA4B-D39B-C0E0-BE543742295D}"/>
          </ac:picMkLst>
        </pc:picChg>
        <pc:picChg chg="mod">
          <ac:chgData name="Emanuel Ferreira da Silva" userId="acbf61af-dd8a-4530-9862-14641210e4cb" providerId="ADAL" clId="{D91B60EF-3614-410A-9354-96CB12C84AA2}" dt="2024-10-19T07:38:31.332" v="6652" actId="1076"/>
          <ac:picMkLst>
            <pc:docMk/>
            <pc:sldMk cId="2914455778" sldId="1759"/>
            <ac:picMk id="20" creationId="{0F5183C6-C120-D5C6-F772-10BEF7E021B9}"/>
          </ac:picMkLst>
        </pc:picChg>
        <pc:picChg chg="del">
          <ac:chgData name="Emanuel Ferreira da Silva" userId="acbf61af-dd8a-4530-9862-14641210e4cb" providerId="ADAL" clId="{D91B60EF-3614-410A-9354-96CB12C84AA2}" dt="2024-10-19T07:17:50.819" v="6580" actId="478"/>
          <ac:picMkLst>
            <pc:docMk/>
            <pc:sldMk cId="2914455778" sldId="1759"/>
            <ac:picMk id="21" creationId="{7FF88B6E-D688-9CD4-E5E8-B6134E283B29}"/>
          </ac:picMkLst>
        </pc:picChg>
        <pc:picChg chg="mod">
          <ac:chgData name="Emanuel Ferreira da Silva" userId="acbf61af-dd8a-4530-9862-14641210e4cb" providerId="ADAL" clId="{D91B60EF-3614-410A-9354-96CB12C84AA2}" dt="2024-10-19T07:40:53.895" v="6673" actId="1076"/>
          <ac:picMkLst>
            <pc:docMk/>
            <pc:sldMk cId="2914455778" sldId="1759"/>
            <ac:picMk id="22" creationId="{AFF8354E-A694-EFF2-5239-5932D74124FD}"/>
          </ac:picMkLst>
        </pc:picChg>
        <pc:picChg chg="mod">
          <ac:chgData name="Emanuel Ferreira da Silva" userId="acbf61af-dd8a-4530-9862-14641210e4cb" providerId="ADAL" clId="{D91B60EF-3614-410A-9354-96CB12C84AA2}" dt="2024-10-19T07:40:59.239" v="6675" actId="1076"/>
          <ac:picMkLst>
            <pc:docMk/>
            <pc:sldMk cId="2914455778" sldId="1759"/>
            <ac:picMk id="23" creationId="{3CE7759C-C503-0169-F8E0-C7D487CF9F14}"/>
          </ac:picMkLst>
        </pc:picChg>
        <pc:picChg chg="mod">
          <ac:chgData name="Emanuel Ferreira da Silva" userId="acbf61af-dd8a-4530-9862-14641210e4cb" providerId="ADAL" clId="{D91B60EF-3614-410A-9354-96CB12C84AA2}" dt="2024-10-19T07:40:43.278" v="6669" actId="1076"/>
          <ac:picMkLst>
            <pc:docMk/>
            <pc:sldMk cId="2914455778" sldId="1759"/>
            <ac:picMk id="24" creationId="{0F6EA949-2B82-2FB0-A914-92CA5DB664F9}"/>
          </ac:picMkLst>
        </pc:picChg>
        <pc:picChg chg="mod">
          <ac:chgData name="Emanuel Ferreira da Silva" userId="acbf61af-dd8a-4530-9862-14641210e4cb" providerId="ADAL" clId="{D91B60EF-3614-410A-9354-96CB12C84AA2}" dt="2024-10-19T07:40:48.179" v="6671" actId="1076"/>
          <ac:picMkLst>
            <pc:docMk/>
            <pc:sldMk cId="2914455778" sldId="1759"/>
            <ac:picMk id="25" creationId="{35EC0B94-E829-2F72-CA56-DC00AEFE8BD9}"/>
          </ac:picMkLst>
        </pc:picChg>
        <pc:picChg chg="mod">
          <ac:chgData name="Emanuel Ferreira da Silva" userId="acbf61af-dd8a-4530-9862-14641210e4cb" providerId="ADAL" clId="{D91B60EF-3614-410A-9354-96CB12C84AA2}" dt="2024-10-19T07:40:38.129" v="6667" actId="1076"/>
          <ac:picMkLst>
            <pc:docMk/>
            <pc:sldMk cId="2914455778" sldId="1759"/>
            <ac:picMk id="26" creationId="{8F38978C-C8AD-80E2-D8BA-1A270D07137E}"/>
          </ac:picMkLst>
        </pc:picChg>
        <pc:picChg chg="mod">
          <ac:chgData name="Emanuel Ferreira da Silva" userId="acbf61af-dd8a-4530-9862-14641210e4cb" providerId="ADAL" clId="{D91B60EF-3614-410A-9354-96CB12C84AA2}" dt="2024-10-19T07:41:21.336" v="6683" actId="1076"/>
          <ac:picMkLst>
            <pc:docMk/>
            <pc:sldMk cId="2914455778" sldId="1759"/>
            <ac:picMk id="31" creationId="{25F07691-CD0F-A993-06B5-AED46A47CC27}"/>
          </ac:picMkLst>
        </pc:picChg>
        <pc:picChg chg="mod">
          <ac:chgData name="Emanuel Ferreira da Silva" userId="acbf61af-dd8a-4530-9862-14641210e4cb" providerId="ADAL" clId="{D91B60EF-3614-410A-9354-96CB12C84AA2}" dt="2024-10-19T07:41:16.692" v="6681" actId="1076"/>
          <ac:picMkLst>
            <pc:docMk/>
            <pc:sldMk cId="2914455778" sldId="1759"/>
            <ac:picMk id="32" creationId="{2BCCE0CB-AF1C-AA7E-538D-CA6CF21825F1}"/>
          </ac:picMkLst>
        </pc:picChg>
        <pc:picChg chg="mod">
          <ac:chgData name="Emanuel Ferreira da Silva" userId="acbf61af-dd8a-4530-9862-14641210e4cb" providerId="ADAL" clId="{D91B60EF-3614-410A-9354-96CB12C84AA2}" dt="2024-10-19T07:41:11.583" v="6679" actId="1076"/>
          <ac:picMkLst>
            <pc:docMk/>
            <pc:sldMk cId="2914455778" sldId="1759"/>
            <ac:picMk id="33" creationId="{123E4ECF-03AF-27E1-24A8-F2BBADF2D9FC}"/>
          </ac:picMkLst>
        </pc:picChg>
        <pc:picChg chg="mod">
          <ac:chgData name="Emanuel Ferreira da Silva" userId="acbf61af-dd8a-4530-9862-14641210e4cb" providerId="ADAL" clId="{D91B60EF-3614-410A-9354-96CB12C84AA2}" dt="2024-10-19T07:41:06.596" v="6677" actId="1076"/>
          <ac:picMkLst>
            <pc:docMk/>
            <pc:sldMk cId="2914455778" sldId="1759"/>
            <ac:picMk id="34" creationId="{8019483F-DD53-098D-42FB-445A6F182A08}"/>
          </ac:picMkLst>
        </pc:picChg>
        <pc:picChg chg="mod">
          <ac:chgData name="Emanuel Ferreira da Silva" userId="acbf61af-dd8a-4530-9862-14641210e4cb" providerId="ADAL" clId="{D91B60EF-3614-410A-9354-96CB12C84AA2}" dt="2024-10-19T07:40:32.044" v="6665" actId="1076"/>
          <ac:picMkLst>
            <pc:docMk/>
            <pc:sldMk cId="2914455778" sldId="1759"/>
            <ac:picMk id="35" creationId="{5D5B2839-5B3C-4B98-DBC5-1AC2BF0179A3}"/>
          </ac:picMkLst>
        </pc:picChg>
        <pc:picChg chg="mod">
          <ac:chgData name="Emanuel Ferreira da Silva" userId="acbf61af-dd8a-4530-9862-14641210e4cb" providerId="ADAL" clId="{D91B60EF-3614-410A-9354-96CB12C84AA2}" dt="2024-10-19T07:40:22.057" v="6663" actId="1076"/>
          <ac:picMkLst>
            <pc:docMk/>
            <pc:sldMk cId="2914455778" sldId="1759"/>
            <ac:picMk id="37" creationId="{0D7C0955-F82D-C04A-AFC1-0624A757515F}"/>
          </ac:picMkLst>
        </pc:picChg>
        <pc:picChg chg="mod">
          <ac:chgData name="Emanuel Ferreira da Silva" userId="acbf61af-dd8a-4530-9862-14641210e4cb" providerId="ADAL" clId="{D91B60EF-3614-410A-9354-96CB12C84AA2}" dt="2024-10-19T07:40:16.669" v="6661" actId="1076"/>
          <ac:picMkLst>
            <pc:docMk/>
            <pc:sldMk cId="2914455778" sldId="1759"/>
            <ac:picMk id="38" creationId="{419AAF7A-3A87-007C-3A9B-049E952D93DD}"/>
          </ac:picMkLst>
        </pc:picChg>
        <pc:picChg chg="mod">
          <ac:chgData name="Emanuel Ferreira da Silva" userId="acbf61af-dd8a-4530-9862-14641210e4cb" providerId="ADAL" clId="{D91B60EF-3614-410A-9354-96CB12C84AA2}" dt="2024-10-19T07:40:03.022" v="6657" actId="1076"/>
          <ac:picMkLst>
            <pc:docMk/>
            <pc:sldMk cId="2914455778" sldId="1759"/>
            <ac:picMk id="39" creationId="{93D8146D-41DE-56BA-F565-F60B21DE009A}"/>
          </ac:picMkLst>
        </pc:picChg>
        <pc:picChg chg="mod">
          <ac:chgData name="Emanuel Ferreira da Silva" userId="acbf61af-dd8a-4530-9862-14641210e4cb" providerId="ADAL" clId="{D91B60EF-3614-410A-9354-96CB12C84AA2}" dt="2024-10-19T07:40:10.801" v="6659" actId="1076"/>
          <ac:picMkLst>
            <pc:docMk/>
            <pc:sldMk cId="2914455778" sldId="1759"/>
            <ac:picMk id="40" creationId="{5DAE45ED-626A-F0D5-A3E1-FF858619A68A}"/>
          </ac:picMkLst>
        </pc:picChg>
        <pc:picChg chg="mod">
          <ac:chgData name="Emanuel Ferreira da Silva" userId="acbf61af-dd8a-4530-9862-14641210e4cb" providerId="ADAL" clId="{D91B60EF-3614-410A-9354-96CB12C84AA2}" dt="2024-10-19T07:39:56.696" v="6655" actId="1076"/>
          <ac:picMkLst>
            <pc:docMk/>
            <pc:sldMk cId="2914455778" sldId="1759"/>
            <ac:picMk id="41" creationId="{A0574049-4C97-0D25-11DC-F50FADFF8ADE}"/>
          </ac:picMkLst>
        </pc:picChg>
      </pc:sldChg>
      <pc:sldChg chg="del">
        <pc:chgData name="Emanuel Ferreira da Silva" userId="acbf61af-dd8a-4530-9862-14641210e4cb" providerId="ADAL" clId="{D91B60EF-3614-410A-9354-96CB12C84AA2}" dt="2024-10-16T13:08:59.668" v="6" actId="47"/>
        <pc:sldMkLst>
          <pc:docMk/>
          <pc:sldMk cId="1913677643" sldId="1760"/>
        </pc:sldMkLst>
      </pc:sldChg>
      <pc:sldChg chg="add del">
        <pc:chgData name="Emanuel Ferreira da Silva" userId="acbf61af-dd8a-4530-9862-14641210e4cb" providerId="ADAL" clId="{D91B60EF-3614-410A-9354-96CB12C84AA2}" dt="2024-10-19T07:49:37.725" v="6692" actId="2696"/>
        <pc:sldMkLst>
          <pc:docMk/>
          <pc:sldMk cId="4007492318" sldId="1760"/>
        </pc:sldMkLst>
      </pc:sldChg>
    </pc:docChg>
  </pc:docChgLst>
  <pc:docChgLst>
    <pc:chgData name="Emanuel Ferreira da Silva" userId="acbf61af-dd8a-4530-9862-14641210e4cb" providerId="ADAL" clId="{82F914E5-4342-4D3B-8CD3-87D0E0E8CB5B}"/>
    <pc:docChg chg="undo redo custSel addSld delSld modSld sldOrd">
      <pc:chgData name="Emanuel Ferreira da Silva" userId="acbf61af-dd8a-4530-9862-14641210e4cb" providerId="ADAL" clId="{82F914E5-4342-4D3B-8CD3-87D0E0E8CB5B}" dt="2025-01-31T16:26:48.216" v="1843" actId="1076"/>
      <pc:docMkLst>
        <pc:docMk/>
      </pc:docMkLst>
      <pc:sldChg chg="modSp mod">
        <pc:chgData name="Emanuel Ferreira da Silva" userId="acbf61af-dd8a-4530-9862-14641210e4cb" providerId="ADAL" clId="{82F914E5-4342-4D3B-8CD3-87D0E0E8CB5B}" dt="2025-01-29T17:13:01.644" v="134"/>
        <pc:sldMkLst>
          <pc:docMk/>
          <pc:sldMk cId="321847358" sldId="1682"/>
        </pc:sldMkLst>
        <pc:spChg chg="mod">
          <ac:chgData name="Emanuel Ferreira da Silva" userId="acbf61af-dd8a-4530-9862-14641210e4cb" providerId="ADAL" clId="{82F914E5-4342-4D3B-8CD3-87D0E0E8CB5B}" dt="2025-01-29T17:12:48.058" v="133"/>
          <ac:spMkLst>
            <pc:docMk/>
            <pc:sldMk cId="321847358" sldId="1682"/>
            <ac:spMk id="2" creationId="{F49B54F3-17C3-790C-746F-30829C0C83CC}"/>
          </ac:spMkLst>
        </pc:spChg>
        <pc:spChg chg="mod">
          <ac:chgData name="Emanuel Ferreira da Silva" userId="acbf61af-dd8a-4530-9862-14641210e4cb" providerId="ADAL" clId="{82F914E5-4342-4D3B-8CD3-87D0E0E8CB5B}" dt="2025-01-29T17:13:01.644" v="134"/>
          <ac:spMkLst>
            <pc:docMk/>
            <pc:sldMk cId="321847358" sldId="1682"/>
            <ac:spMk id="4" creationId="{339EA70E-145A-686F-7D43-6021669744E6}"/>
          </ac:spMkLst>
        </pc:spChg>
      </pc:sldChg>
      <pc:sldChg chg="modSp mod">
        <pc:chgData name="Emanuel Ferreira da Silva" userId="acbf61af-dd8a-4530-9862-14641210e4cb" providerId="ADAL" clId="{82F914E5-4342-4D3B-8CD3-87D0E0E8CB5B}" dt="2025-01-29T16:45:27.184" v="11" actId="14100"/>
        <pc:sldMkLst>
          <pc:docMk/>
          <pc:sldMk cId="863765108" sldId="1683"/>
        </pc:sldMkLst>
        <pc:spChg chg="mod">
          <ac:chgData name="Emanuel Ferreira da Silva" userId="acbf61af-dd8a-4530-9862-14641210e4cb" providerId="ADAL" clId="{82F914E5-4342-4D3B-8CD3-87D0E0E8CB5B}" dt="2025-01-29T16:43:55.170" v="9" actId="1076"/>
          <ac:spMkLst>
            <pc:docMk/>
            <pc:sldMk cId="863765108" sldId="1683"/>
            <ac:spMk id="2" creationId="{746684F1-5742-E929-AD8A-A8049F273811}"/>
          </ac:spMkLst>
        </pc:spChg>
        <pc:spChg chg="mod">
          <ac:chgData name="Emanuel Ferreira da Silva" userId="acbf61af-dd8a-4530-9862-14641210e4cb" providerId="ADAL" clId="{82F914E5-4342-4D3B-8CD3-87D0E0E8CB5B}" dt="2025-01-29T16:45:27.184" v="11" actId="14100"/>
          <ac:spMkLst>
            <pc:docMk/>
            <pc:sldMk cId="863765108" sldId="1683"/>
            <ac:spMk id="3" creationId="{08C37E6A-5582-2F69-DC31-BD6546BF16F5}"/>
          </ac:spMkLst>
        </pc:spChg>
      </pc:sldChg>
      <pc:sldChg chg="del">
        <pc:chgData name="Emanuel Ferreira da Silva" userId="acbf61af-dd8a-4530-9862-14641210e4cb" providerId="ADAL" clId="{82F914E5-4342-4D3B-8CD3-87D0E0E8CB5B}" dt="2025-01-29T17:08:14.996" v="102" actId="47"/>
        <pc:sldMkLst>
          <pc:docMk/>
          <pc:sldMk cId="3278817401" sldId="1754"/>
        </pc:sldMkLst>
      </pc:sldChg>
      <pc:sldChg chg="del">
        <pc:chgData name="Emanuel Ferreira da Silva" userId="acbf61af-dd8a-4530-9862-14641210e4cb" providerId="ADAL" clId="{82F914E5-4342-4D3B-8CD3-87D0E0E8CB5B}" dt="2025-01-29T17:08:14.996" v="102" actId="47"/>
        <pc:sldMkLst>
          <pc:docMk/>
          <pc:sldMk cId="1372346104" sldId="1758"/>
        </pc:sldMkLst>
      </pc:sldChg>
      <pc:sldChg chg="del">
        <pc:chgData name="Emanuel Ferreira da Silva" userId="acbf61af-dd8a-4530-9862-14641210e4cb" providerId="ADAL" clId="{82F914E5-4342-4D3B-8CD3-87D0E0E8CB5B}" dt="2025-01-29T17:08:14.996" v="102" actId="47"/>
        <pc:sldMkLst>
          <pc:docMk/>
          <pc:sldMk cId="3423865998" sldId="1762"/>
        </pc:sldMkLst>
      </pc:sldChg>
      <pc:sldChg chg="del">
        <pc:chgData name="Emanuel Ferreira da Silva" userId="acbf61af-dd8a-4530-9862-14641210e4cb" providerId="ADAL" clId="{82F914E5-4342-4D3B-8CD3-87D0E0E8CB5B}" dt="2025-01-29T17:08:14.996" v="102" actId="47"/>
        <pc:sldMkLst>
          <pc:docMk/>
          <pc:sldMk cId="3047202521" sldId="1763"/>
        </pc:sldMkLst>
      </pc:sldChg>
      <pc:sldChg chg="addSp delSp modSp mod ord modAnim">
        <pc:chgData name="Emanuel Ferreira da Silva" userId="acbf61af-dd8a-4530-9862-14641210e4cb" providerId="ADAL" clId="{82F914E5-4342-4D3B-8CD3-87D0E0E8CB5B}" dt="2025-01-29T17:06:58.038" v="101"/>
        <pc:sldMkLst>
          <pc:docMk/>
          <pc:sldMk cId="1267555793" sldId="1768"/>
        </pc:sldMkLst>
        <pc:spChg chg="add del">
          <ac:chgData name="Emanuel Ferreira da Silva" userId="acbf61af-dd8a-4530-9862-14641210e4cb" providerId="ADAL" clId="{82F914E5-4342-4D3B-8CD3-87D0E0E8CB5B}" dt="2025-01-29T16:51:41.999" v="34"/>
          <ac:spMkLst>
            <pc:docMk/>
            <pc:sldMk cId="1267555793" sldId="1768"/>
            <ac:spMk id="4" creationId="{3A77B8D4-4EC6-38B1-0A3F-AA5EDF8617FE}"/>
          </ac:spMkLst>
        </pc:spChg>
        <pc:spChg chg="mod">
          <ac:chgData name="Emanuel Ferreira da Silva" userId="acbf61af-dd8a-4530-9862-14641210e4cb" providerId="ADAL" clId="{82F914E5-4342-4D3B-8CD3-87D0E0E8CB5B}" dt="2025-01-29T16:47:36.042" v="27" actId="1076"/>
          <ac:spMkLst>
            <pc:docMk/>
            <pc:sldMk cId="1267555793" sldId="1768"/>
            <ac:spMk id="5" creationId="{BF414AD2-D064-0CA9-0D74-022E75BE39CA}"/>
          </ac:spMkLst>
        </pc:spChg>
        <pc:spChg chg="mod">
          <ac:chgData name="Emanuel Ferreira da Silva" userId="acbf61af-dd8a-4530-9862-14641210e4cb" providerId="ADAL" clId="{82F914E5-4342-4D3B-8CD3-87D0E0E8CB5B}" dt="2025-01-29T16:49:58.162" v="32"/>
          <ac:spMkLst>
            <pc:docMk/>
            <pc:sldMk cId="1267555793" sldId="1768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10" creationId="{5E1352D2-8E32-7C3C-6092-6B696D966D29}"/>
          </ac:spMkLst>
        </pc:spChg>
        <pc:spChg chg="mod">
          <ac:chgData name="Emanuel Ferreira da Silva" userId="acbf61af-dd8a-4530-9862-14641210e4cb" providerId="ADAL" clId="{82F914E5-4342-4D3B-8CD3-87D0E0E8CB5B}" dt="2025-01-29T17:06:58.038" v="101"/>
          <ac:spMkLst>
            <pc:docMk/>
            <pc:sldMk cId="1267555793" sldId="1768"/>
            <ac:spMk id="11" creationId="{C0C51A76-ECB2-4CE3-4161-211ADE06AF2E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13" creationId="{5B2B7E9B-2484-C95E-89BC-CA2933253633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14" creationId="{499515FB-AB96-19AB-ED4E-DBCAC2636EA9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15" creationId="{3C6F590A-2532-ED46-DC9A-5D47644A19EA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16" creationId="{ED85E987-F951-F4CA-A166-D0BE6CAFF736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17" creationId="{E6B4A3E3-CCE8-FDB2-BDBE-6C9724AD4C89}"/>
          </ac:spMkLst>
        </pc:spChg>
        <pc:spChg chg="mod">
          <ac:chgData name="Emanuel Ferreira da Silva" userId="acbf61af-dd8a-4530-9862-14641210e4cb" providerId="ADAL" clId="{82F914E5-4342-4D3B-8CD3-87D0E0E8CB5B}" dt="2025-01-29T16:48:14.331" v="30" actId="14100"/>
          <ac:spMkLst>
            <pc:docMk/>
            <pc:sldMk cId="1267555793" sldId="1768"/>
            <ac:spMk id="18" creationId="{BED8DAE2-12E7-8CDA-EC07-0129FDBCFEC6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23" creationId="{AFC47DFA-16A0-97D7-4CD2-69582F419F69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26" creationId="{F033E193-C5EA-C791-C29D-795466819D52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30" creationId="{F87BDC2D-41DB-700C-1B5E-E6577100498B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31" creationId="{1C69ADBE-29A8-9BE0-941E-BB6FD8AC4D71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32" creationId="{A3F1147C-7CF1-4AC4-0771-4B9ACC618433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33" creationId="{1DDC60FE-262E-FDC5-340B-3A4B63A124AC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34" creationId="{B263AF94-A267-7E49-1CB9-4AA23590A50C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38" creationId="{5A91D341-F081-11CD-9CDF-B80E7D0B5EDC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39" creationId="{B499C270-7D32-77BB-1D6F-0AD5396C3737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41" creationId="{75642402-4550-59B1-4BC9-4A4FD3BE0BF3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42" creationId="{C4A51292-C812-6190-DA21-B854382967F5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43" creationId="{658F8F1F-6A08-BA35-CCAF-C40ACA77548A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44" creationId="{293EB02B-67FD-EC99-0736-066108C7BBE9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45" creationId="{EB41B8A2-E48A-AE06-48A8-085EE885E1B2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49" creationId="{72C0501F-D9C3-0C5E-AE9A-578B830428B4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0" creationId="{9D2A7802-D533-E953-2B8C-20A6C3F33DAE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2" creationId="{3C4C1AE2-F92C-40DF-03F0-593E0F3B6741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3" creationId="{7858A319-24EB-83E9-E3C9-8F53A9BBF0FD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4" creationId="{A5DD6FDB-FA30-BB87-D754-783F827F9326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5" creationId="{6C29EAE2-7719-3D35-B46A-F72FF3CBEE1E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6" creationId="{2CC1B08B-8EEF-6F33-0DC6-6BFBB0716757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8" creationId="{2B25344F-EF7A-E936-FB15-1496EB0B6A5F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59" creationId="{462B47C9-7002-29E3-F1E4-C9C0EB305EB6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60" creationId="{F38DFA29-26FE-7F36-03E9-5B7D63861B88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62" creationId="{B5A74091-13AB-9BC4-6CA6-5F69405E9497}"/>
          </ac:spMkLst>
        </pc:spChg>
        <pc:spChg chg="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63" creationId="{F6E59824-2B00-3B5B-2E61-7E8E152EC6A2}"/>
          </ac:spMkLst>
        </pc:spChg>
        <pc:spChg chg="add 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64" creationId="{E4A9E742-2AFA-501F-625F-BBFE2B97E72C}"/>
          </ac:spMkLst>
        </pc:spChg>
        <pc:spChg chg="add mod">
          <ac:chgData name="Emanuel Ferreira da Silva" userId="acbf61af-dd8a-4530-9862-14641210e4cb" providerId="ADAL" clId="{82F914E5-4342-4D3B-8CD3-87D0E0E8CB5B}" dt="2025-01-29T16:56:34.959" v="64" actId="1076"/>
          <ac:spMkLst>
            <pc:docMk/>
            <pc:sldMk cId="1267555793" sldId="1768"/>
            <ac:spMk id="65" creationId="{EC8A26EF-C9EB-6EE1-1869-F95AB3CF9450}"/>
          </ac:spMkLst>
        </pc:spChg>
        <pc:grpChg chg="add 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2" creationId="{12882D41-37B0-C2B7-4584-D18741F31C98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3" creationId="{97E7FBF1-B44B-836C-33BD-04F578944DCC}"/>
          </ac:grpSpMkLst>
        </pc:grpChg>
        <pc:grpChg chg="del">
          <ac:chgData name="Emanuel Ferreira da Silva" userId="acbf61af-dd8a-4530-9862-14641210e4cb" providerId="ADAL" clId="{82F914E5-4342-4D3B-8CD3-87D0E0E8CB5B}" dt="2025-01-29T16:42:12.673" v="3" actId="478"/>
          <ac:grpSpMkLst>
            <pc:docMk/>
            <pc:sldMk cId="1267555793" sldId="1768"/>
            <ac:grpSpMk id="4" creationId="{5DA3F97D-D3E0-3883-D1AF-E4E9308A19D2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9" creationId="{3B1F345D-733F-76B9-B352-7A256F1031A4}"/>
          </ac:grpSpMkLst>
        </pc:grpChg>
        <pc:grpChg chg="add 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19" creationId="{7F43E4A1-B216-2962-01A5-4AC3B9C5474C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20" creationId="{02466C42-0EA8-486C-ABE0-0E16429C5D65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22" creationId="{E0A1C042-6050-2DDB-CA45-1FCF416D42D8}"/>
          </ac:grpSpMkLst>
        </pc:grpChg>
        <pc:grpChg chg="add 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35" creationId="{668C2174-D239-3BC3-69D8-9E5618FF965F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36" creationId="{26AF8719-CAE7-71BC-E823-588B09C5AB0E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37" creationId="{D341F1EA-324B-4179-45EE-2D2FCE1F28A7}"/>
          </ac:grpSpMkLst>
        </pc:grpChg>
        <pc:grpChg chg="add 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46" creationId="{B5AB02C9-68AA-3508-3EF2-418D8DCBD433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47" creationId="{E0E199F7-A663-38CB-575E-5E2F5C6B9A87}"/>
          </ac:grpSpMkLst>
        </pc:grpChg>
        <pc:grpChg chg="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48" creationId="{10748AF5-E955-FD32-E13C-9803C9DB7CDB}"/>
          </ac:grpSpMkLst>
        </pc:grpChg>
        <pc:grpChg chg="add 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57" creationId="{9388834E-B20C-8E76-AAD2-589406BE5461}"/>
          </ac:grpSpMkLst>
        </pc:grpChg>
        <pc:grpChg chg="add mod">
          <ac:chgData name="Emanuel Ferreira da Silva" userId="acbf61af-dd8a-4530-9862-14641210e4cb" providerId="ADAL" clId="{82F914E5-4342-4D3B-8CD3-87D0E0E8CB5B}" dt="2025-01-29T16:56:34.959" v="64" actId="1076"/>
          <ac:grpSpMkLst>
            <pc:docMk/>
            <pc:sldMk cId="1267555793" sldId="1768"/>
            <ac:grpSpMk id="61" creationId="{59715957-7988-1012-943C-142EA0B038E3}"/>
          </ac:grpSpMkLst>
        </pc:grpChg>
        <pc:picChg chg="mod">
          <ac:chgData name="Emanuel Ferreira da Silva" userId="acbf61af-dd8a-4530-9862-14641210e4cb" providerId="ADAL" clId="{82F914E5-4342-4D3B-8CD3-87D0E0E8CB5B}" dt="2025-01-29T16:56:34.959" v="64" actId="1076"/>
          <ac:picMkLst>
            <pc:docMk/>
            <pc:sldMk cId="1267555793" sldId="1768"/>
            <ac:picMk id="12" creationId="{5435E0BE-BD89-2C23-2694-FB93C0F8A133}"/>
          </ac:picMkLst>
        </pc:picChg>
        <pc:picChg chg="mod">
          <ac:chgData name="Emanuel Ferreira da Silva" userId="acbf61af-dd8a-4530-9862-14641210e4cb" providerId="ADAL" clId="{82F914E5-4342-4D3B-8CD3-87D0E0E8CB5B}" dt="2025-01-29T16:56:34.959" v="64" actId="1076"/>
          <ac:picMkLst>
            <pc:docMk/>
            <pc:sldMk cId="1267555793" sldId="1768"/>
            <ac:picMk id="29" creationId="{24764EB1-E78C-246F-2A99-DE901CF710F7}"/>
          </ac:picMkLst>
        </pc:picChg>
        <pc:picChg chg="mod">
          <ac:chgData name="Emanuel Ferreira da Silva" userId="acbf61af-dd8a-4530-9862-14641210e4cb" providerId="ADAL" clId="{82F914E5-4342-4D3B-8CD3-87D0E0E8CB5B}" dt="2025-01-29T16:56:34.959" v="64" actId="1076"/>
          <ac:picMkLst>
            <pc:docMk/>
            <pc:sldMk cId="1267555793" sldId="1768"/>
            <ac:picMk id="40" creationId="{87AC43B4-CA91-8D8D-4E80-9F51FF9C438E}"/>
          </ac:picMkLst>
        </pc:picChg>
        <pc:picChg chg="mod">
          <ac:chgData name="Emanuel Ferreira da Silva" userId="acbf61af-dd8a-4530-9862-14641210e4cb" providerId="ADAL" clId="{82F914E5-4342-4D3B-8CD3-87D0E0E8CB5B}" dt="2025-01-29T16:56:34.959" v="64" actId="1076"/>
          <ac:picMkLst>
            <pc:docMk/>
            <pc:sldMk cId="1267555793" sldId="1768"/>
            <ac:picMk id="51" creationId="{7A1B0E1B-DB91-663E-1FCD-36DB6CA417FA}"/>
          </ac:picMkLst>
        </pc:picChg>
        <pc:picChg chg="add mod">
          <ac:chgData name="Emanuel Ferreira da Silva" userId="acbf61af-dd8a-4530-9862-14641210e4cb" providerId="ADAL" clId="{82F914E5-4342-4D3B-8CD3-87D0E0E8CB5B}" dt="2025-01-29T16:56:34.959" v="64" actId="1076"/>
          <ac:picMkLst>
            <pc:docMk/>
            <pc:sldMk cId="1267555793" sldId="1768"/>
            <ac:picMk id="66" creationId="{1E191B73-A5CA-BAD2-5352-D460511A5C35}"/>
          </ac:picMkLst>
        </pc:picChg>
      </pc:sldChg>
      <pc:sldChg chg="del">
        <pc:chgData name="Emanuel Ferreira da Silva" userId="acbf61af-dd8a-4530-9862-14641210e4cb" providerId="ADAL" clId="{82F914E5-4342-4D3B-8CD3-87D0E0E8CB5B}" dt="2025-01-29T17:08:14.996" v="102" actId="47"/>
        <pc:sldMkLst>
          <pc:docMk/>
          <pc:sldMk cId="1294836905" sldId="1773"/>
        </pc:sldMkLst>
      </pc:sldChg>
      <pc:sldChg chg="addSp delSp modSp add mod">
        <pc:chgData name="Emanuel Ferreira da Silva" userId="acbf61af-dd8a-4530-9862-14641210e4cb" providerId="ADAL" clId="{82F914E5-4342-4D3B-8CD3-87D0E0E8CB5B}" dt="2025-01-29T17:02:31.209" v="73" actId="113"/>
        <pc:sldMkLst>
          <pc:docMk/>
          <pc:sldMk cId="2104920476" sldId="1774"/>
        </pc:sldMkLst>
        <pc:spChg chg="add mod">
          <ac:chgData name="Emanuel Ferreira da Silva" userId="acbf61af-dd8a-4530-9862-14641210e4cb" providerId="ADAL" clId="{82F914E5-4342-4D3B-8CD3-87D0E0E8CB5B}" dt="2025-01-29T16:59:47.429" v="67"/>
          <ac:spMkLst>
            <pc:docMk/>
            <pc:sldMk cId="2104920476" sldId="1774"/>
            <ac:spMk id="2" creationId="{DE7982D7-E1F6-83CE-D0D3-BF89ECF63CD8}"/>
          </ac:spMkLst>
        </pc:spChg>
        <pc:spChg chg="del">
          <ac:chgData name="Emanuel Ferreira da Silva" userId="acbf61af-dd8a-4530-9862-14641210e4cb" providerId="ADAL" clId="{82F914E5-4342-4D3B-8CD3-87D0E0E8CB5B}" dt="2025-01-29T16:57:53.358" v="65" actId="478"/>
          <ac:spMkLst>
            <pc:docMk/>
            <pc:sldMk cId="2104920476" sldId="1774"/>
            <ac:spMk id="5" creationId="{BF414AD2-D064-0CA9-0D74-022E75BE39CA}"/>
          </ac:spMkLst>
        </pc:spChg>
        <pc:spChg chg="del">
          <ac:chgData name="Emanuel Ferreira da Silva" userId="acbf61af-dd8a-4530-9862-14641210e4cb" providerId="ADAL" clId="{82F914E5-4342-4D3B-8CD3-87D0E0E8CB5B}" dt="2025-01-29T16:57:53.358" v="65" actId="478"/>
          <ac:spMkLst>
            <pc:docMk/>
            <pc:sldMk cId="2104920476" sldId="1774"/>
            <ac:spMk id="6" creationId="{9D95A739-1405-D669-6603-F677BAB24B2F}"/>
          </ac:spMkLst>
        </pc:spChg>
        <pc:spChg chg="mod">
          <ac:chgData name="Emanuel Ferreira da Silva" userId="acbf61af-dd8a-4530-9862-14641210e4cb" providerId="ADAL" clId="{82F914E5-4342-4D3B-8CD3-87D0E0E8CB5B}" dt="2025-01-29T17:02:31.209" v="73" actId="113"/>
          <ac:spMkLst>
            <pc:docMk/>
            <pc:sldMk cId="2104920476" sldId="1774"/>
            <ac:spMk id="8" creationId="{DBFAAA0A-5AA3-C7E8-CB20-6AA38F99279F}"/>
          </ac:spMkLst>
        </pc:spChg>
        <pc:spChg chg="add mod">
          <ac:chgData name="Emanuel Ferreira da Silva" userId="acbf61af-dd8a-4530-9862-14641210e4cb" providerId="ADAL" clId="{82F914E5-4342-4D3B-8CD3-87D0E0E8CB5B}" dt="2025-01-29T16:57:59.375" v="66"/>
          <ac:spMkLst>
            <pc:docMk/>
            <pc:sldMk cId="2104920476" sldId="1774"/>
            <ac:spMk id="9" creationId="{4D84CB19-488E-6763-DDED-B8FF04BABE03}"/>
          </ac:spMkLst>
        </pc:spChg>
        <pc:spChg chg="add mod">
          <ac:chgData name="Emanuel Ferreira da Silva" userId="acbf61af-dd8a-4530-9862-14641210e4cb" providerId="ADAL" clId="{82F914E5-4342-4D3B-8CD3-87D0E0E8CB5B}" dt="2025-01-29T16:57:59.375" v="66"/>
          <ac:spMkLst>
            <pc:docMk/>
            <pc:sldMk cId="2104920476" sldId="1774"/>
            <ac:spMk id="10" creationId="{9079DF24-77A1-6D2F-AEAC-DAB346AF165F}"/>
          </ac:spMkLst>
        </pc:spChg>
        <pc:spChg chg="del">
          <ac:chgData name="Emanuel Ferreira da Silva" userId="acbf61af-dd8a-4530-9862-14641210e4cb" providerId="ADAL" clId="{82F914E5-4342-4D3B-8CD3-87D0E0E8CB5B}" dt="2025-01-29T16:57:53.358" v="65" actId="478"/>
          <ac:spMkLst>
            <pc:docMk/>
            <pc:sldMk cId="2104920476" sldId="1774"/>
            <ac:spMk id="18" creationId="{BED8DAE2-12E7-8CDA-EC07-0129FDBCFEC6}"/>
          </ac:spMkLst>
        </pc:spChg>
        <pc:spChg chg="mod">
          <ac:chgData name="Emanuel Ferreira da Silva" userId="acbf61af-dd8a-4530-9862-14641210e4cb" providerId="ADAL" clId="{82F914E5-4342-4D3B-8CD3-87D0E0E8CB5B}" dt="2025-01-29T17:00:56.068" v="68"/>
          <ac:spMkLst>
            <pc:docMk/>
            <pc:sldMk cId="2104920476" sldId="1774"/>
            <ac:spMk id="21" creationId="{FFD6ED77-268F-867A-3F9F-BE59B5019A60}"/>
          </ac:spMkLst>
        </pc:spChg>
        <pc:spChg chg="mod">
          <ac:chgData name="Emanuel Ferreira da Silva" userId="acbf61af-dd8a-4530-9862-14641210e4cb" providerId="ADAL" clId="{82F914E5-4342-4D3B-8CD3-87D0E0E8CB5B}" dt="2025-01-29T17:01:55.457" v="71" actId="113"/>
          <ac:spMkLst>
            <pc:docMk/>
            <pc:sldMk cId="2104920476" sldId="1774"/>
            <ac:spMk id="24" creationId="{2E05F1FE-E83C-9EA4-C573-1C0A789664A4}"/>
          </ac:spMkLst>
        </pc:spChg>
        <pc:spChg chg="mod">
          <ac:chgData name="Emanuel Ferreira da Silva" userId="acbf61af-dd8a-4530-9862-14641210e4cb" providerId="ADAL" clId="{82F914E5-4342-4D3B-8CD3-87D0E0E8CB5B}" dt="2025-01-29T17:00:59.048" v="69"/>
          <ac:spMkLst>
            <pc:docMk/>
            <pc:sldMk cId="2104920476" sldId="1774"/>
            <ac:spMk id="25" creationId="{2706709D-8088-D29E-6670-BF7D545A9BC2}"/>
          </ac:spMkLst>
        </pc:spChg>
        <pc:picChg chg="add mod">
          <ac:chgData name="Emanuel Ferreira da Silva" userId="acbf61af-dd8a-4530-9862-14641210e4cb" providerId="ADAL" clId="{82F914E5-4342-4D3B-8CD3-87D0E0E8CB5B}" dt="2025-01-29T16:57:59.375" v="66"/>
          <ac:picMkLst>
            <pc:docMk/>
            <pc:sldMk cId="2104920476" sldId="1774"/>
            <ac:picMk id="3" creationId="{E396C168-8376-3E2A-F39E-B086B2B604EC}"/>
          </ac:picMkLst>
        </pc:picChg>
        <pc:picChg chg="del">
          <ac:chgData name="Emanuel Ferreira da Silva" userId="acbf61af-dd8a-4530-9862-14641210e4cb" providerId="ADAL" clId="{82F914E5-4342-4D3B-8CD3-87D0E0E8CB5B}" dt="2025-01-29T16:57:53.358" v="65" actId="478"/>
          <ac:picMkLst>
            <pc:docMk/>
            <pc:sldMk cId="2104920476" sldId="1774"/>
            <ac:picMk id="7" creationId="{E852CBAB-1E90-0897-49FC-194B87EF1189}"/>
          </ac:picMkLst>
        </pc:picChg>
      </pc:sldChg>
      <pc:sldChg chg="addSp delSp modSp add mod modAnim">
        <pc:chgData name="Emanuel Ferreira da Silva" userId="acbf61af-dd8a-4530-9862-14641210e4cb" providerId="ADAL" clId="{82F914E5-4342-4D3B-8CD3-87D0E0E8CB5B}" dt="2025-01-29T18:29:32.572" v="507"/>
        <pc:sldMkLst>
          <pc:docMk/>
          <pc:sldMk cId="1995466616" sldId="1775"/>
        </pc:sldMkLst>
        <pc:spChg chg="mod">
          <ac:chgData name="Emanuel Ferreira da Silva" userId="acbf61af-dd8a-4530-9862-14641210e4cb" providerId="ADAL" clId="{82F914E5-4342-4D3B-8CD3-87D0E0E8CB5B}" dt="2025-01-29T17:03:44.752" v="75"/>
          <ac:spMkLst>
            <pc:docMk/>
            <pc:sldMk cId="1995466616" sldId="1775"/>
            <ac:spMk id="2" creationId="{DE7982D7-E1F6-83CE-D0D3-BF89ECF63CD8}"/>
          </ac:spMkLst>
        </pc:spChg>
        <pc:spChg chg="add mod">
          <ac:chgData name="Emanuel Ferreira da Silva" userId="acbf61af-dd8a-4530-9862-14641210e4cb" providerId="ADAL" clId="{82F914E5-4342-4D3B-8CD3-87D0E0E8CB5B}" dt="2025-01-29T18:12:37.663" v="386" actId="6549"/>
          <ac:spMkLst>
            <pc:docMk/>
            <pc:sldMk cId="1995466616" sldId="1775"/>
            <ac:spMk id="5" creationId="{D71A18F2-24B9-DC80-3598-DD597820F94E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6" creationId="{34A39226-D4A5-4FF2-E486-EB8DDBB17DFF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7" creationId="{47F0435A-4BE5-68FA-01D6-499A69AFE77D}"/>
          </ac:spMkLst>
        </pc:spChg>
        <pc:spChg chg="add mod">
          <ac:chgData name="Emanuel Ferreira da Silva" userId="acbf61af-dd8a-4530-9862-14641210e4cb" providerId="ADAL" clId="{82F914E5-4342-4D3B-8CD3-87D0E0E8CB5B}" dt="2025-01-29T18:12:41.699" v="389" actId="6549"/>
          <ac:spMkLst>
            <pc:docMk/>
            <pc:sldMk cId="1995466616" sldId="1775"/>
            <ac:spMk id="12" creationId="{19016120-6F6E-FC73-3A2E-181ACED272D4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3" creationId="{085AD68A-E990-AC28-A18E-4F5A75DFD2E9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4" creationId="{4D17AAA7-8A09-6367-A19E-D92164CE676E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6" creationId="{8BF546F3-E572-D423-A1F6-B6317B1154E3}"/>
          </ac:spMkLst>
        </pc:spChg>
        <pc:spChg chg="add mod">
          <ac:chgData name="Emanuel Ferreira da Silva" userId="acbf61af-dd8a-4530-9862-14641210e4cb" providerId="ADAL" clId="{82F914E5-4342-4D3B-8CD3-87D0E0E8CB5B}" dt="2025-01-29T17:28:31.207" v="174" actId="20577"/>
          <ac:spMkLst>
            <pc:docMk/>
            <pc:sldMk cId="1995466616" sldId="1775"/>
            <ac:spMk id="17" creationId="{96FBC226-E24D-ECBE-1DCD-131695229C25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9" creationId="{DA86E3DB-7E70-5C75-1046-05F540FBBC96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23" creationId="{D4D4A1D9-2E8D-025E-1995-C2190BDA6687}"/>
          </ac:spMkLst>
        </pc:spChg>
        <pc:spChg chg="mod topLvl">
          <ac:chgData name="Emanuel Ferreira da Silva" userId="acbf61af-dd8a-4530-9862-14641210e4cb" providerId="ADAL" clId="{82F914E5-4342-4D3B-8CD3-87D0E0E8CB5B}" dt="2025-01-29T18:13:28.231" v="400"/>
          <ac:spMkLst>
            <pc:docMk/>
            <pc:sldMk cId="1995466616" sldId="1775"/>
            <ac:spMk id="29" creationId="{F2A2EBFF-621A-D127-0A7B-DBD0C0D53721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30" creationId="{5F7C3DB9-4E22-EB76-92C7-2A6A6AECA1F7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33" creationId="{D915910C-D610-C0B2-A446-F704EDF46E06}"/>
          </ac:spMkLst>
        </pc:spChg>
        <pc:spChg chg="mod topLvl">
          <ac:chgData name="Emanuel Ferreira da Silva" userId="acbf61af-dd8a-4530-9862-14641210e4cb" providerId="ADAL" clId="{82F914E5-4342-4D3B-8CD3-87D0E0E8CB5B}" dt="2025-01-29T18:29:32.572" v="507"/>
          <ac:spMkLst>
            <pc:docMk/>
            <pc:sldMk cId="1995466616" sldId="1775"/>
            <ac:spMk id="35" creationId="{21752925-36B8-12EB-692E-3E8F236B3E7D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36" creationId="{FEF8803E-FEA9-898C-4465-5D931E035B2B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48" creationId="{D806062F-A629-ACEB-688A-A1018EA0D64C}"/>
          </ac:spMkLst>
        </pc:spChg>
        <pc:spChg chg="mod">
          <ac:chgData name="Emanuel Ferreira da Silva" userId="acbf61af-dd8a-4530-9862-14641210e4cb" providerId="ADAL" clId="{82F914E5-4342-4D3B-8CD3-87D0E0E8CB5B}" dt="2025-01-29T18:29:28.777" v="506"/>
          <ac:spMkLst>
            <pc:docMk/>
            <pc:sldMk cId="1995466616" sldId="1775"/>
            <ac:spMk id="49" creationId="{DC9D6606-D39C-3CEA-7DB8-910A1D3BB682}"/>
          </ac:spMkLst>
        </pc:spChg>
        <pc:spChg chg="mod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50" creationId="{AFB24832-02FB-027D-8676-5B7199A911AE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56" creationId="{5BD0FD89-81F3-DE56-B39C-A9CA5F60C8D8}"/>
          </ac:spMkLst>
        </pc:spChg>
        <pc:spChg chg="mod">
          <ac:chgData name="Emanuel Ferreira da Silva" userId="acbf61af-dd8a-4530-9862-14641210e4cb" providerId="ADAL" clId="{82F914E5-4342-4D3B-8CD3-87D0E0E8CB5B}" dt="2025-01-29T18:13:58.475" v="408"/>
          <ac:spMkLst>
            <pc:docMk/>
            <pc:sldMk cId="1995466616" sldId="1775"/>
            <ac:spMk id="57" creationId="{C6927922-A258-31DC-2DC1-C6CBEAD189DC}"/>
          </ac:spMkLst>
        </pc:spChg>
        <pc:spChg chg="mod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58" creationId="{E4732D82-0ABF-6E84-2098-FD7EA601898C}"/>
          </ac:spMkLst>
        </pc:spChg>
        <pc:spChg chg="del mod topLvl">
          <ac:chgData name="Emanuel Ferreira da Silva" userId="acbf61af-dd8a-4530-9862-14641210e4cb" providerId="ADAL" clId="{82F914E5-4342-4D3B-8CD3-87D0E0E8CB5B}" dt="2025-01-29T17:26:45.475" v="149" actId="478"/>
          <ac:spMkLst>
            <pc:docMk/>
            <pc:sldMk cId="1995466616" sldId="1775"/>
            <ac:spMk id="63" creationId="{C9BE9B5E-A082-DCAA-6B24-C5B3B43439AE}"/>
          </ac:spMkLst>
        </pc:spChg>
        <pc:spChg chg="mod topLvl">
          <ac:chgData name="Emanuel Ferreira da Silva" userId="acbf61af-dd8a-4530-9862-14641210e4cb" providerId="ADAL" clId="{82F914E5-4342-4D3B-8CD3-87D0E0E8CB5B}" dt="2025-01-29T18:27:32.911" v="505"/>
          <ac:spMkLst>
            <pc:docMk/>
            <pc:sldMk cId="1995466616" sldId="1775"/>
            <ac:spMk id="64" creationId="{6CAB7CBE-5686-9AF0-8475-484DB149053F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65" creationId="{AE006120-F97E-F5B5-4ABD-69671518193C}"/>
          </ac:spMkLst>
        </pc:spChg>
        <pc:spChg chg="mod topLvl">
          <ac:chgData name="Emanuel Ferreira da Silva" userId="acbf61af-dd8a-4530-9862-14641210e4cb" providerId="ADAL" clId="{82F914E5-4342-4D3B-8CD3-87D0E0E8CB5B}" dt="2025-01-29T18:13:38.342" v="403"/>
          <ac:spMkLst>
            <pc:docMk/>
            <pc:sldMk cId="1995466616" sldId="1775"/>
            <ac:spMk id="68" creationId="{354954F3-702A-ABFE-693A-F15D84DA4E4E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69" creationId="{F85AC12A-8C52-544F-4BE7-27FFE98C9CCC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70" creationId="{23CD018B-5779-6D49-D594-04D8C806857A}"/>
          </ac:spMkLst>
        </pc:spChg>
        <pc:spChg chg="mod topLvl">
          <ac:chgData name="Emanuel Ferreira da Silva" userId="acbf61af-dd8a-4530-9862-14641210e4cb" providerId="ADAL" clId="{82F914E5-4342-4D3B-8CD3-87D0E0E8CB5B}" dt="2025-01-29T18:13:50.075" v="406" actId="14100"/>
          <ac:spMkLst>
            <pc:docMk/>
            <pc:sldMk cId="1995466616" sldId="1775"/>
            <ac:spMk id="74" creationId="{1C98FCBD-A57D-5D76-2E6F-06CCF8A42ED5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75" creationId="{42D1365A-CB33-2BE1-03D7-A69EDB44DF4B}"/>
          </ac:spMkLst>
        </pc:spChg>
        <pc:spChg chg="mod topLvl">
          <ac:chgData name="Emanuel Ferreira da Silva" userId="acbf61af-dd8a-4530-9862-14641210e4cb" providerId="ADAL" clId="{82F914E5-4342-4D3B-8CD3-87D0E0E8CB5B}" dt="2025-01-29T18:13:44.144" v="404"/>
          <ac:spMkLst>
            <pc:docMk/>
            <pc:sldMk cId="1995466616" sldId="1775"/>
            <ac:spMk id="79" creationId="{E03B048A-2827-25CF-12FC-D5C576A6A353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80" creationId="{A4FDCB66-5ADB-174C-B351-2932BCEDA21B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82" creationId="{E191093E-CD75-8C09-23CA-EC3889CE1CAF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83" creationId="{7A5F1D7E-3705-3872-965F-FB46E7F23802}"/>
          </ac:spMkLst>
        </pc:spChg>
        <pc:spChg chg="add 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84" creationId="{A44F12F7-D5C7-4B98-4654-6B0636E69D26}"/>
          </ac:spMkLst>
        </pc:spChg>
        <pc:spChg chg="mod topLvl">
          <ac:chgData name="Emanuel Ferreira da Silva" userId="acbf61af-dd8a-4530-9862-14641210e4cb" providerId="ADAL" clId="{82F914E5-4342-4D3B-8CD3-87D0E0E8CB5B}" dt="2025-01-29T17:29:05.021" v="175" actId="207"/>
          <ac:spMkLst>
            <pc:docMk/>
            <pc:sldMk cId="1995466616" sldId="1775"/>
            <ac:spMk id="96" creationId="{9AC91060-1037-B7C8-4121-1E1B0F3F40DC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97" creationId="{5ACBF77B-B4E1-7926-B1BC-732CDD2DC945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99" creationId="{C1592A9B-5930-78B2-7FF2-F4A52EAB824C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100" creationId="{376902BF-AB2F-184B-1E7F-AE4FA814C53E}"/>
          </ac:spMkLst>
        </pc:spChg>
        <pc:spChg chg="del mod topLvl">
          <ac:chgData name="Emanuel Ferreira da Silva" userId="acbf61af-dd8a-4530-9862-14641210e4cb" providerId="ADAL" clId="{82F914E5-4342-4D3B-8CD3-87D0E0E8CB5B}" dt="2025-01-29T17:26:14.295" v="147" actId="478"/>
          <ac:spMkLst>
            <pc:docMk/>
            <pc:sldMk cId="1995466616" sldId="1775"/>
            <ac:spMk id="102" creationId="{FBF27D01-44C8-58FC-110E-F224FEB428E8}"/>
          </ac:spMkLst>
        </pc:spChg>
        <pc:spChg chg="mod topLvl">
          <ac:chgData name="Emanuel Ferreira da Silva" userId="acbf61af-dd8a-4530-9862-14641210e4cb" providerId="ADAL" clId="{82F914E5-4342-4D3B-8CD3-87D0E0E8CB5B}" dt="2025-01-29T17:33:10.062" v="204" actId="1076"/>
          <ac:spMkLst>
            <pc:docMk/>
            <pc:sldMk cId="1995466616" sldId="1775"/>
            <ac:spMk id="103" creationId="{06A1CB3A-2B4B-954D-75B0-77B840CF5D1A}"/>
          </ac:spMkLst>
        </pc:spChg>
        <pc:spChg chg="del mod topLvl">
          <ac:chgData name="Emanuel Ferreira da Silva" userId="acbf61af-dd8a-4530-9862-14641210e4cb" providerId="ADAL" clId="{82F914E5-4342-4D3B-8CD3-87D0E0E8CB5B}" dt="2025-01-29T17:26:13.338" v="146" actId="478"/>
          <ac:spMkLst>
            <pc:docMk/>
            <pc:sldMk cId="1995466616" sldId="1775"/>
            <ac:spMk id="104" creationId="{76FFB310-21BE-B500-4F54-EE91407FACD1}"/>
          </ac:spMkLst>
        </pc:spChg>
        <pc:spChg chg="del mod topLvl">
          <ac:chgData name="Emanuel Ferreira da Silva" userId="acbf61af-dd8a-4530-9862-14641210e4cb" providerId="ADAL" clId="{82F914E5-4342-4D3B-8CD3-87D0E0E8CB5B}" dt="2025-01-29T17:26:14.926" v="148" actId="478"/>
          <ac:spMkLst>
            <pc:docMk/>
            <pc:sldMk cId="1995466616" sldId="1775"/>
            <ac:spMk id="105" creationId="{1226C700-2F3E-586A-CDC9-45ABAEC9F0E7}"/>
          </ac:spMkLst>
        </pc:spChg>
        <pc:spChg chg="del mod topLvl">
          <ac:chgData name="Emanuel Ferreira da Silva" userId="acbf61af-dd8a-4530-9862-14641210e4cb" providerId="ADAL" clId="{82F914E5-4342-4D3B-8CD3-87D0E0E8CB5B}" dt="2025-01-29T17:26:12.618" v="145" actId="478"/>
          <ac:spMkLst>
            <pc:docMk/>
            <pc:sldMk cId="1995466616" sldId="1775"/>
            <ac:spMk id="106" creationId="{CA38C574-C840-73F3-4BC0-B73166DFF981}"/>
          </ac:spMkLst>
        </pc:spChg>
        <pc:spChg chg="del mod topLvl">
          <ac:chgData name="Emanuel Ferreira da Silva" userId="acbf61af-dd8a-4530-9862-14641210e4cb" providerId="ADAL" clId="{82F914E5-4342-4D3B-8CD3-87D0E0E8CB5B}" dt="2025-01-29T17:26:11.700" v="144" actId="478"/>
          <ac:spMkLst>
            <pc:docMk/>
            <pc:sldMk cId="1995466616" sldId="1775"/>
            <ac:spMk id="107" creationId="{EC0CA8BA-3056-9545-E944-A69C51EF6239}"/>
          </ac:spMkLst>
        </pc:spChg>
        <pc:spChg chg="mod">
          <ac:chgData name="Emanuel Ferreira da Silva" userId="acbf61af-dd8a-4530-9862-14641210e4cb" providerId="ADAL" clId="{82F914E5-4342-4D3B-8CD3-87D0E0E8CB5B}" dt="2025-01-29T18:13:15.127" v="396" actId="14100"/>
          <ac:spMkLst>
            <pc:docMk/>
            <pc:sldMk cId="1995466616" sldId="1775"/>
            <ac:spMk id="110" creationId="{3AF1ABD7-BC6A-6777-7C83-E06CEC6269EE}"/>
          </ac:spMkLst>
        </pc:spChg>
        <pc:spChg chg="mod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11" creationId="{A3D6B5E4-280F-A489-672A-E6CD3EC2DA9C}"/>
          </ac:spMkLst>
        </pc:spChg>
        <pc:spChg chg="mod">
          <ac:chgData name="Emanuel Ferreira da Silva" userId="acbf61af-dd8a-4530-9862-14641210e4cb" providerId="ADAL" clId="{82F914E5-4342-4D3B-8CD3-87D0E0E8CB5B}" dt="2025-01-29T18:13:19.488" v="398"/>
          <ac:spMkLst>
            <pc:docMk/>
            <pc:sldMk cId="1995466616" sldId="1775"/>
            <ac:spMk id="114" creationId="{006A9036-E606-4904-2327-814C2B132F53}"/>
          </ac:spMkLst>
        </pc:spChg>
        <pc:spChg chg="mod">
          <ac:chgData name="Emanuel Ferreira da Silva" userId="acbf61af-dd8a-4530-9862-14641210e4cb" providerId="ADAL" clId="{82F914E5-4342-4D3B-8CD3-87D0E0E8CB5B}" dt="2025-01-29T17:33:10.062" v="204" actId="1076"/>
          <ac:spMkLst>
            <pc:docMk/>
            <pc:sldMk cId="1995466616" sldId="1775"/>
            <ac:spMk id="115" creationId="{B01747F0-B6DC-206F-EAF8-B688AA7E451B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17" creationId="{3AC7CCBD-B5A1-A6DA-403D-94FFC314AF73}"/>
          </ac:spMkLst>
        </pc:spChg>
        <pc:spChg chg="mod">
          <ac:chgData name="Emanuel Ferreira da Silva" userId="acbf61af-dd8a-4530-9862-14641210e4cb" providerId="ADAL" clId="{82F914E5-4342-4D3B-8CD3-87D0E0E8CB5B}" dt="2025-01-29T18:26:24.026" v="499"/>
          <ac:spMkLst>
            <pc:docMk/>
            <pc:sldMk cId="1995466616" sldId="1775"/>
            <ac:spMk id="118" creationId="{2BA3DCEC-568C-635D-1161-3C9247AD67EC}"/>
          </ac:spMkLst>
        </pc:spChg>
        <pc:spChg chg="mod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19" creationId="{F8AA197A-FD14-5E23-6764-CB261E5CCE87}"/>
          </ac:spMkLst>
        </pc:spChg>
        <pc:spChg chg="mod topLvl">
          <ac:chgData name="Emanuel Ferreira da Silva" userId="acbf61af-dd8a-4530-9862-14641210e4cb" providerId="ADAL" clId="{82F914E5-4342-4D3B-8CD3-87D0E0E8CB5B}" dt="2025-01-29T18:13:08.779" v="394"/>
          <ac:spMkLst>
            <pc:docMk/>
            <pc:sldMk cId="1995466616" sldId="1775"/>
            <ac:spMk id="120" creationId="{A4313175-DB28-C9C4-5F58-DC6A951BFAA3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21" creationId="{F65D75E8-2ADC-027E-C0E5-2B61AD20E070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23" creationId="{0E3E42A1-D8FB-9543-19F7-D49907D59A37}"/>
          </ac:spMkLst>
        </pc:spChg>
        <pc:spChg chg="mod">
          <ac:chgData name="Emanuel Ferreira da Silva" userId="acbf61af-dd8a-4530-9862-14641210e4cb" providerId="ADAL" clId="{82F914E5-4342-4D3B-8CD3-87D0E0E8CB5B}" dt="2025-01-29T18:12:59.595" v="392" actId="14100"/>
          <ac:spMkLst>
            <pc:docMk/>
            <pc:sldMk cId="1995466616" sldId="1775"/>
            <ac:spMk id="125" creationId="{D7019A4A-3C97-5442-C64E-861A375EF3B8}"/>
          </ac:spMkLst>
        </pc:spChg>
        <pc:spChg chg="mod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26" creationId="{C2CE2A87-2002-DA4A-AFA4-CD8F8570C754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129" creationId="{136B95FC-94F7-E5FA-132C-942E4562D3B2}"/>
          </ac:spMkLst>
        </pc:spChg>
        <pc:spChg chg="add del mod topLvl">
          <ac:chgData name="Emanuel Ferreira da Silva" userId="acbf61af-dd8a-4530-9862-14641210e4cb" providerId="ADAL" clId="{82F914E5-4342-4D3B-8CD3-87D0E0E8CB5B}" dt="2025-01-29T18:27:28.622" v="504" actId="20577"/>
          <ac:spMkLst>
            <pc:docMk/>
            <pc:sldMk cId="1995466616" sldId="1775"/>
            <ac:spMk id="131" creationId="{A4665A63-3488-3F75-DDA3-200953562084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32" creationId="{4BC2B6F7-4283-3EBD-FC1F-54F7826DA198}"/>
          </ac:spMkLst>
        </pc:spChg>
        <pc:spChg chg="mod topLvl">
          <ac:chgData name="Emanuel Ferreira da Silva" userId="acbf61af-dd8a-4530-9862-14641210e4cb" providerId="ADAL" clId="{82F914E5-4342-4D3B-8CD3-87D0E0E8CB5B}" dt="2025-01-29T17:05:57.196" v="96" actId="165"/>
          <ac:spMkLst>
            <pc:docMk/>
            <pc:sldMk cId="1995466616" sldId="1775"/>
            <ac:spMk id="135" creationId="{0F9D7001-7AD1-5AC8-091F-6F896F6AAC11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37" creationId="{0AA507EF-D31F-2B58-44D4-16AF71C27D35}"/>
          </ac:spMkLst>
        </pc:spChg>
        <pc:spChg chg="mod topLvl">
          <ac:chgData name="Emanuel Ferreira da Silva" userId="acbf61af-dd8a-4530-9862-14641210e4cb" providerId="ADAL" clId="{82F914E5-4342-4D3B-8CD3-87D0E0E8CB5B}" dt="2025-01-29T17:30:24.774" v="178" actId="165"/>
          <ac:spMkLst>
            <pc:docMk/>
            <pc:sldMk cId="1995466616" sldId="1775"/>
            <ac:spMk id="139" creationId="{4AE8C13B-BCD0-8C18-E7B5-797453FA2B4F}"/>
          </ac:spMkLst>
        </pc:spChg>
        <pc:spChg chg="add del mod">
          <ac:chgData name="Emanuel Ferreira da Silva" userId="acbf61af-dd8a-4530-9862-14641210e4cb" providerId="ADAL" clId="{82F914E5-4342-4D3B-8CD3-87D0E0E8CB5B}" dt="2025-01-29T17:05:42.687" v="93" actId="478"/>
          <ac:spMkLst>
            <pc:docMk/>
            <pc:sldMk cId="1995466616" sldId="1775"/>
            <ac:spMk id="140" creationId="{FDCF68AC-B19B-DDF4-4FBE-305F1863EA6A}"/>
          </ac:spMkLst>
        </pc:spChg>
        <pc:spChg chg="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43" creationId="{9929FAA1-83BB-0BF8-9B53-B31C0CA75BDD}"/>
          </ac:spMkLst>
        </pc:spChg>
        <pc:spChg chg="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45" creationId="{6C06F671-E22D-922B-8DAA-6FB61DB0E82B}"/>
          </ac:spMkLst>
        </pc:spChg>
        <pc:spChg chg="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47" creationId="{F6CE379E-721C-709A-F932-BCFBD91E6C0D}"/>
          </ac:spMkLst>
        </pc:spChg>
        <pc:spChg chg="mod">
          <ac:chgData name="Emanuel Ferreira da Silva" userId="acbf61af-dd8a-4530-9862-14641210e4cb" providerId="ADAL" clId="{82F914E5-4342-4D3B-8CD3-87D0E0E8CB5B}" dt="2025-01-29T17:04:17.583" v="77"/>
          <ac:spMkLst>
            <pc:docMk/>
            <pc:sldMk cId="1995466616" sldId="1775"/>
            <ac:spMk id="148" creationId="{F706BD6A-A020-06E6-53AB-26D1459DABC7}"/>
          </ac:spMkLst>
        </pc:spChg>
        <pc:spChg chg="add del mod">
          <ac:chgData name="Emanuel Ferreira da Silva" userId="acbf61af-dd8a-4530-9862-14641210e4cb" providerId="ADAL" clId="{82F914E5-4342-4D3B-8CD3-87D0E0E8CB5B}" dt="2025-01-29T18:17:42.896" v="437" actId="478"/>
          <ac:spMkLst>
            <pc:docMk/>
            <pc:sldMk cId="1995466616" sldId="1775"/>
            <ac:spMk id="149" creationId="{0B9FF662-8DC2-6FFF-6028-E2107B3A97C9}"/>
          </ac:spMkLst>
        </pc:spChg>
        <pc:spChg chg="add del mod">
          <ac:chgData name="Emanuel Ferreira da Silva" userId="acbf61af-dd8a-4530-9862-14641210e4cb" providerId="ADAL" clId="{82F914E5-4342-4D3B-8CD3-87D0E0E8CB5B}" dt="2025-01-29T18:18:24.624" v="449" actId="21"/>
          <ac:spMkLst>
            <pc:docMk/>
            <pc:sldMk cId="1995466616" sldId="1775"/>
            <ac:spMk id="150" creationId="{9A0033C1-980D-88CD-51B8-0178A9008C11}"/>
          </ac:spMkLst>
        </pc:spChg>
        <pc:spChg chg="add del mod">
          <ac:chgData name="Emanuel Ferreira da Silva" userId="acbf61af-dd8a-4530-9862-14641210e4cb" providerId="ADAL" clId="{82F914E5-4342-4D3B-8CD3-87D0E0E8CB5B}" dt="2025-01-29T18:18:01.597" v="444" actId="478"/>
          <ac:spMkLst>
            <pc:docMk/>
            <pc:sldMk cId="1995466616" sldId="1775"/>
            <ac:spMk id="151" creationId="{5A6C5BE2-A24C-320A-5360-5D17D07C2C1A}"/>
          </ac:spMkLst>
        </pc:spChg>
        <pc:spChg chg="add del mod">
          <ac:chgData name="Emanuel Ferreira da Silva" userId="acbf61af-dd8a-4530-9862-14641210e4cb" providerId="ADAL" clId="{82F914E5-4342-4D3B-8CD3-87D0E0E8CB5B}" dt="2025-01-29T18:18:24.624" v="449" actId="21"/>
          <ac:spMkLst>
            <pc:docMk/>
            <pc:sldMk cId="1995466616" sldId="1775"/>
            <ac:spMk id="152" creationId="{D461A374-A6E0-CD1D-D798-CE881A719A35}"/>
          </ac:spMkLst>
        </pc:spChg>
        <pc:spChg chg="add del mod">
          <ac:chgData name="Emanuel Ferreira da Silva" userId="acbf61af-dd8a-4530-9862-14641210e4cb" providerId="ADAL" clId="{82F914E5-4342-4D3B-8CD3-87D0E0E8CB5B}" dt="2025-01-29T18:18:24.624" v="449" actId="21"/>
          <ac:spMkLst>
            <pc:docMk/>
            <pc:sldMk cId="1995466616" sldId="1775"/>
            <ac:spMk id="153" creationId="{A0031ADA-AA8C-943B-B48B-16F78A303573}"/>
          </ac:spMkLst>
        </pc:spChg>
        <pc:spChg chg="add del mod">
          <ac:chgData name="Emanuel Ferreira da Silva" userId="acbf61af-dd8a-4530-9862-14641210e4cb" providerId="ADAL" clId="{82F914E5-4342-4D3B-8CD3-87D0E0E8CB5B}" dt="2025-01-29T18:18:24.624" v="449" actId="21"/>
          <ac:spMkLst>
            <pc:docMk/>
            <pc:sldMk cId="1995466616" sldId="1775"/>
            <ac:spMk id="154" creationId="{897F4121-2E07-28E6-D3F6-577A581EBF37}"/>
          </ac:spMkLst>
        </pc:spChg>
        <pc:spChg chg="add mod">
          <ac:chgData name="Emanuel Ferreira da Silva" userId="acbf61af-dd8a-4530-9862-14641210e4cb" providerId="ADAL" clId="{82F914E5-4342-4D3B-8CD3-87D0E0E8CB5B}" dt="2025-01-29T18:18:44" v="456" actId="1076"/>
          <ac:spMkLst>
            <pc:docMk/>
            <pc:sldMk cId="1995466616" sldId="1775"/>
            <ac:spMk id="155" creationId="{39564BE0-C93D-EEC2-0242-DD211B04E1F0}"/>
          </ac:spMkLst>
        </pc:spChg>
        <pc:spChg chg="add del mod">
          <ac:chgData name="Emanuel Ferreira da Silva" userId="acbf61af-dd8a-4530-9862-14641210e4cb" providerId="ADAL" clId="{82F914E5-4342-4D3B-8CD3-87D0E0E8CB5B}" dt="2025-01-29T18:18:24.624" v="449" actId="21"/>
          <ac:spMkLst>
            <pc:docMk/>
            <pc:sldMk cId="1995466616" sldId="1775"/>
            <ac:spMk id="156" creationId="{296BB4B9-D382-E4CA-4EAA-38F026130A6E}"/>
          </ac:spMkLst>
        </pc:spChg>
        <pc:spChg chg="add mod">
          <ac:chgData name="Emanuel Ferreira da Silva" userId="acbf61af-dd8a-4530-9862-14641210e4cb" providerId="ADAL" clId="{82F914E5-4342-4D3B-8CD3-87D0E0E8CB5B}" dt="2025-01-29T17:27:02.453" v="153" actId="1076"/>
          <ac:spMkLst>
            <pc:docMk/>
            <pc:sldMk cId="1995466616" sldId="1775"/>
            <ac:spMk id="157" creationId="{150DE403-AED4-F1C2-E84A-F31233969DAE}"/>
          </ac:spMkLst>
        </pc:spChg>
        <pc:spChg chg="add del mod">
          <ac:chgData name="Emanuel Ferreira da Silva" userId="acbf61af-dd8a-4530-9862-14641210e4cb" providerId="ADAL" clId="{82F914E5-4342-4D3B-8CD3-87D0E0E8CB5B}" dt="2025-01-29T17:30:19.653" v="177"/>
          <ac:spMkLst>
            <pc:docMk/>
            <pc:sldMk cId="1995466616" sldId="1775"/>
            <ac:spMk id="159" creationId="{B1C5363F-1522-F10F-F620-5C60B2646479}"/>
          </ac:spMkLst>
        </pc:spChg>
        <pc:spChg chg="del mod topLvl">
          <ac:chgData name="Emanuel Ferreira da Silva" userId="acbf61af-dd8a-4530-9862-14641210e4cb" providerId="ADAL" clId="{82F914E5-4342-4D3B-8CD3-87D0E0E8CB5B}" dt="2025-01-29T17:33:46.585" v="207" actId="478"/>
          <ac:spMkLst>
            <pc:docMk/>
            <pc:sldMk cId="1995466616" sldId="1775"/>
            <ac:spMk id="161" creationId="{F70E5904-658F-F679-8742-5C62EF499030}"/>
          </ac:spMkLst>
        </pc:spChg>
        <pc:spChg chg="mod topLvl">
          <ac:chgData name="Emanuel Ferreira da Silva" userId="acbf61af-dd8a-4530-9862-14641210e4cb" providerId="ADAL" clId="{82F914E5-4342-4D3B-8CD3-87D0E0E8CB5B}" dt="2025-01-29T17:33:46.585" v="207" actId="478"/>
          <ac:spMkLst>
            <pc:docMk/>
            <pc:sldMk cId="1995466616" sldId="1775"/>
            <ac:spMk id="162" creationId="{35E9DC70-930B-8106-D84B-F3F08799B830}"/>
          </ac:spMkLst>
        </pc:spChg>
        <pc:spChg chg="add del mod">
          <ac:chgData name="Emanuel Ferreira da Silva" userId="acbf61af-dd8a-4530-9862-14641210e4cb" providerId="ADAL" clId="{82F914E5-4342-4D3B-8CD3-87D0E0E8CB5B}" dt="2025-01-29T17:33:43.612" v="205" actId="478"/>
          <ac:spMkLst>
            <pc:docMk/>
            <pc:sldMk cId="1995466616" sldId="1775"/>
            <ac:spMk id="164" creationId="{FDEF57B6-CACE-6E33-14DF-E146E724ABDC}"/>
          </ac:spMkLst>
        </pc:spChg>
        <pc:spChg chg="add mod">
          <ac:chgData name="Emanuel Ferreira da Silva" userId="acbf61af-dd8a-4530-9862-14641210e4cb" providerId="ADAL" clId="{82F914E5-4342-4D3B-8CD3-87D0E0E8CB5B}" dt="2025-01-29T18:12:17.102" v="379"/>
          <ac:spMkLst>
            <pc:docMk/>
            <pc:sldMk cId="1995466616" sldId="1775"/>
            <ac:spMk id="165" creationId="{3E24FDD9-49E1-D60C-0EDA-4AA035BC844D}"/>
          </ac:spMkLst>
        </pc:spChg>
        <pc:spChg chg="add mod">
          <ac:chgData name="Emanuel Ferreira da Silva" userId="acbf61af-dd8a-4530-9862-14641210e4cb" providerId="ADAL" clId="{82F914E5-4342-4D3B-8CD3-87D0E0E8CB5B}" dt="2025-01-29T17:31:42.706" v="184" actId="1076"/>
          <ac:spMkLst>
            <pc:docMk/>
            <pc:sldMk cId="1995466616" sldId="1775"/>
            <ac:spMk id="166" creationId="{7AE96616-7161-5151-5644-D44117FB223B}"/>
          </ac:spMkLst>
        </pc:spChg>
        <pc:spChg chg="add mod">
          <ac:chgData name="Emanuel Ferreira da Silva" userId="acbf61af-dd8a-4530-9862-14641210e4cb" providerId="ADAL" clId="{82F914E5-4342-4D3B-8CD3-87D0E0E8CB5B}" dt="2025-01-29T17:31:42.706" v="184" actId="1076"/>
          <ac:spMkLst>
            <pc:docMk/>
            <pc:sldMk cId="1995466616" sldId="1775"/>
            <ac:spMk id="167" creationId="{269A7054-5691-0625-8899-7681B7B34D3A}"/>
          </ac:spMkLst>
        </pc:spChg>
        <pc:spChg chg="add mod">
          <ac:chgData name="Emanuel Ferreira da Silva" userId="acbf61af-dd8a-4530-9862-14641210e4cb" providerId="ADAL" clId="{82F914E5-4342-4D3B-8CD3-87D0E0E8CB5B}" dt="2025-01-29T18:26:33.056" v="500"/>
          <ac:spMkLst>
            <pc:docMk/>
            <pc:sldMk cId="1995466616" sldId="1775"/>
            <ac:spMk id="181" creationId="{DBE0CA64-43C5-0E56-693E-8A7B6B78BD02}"/>
          </ac:spMkLst>
        </pc:spChg>
        <pc:spChg chg="add mod">
          <ac:chgData name="Emanuel Ferreira da Silva" userId="acbf61af-dd8a-4530-9862-14641210e4cb" providerId="ADAL" clId="{82F914E5-4342-4D3B-8CD3-87D0E0E8CB5B}" dt="2025-01-29T17:34:24.030" v="210" actId="1076"/>
          <ac:spMkLst>
            <pc:docMk/>
            <pc:sldMk cId="1995466616" sldId="1775"/>
            <ac:spMk id="182" creationId="{1FE72893-3C78-AB68-C80F-6CFDD4E42F99}"/>
          </ac:spMkLst>
        </pc:spChg>
        <pc:spChg chg="add del mod">
          <ac:chgData name="Emanuel Ferreira da Silva" userId="acbf61af-dd8a-4530-9862-14641210e4cb" providerId="ADAL" clId="{82F914E5-4342-4D3B-8CD3-87D0E0E8CB5B}" dt="2025-01-29T18:20:12.558" v="480" actId="478"/>
          <ac:spMkLst>
            <pc:docMk/>
            <pc:sldMk cId="1995466616" sldId="1775"/>
            <ac:spMk id="184" creationId="{18DDF939-99BB-E696-5DA1-9F4843997351}"/>
          </ac:spMkLst>
        </pc:spChg>
        <pc:spChg chg="add del mod">
          <ac:chgData name="Emanuel Ferreira da Silva" userId="acbf61af-dd8a-4530-9862-14641210e4cb" providerId="ADAL" clId="{82F914E5-4342-4D3B-8CD3-87D0E0E8CB5B}" dt="2025-01-29T18:19:30.715" v="469" actId="478"/>
          <ac:spMkLst>
            <pc:docMk/>
            <pc:sldMk cId="1995466616" sldId="1775"/>
            <ac:spMk id="185" creationId="{34D3F816-96D8-BE0D-5F69-95A925D0BD7B}"/>
          </ac:spMkLst>
        </pc:spChg>
        <pc:spChg chg="add del mod">
          <ac:chgData name="Emanuel Ferreira da Silva" userId="acbf61af-dd8a-4530-9862-14641210e4cb" providerId="ADAL" clId="{82F914E5-4342-4D3B-8CD3-87D0E0E8CB5B}" dt="2025-01-29T18:24:10.503" v="497" actId="1076"/>
          <ac:spMkLst>
            <pc:docMk/>
            <pc:sldMk cId="1995466616" sldId="1775"/>
            <ac:spMk id="186" creationId="{829D7A23-3369-D135-D3BA-44C0EBEAAFD7}"/>
          </ac:spMkLst>
        </pc:spChg>
        <pc:spChg chg="add del mod">
          <ac:chgData name="Emanuel Ferreira da Silva" userId="acbf61af-dd8a-4530-9862-14641210e4cb" providerId="ADAL" clId="{82F914E5-4342-4D3B-8CD3-87D0E0E8CB5B}" dt="2025-01-29T18:23:57.688" v="496" actId="1076"/>
          <ac:spMkLst>
            <pc:docMk/>
            <pc:sldMk cId="1995466616" sldId="1775"/>
            <ac:spMk id="187" creationId="{CF9C16D4-F65E-C142-A259-06DB98EF26EC}"/>
          </ac:spMkLst>
        </pc:spChg>
        <pc:spChg chg="add del mod">
          <ac:chgData name="Emanuel Ferreira da Silva" userId="acbf61af-dd8a-4530-9862-14641210e4cb" providerId="ADAL" clId="{82F914E5-4342-4D3B-8CD3-87D0E0E8CB5B}" dt="2025-01-29T18:23:47.980" v="495" actId="1076"/>
          <ac:spMkLst>
            <pc:docMk/>
            <pc:sldMk cId="1995466616" sldId="1775"/>
            <ac:spMk id="188" creationId="{61FAD654-218D-355E-9D6E-668A4A083E73}"/>
          </ac:spMkLst>
        </pc:spChg>
        <pc:spChg chg="add del mod">
          <ac:chgData name="Emanuel Ferreira da Silva" userId="acbf61af-dd8a-4530-9862-14641210e4cb" providerId="ADAL" clId="{82F914E5-4342-4D3B-8CD3-87D0E0E8CB5B}" dt="2025-01-29T18:23:04.482" v="489" actId="1076"/>
          <ac:spMkLst>
            <pc:docMk/>
            <pc:sldMk cId="1995466616" sldId="1775"/>
            <ac:spMk id="189" creationId="{E2E03288-3C0E-AE51-B6DD-9B1DFCD75250}"/>
          </ac:spMkLst>
        </pc:spChg>
        <pc:spChg chg="add mod">
          <ac:chgData name="Emanuel Ferreira da Silva" userId="acbf61af-dd8a-4530-9862-14641210e4cb" providerId="ADAL" clId="{82F914E5-4342-4D3B-8CD3-87D0E0E8CB5B}" dt="2025-01-29T18:23:47.980" v="495" actId="1076"/>
          <ac:spMkLst>
            <pc:docMk/>
            <pc:sldMk cId="1995466616" sldId="1775"/>
            <ac:spMk id="190" creationId="{74450856-41B2-DACF-AB59-824131FCE6C8}"/>
          </ac:spMkLst>
        </pc:spChg>
        <pc:spChg chg="add mod">
          <ac:chgData name="Emanuel Ferreira da Silva" userId="acbf61af-dd8a-4530-9862-14641210e4cb" providerId="ADAL" clId="{82F914E5-4342-4D3B-8CD3-87D0E0E8CB5B}" dt="2025-01-29T18:23:57.688" v="496" actId="1076"/>
          <ac:spMkLst>
            <pc:docMk/>
            <pc:sldMk cId="1995466616" sldId="1775"/>
            <ac:spMk id="191" creationId="{AC00C537-881D-A8A6-ACF8-8E58D864A54E}"/>
          </ac:spMkLst>
        </pc:spChg>
        <pc:spChg chg="add mod">
          <ac:chgData name="Emanuel Ferreira da Silva" userId="acbf61af-dd8a-4530-9862-14641210e4cb" providerId="ADAL" clId="{82F914E5-4342-4D3B-8CD3-87D0E0E8CB5B}" dt="2025-01-29T18:24:10.503" v="497" actId="1076"/>
          <ac:spMkLst>
            <pc:docMk/>
            <pc:sldMk cId="1995466616" sldId="1775"/>
            <ac:spMk id="2048" creationId="{41334EDE-450C-1475-C14D-518BE1E4A589}"/>
          </ac:spMkLst>
        </pc:spChg>
        <pc:grpChg chg="del">
          <ac:chgData name="Emanuel Ferreira da Silva" userId="acbf61af-dd8a-4530-9862-14641210e4cb" providerId="ADAL" clId="{82F914E5-4342-4D3B-8CD3-87D0E0E8CB5B}" dt="2025-01-29T17:03:49.543" v="76" actId="478"/>
          <ac:grpSpMkLst>
            <pc:docMk/>
            <pc:sldMk cId="1995466616" sldId="1775"/>
            <ac:grpSpMk id="4" creationId="{5DA3F97D-D3E0-3883-D1AF-E4E9308A19D2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20" creationId="{AF68ACCD-B083-F069-0FEA-4D14AF96C95C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22" creationId="{49A2BA0E-EF80-574B-D1B7-AE3A2E2423AC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31" creationId="{39CA603A-EA07-2C41-4BAB-0257D0363F70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32" creationId="{FB16F60A-8538-6A78-C964-49BACDDD3F94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44" creationId="{D43FEDFB-929C-A3E0-9A1E-721733BA7471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45" creationId="{FA96A57F-B8CD-BC39-910F-ADAFA983B1A3}"/>
          </ac:grpSpMkLst>
        </pc:grpChg>
        <pc:grpChg chg="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47" creationId="{2F7F640B-FB71-6937-A0A6-3A4668482007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52" creationId="{4FE017ED-C7BF-8A06-B8C9-ACFBDE7BE162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53" creationId="{51DAEACB-3BEC-D98E-FA9D-9356061803D8}"/>
          </ac:grpSpMkLst>
        </pc:grpChg>
        <pc:grpChg chg="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55" creationId="{4C7761F2-F1E4-52F0-2B67-D65B59727862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59" creationId="{396C4379-395D-E809-31BC-81686A5E7538}"/>
          </ac:grpSpMkLst>
        </pc:grpChg>
        <pc:grpChg chg="del mod topLvl">
          <ac:chgData name="Emanuel Ferreira da Silva" userId="acbf61af-dd8a-4530-9862-14641210e4cb" providerId="ADAL" clId="{82F914E5-4342-4D3B-8CD3-87D0E0E8CB5B}" dt="2025-01-29T17:26:45.475" v="149" actId="478"/>
          <ac:grpSpMkLst>
            <pc:docMk/>
            <pc:sldMk cId="1995466616" sldId="1775"/>
            <ac:grpSpMk id="60" creationId="{8599CCD1-B584-E159-E4DE-1F3A36048A0F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62" creationId="{95912078-9397-E0A7-68BC-03A841D97E0B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67" creationId="{99B21459-3085-CFC2-CAD0-5D1C4C1FDC88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71" creationId="{654D28CD-22CE-B3A7-3300-8FC2BD2E2EEE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72" creationId="{942E9C7D-E3D3-C281-886F-B3DD45DCF7D4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76" creationId="{F3C120E5-2B17-ABC2-DF3E-D2003E3DE257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77" creationId="{085CE99A-C1F6-BE8D-049B-C15D99872BAA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85" creationId="{C73BA51E-0438-964B-44F3-14905774D0CE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86" creationId="{BC63A133-2AD0-29E6-E6B8-F30484862017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87" creationId="{C4AD8820-DDB9-9BF6-8EDA-D958F0E352DD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88" creationId="{567A5D85-7B73-755C-6BC1-E48EBE816316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89" creationId="{CB8E7639-5CAC-2F67-75F5-E909608F1A27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95" creationId="{284186A5-8FB8-DE27-F015-FFF6378640F7}"/>
          </ac:grpSpMkLst>
        </pc:grpChg>
        <pc:grpChg chg="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108" creationId="{268850C4-C4D2-A1E6-C326-0DE08ECA8306}"/>
          </ac:grpSpMkLst>
        </pc:grpChg>
        <pc:grpChg chg="mod topLvl">
          <ac:chgData name="Emanuel Ferreira da Silva" userId="acbf61af-dd8a-4530-9862-14641210e4cb" providerId="ADAL" clId="{82F914E5-4342-4D3B-8CD3-87D0E0E8CB5B}" dt="2025-01-29T17:33:10.062" v="204" actId="1076"/>
          <ac:grpSpMkLst>
            <pc:docMk/>
            <pc:sldMk cId="1995466616" sldId="1775"/>
            <ac:grpSpMk id="112" creationId="{F23DC416-5C99-6104-AE5D-EC446E5E57DB}"/>
          </ac:grpSpMkLst>
        </pc:grpChg>
        <pc:grpChg chg="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116" creationId="{C21876B4-1B4F-9FF8-EF81-7BFB5266B575}"/>
          </ac:grpSpMkLst>
        </pc:grpChg>
        <pc:grpChg chg="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122" creationId="{20217CE7-BC72-9BFC-F7D1-06BB6097EA5C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127" creationId="{98EDF706-30A0-5F34-1117-A331BC42B028}"/>
          </ac:grpSpMkLst>
        </pc:grpChg>
        <pc:grpChg chg="add 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128" creationId="{DE17D4D8-C931-3404-5AFC-20D86032C199}"/>
          </ac:grpSpMkLst>
        </pc:grpChg>
        <pc:grpChg chg="add del mod">
          <ac:chgData name="Emanuel Ferreira da Silva" userId="acbf61af-dd8a-4530-9862-14641210e4cb" providerId="ADAL" clId="{82F914E5-4342-4D3B-8CD3-87D0E0E8CB5B}" dt="2025-01-29T17:05:57.196" v="96" actId="165"/>
          <ac:grpSpMkLst>
            <pc:docMk/>
            <pc:sldMk cId="1995466616" sldId="1775"/>
            <ac:grpSpMk id="133" creationId="{B557BFB0-DD3E-20F9-9F24-F277EAFC493F}"/>
          </ac:grpSpMkLst>
        </pc:grpChg>
        <pc:grpChg chg="del mod topLvl">
          <ac:chgData name="Emanuel Ferreira da Silva" userId="acbf61af-dd8a-4530-9862-14641210e4cb" providerId="ADAL" clId="{82F914E5-4342-4D3B-8CD3-87D0E0E8CB5B}" dt="2025-01-29T17:30:24.774" v="178" actId="165"/>
          <ac:grpSpMkLst>
            <pc:docMk/>
            <pc:sldMk cId="1995466616" sldId="1775"/>
            <ac:grpSpMk id="134" creationId="{142A996D-7F45-5577-6A68-E4DDF1227AB9}"/>
          </ac:grpSpMkLst>
        </pc:grpChg>
        <pc:grpChg chg="add del mod">
          <ac:chgData name="Emanuel Ferreira da Silva" userId="acbf61af-dd8a-4530-9862-14641210e4cb" providerId="ADAL" clId="{82F914E5-4342-4D3B-8CD3-87D0E0E8CB5B}" dt="2025-01-29T17:05:42.687" v="93" actId="478"/>
          <ac:grpSpMkLst>
            <pc:docMk/>
            <pc:sldMk cId="1995466616" sldId="1775"/>
            <ac:grpSpMk id="136" creationId="{B2F12882-362D-6098-07DB-A5CD13367540}"/>
          </ac:grpSpMkLst>
        </pc:grpChg>
        <pc:grpChg chg="add del mod">
          <ac:chgData name="Emanuel Ferreira da Silva" userId="acbf61af-dd8a-4530-9862-14641210e4cb" providerId="ADAL" clId="{82F914E5-4342-4D3B-8CD3-87D0E0E8CB5B}" dt="2025-01-29T17:04:40.663" v="82" actId="478"/>
          <ac:grpSpMkLst>
            <pc:docMk/>
            <pc:sldMk cId="1995466616" sldId="1775"/>
            <ac:grpSpMk id="141" creationId="{1012CC36-102A-6695-ED38-66DC243677D2}"/>
          </ac:grpSpMkLst>
        </pc:grpChg>
        <pc:grpChg chg="mod">
          <ac:chgData name="Emanuel Ferreira da Silva" userId="acbf61af-dd8a-4530-9862-14641210e4cb" providerId="ADAL" clId="{82F914E5-4342-4D3B-8CD3-87D0E0E8CB5B}" dt="2025-01-29T17:04:17.583" v="77"/>
          <ac:grpSpMkLst>
            <pc:docMk/>
            <pc:sldMk cId="1995466616" sldId="1775"/>
            <ac:grpSpMk id="142" creationId="{7F2EE50B-D108-A953-D3F2-DC0788FDEECF}"/>
          </ac:grpSpMkLst>
        </pc:grpChg>
        <pc:grpChg chg="mod">
          <ac:chgData name="Emanuel Ferreira da Silva" userId="acbf61af-dd8a-4530-9862-14641210e4cb" providerId="ADAL" clId="{82F914E5-4342-4D3B-8CD3-87D0E0E8CB5B}" dt="2025-01-29T17:04:17.583" v="77"/>
          <ac:grpSpMkLst>
            <pc:docMk/>
            <pc:sldMk cId="1995466616" sldId="1775"/>
            <ac:grpSpMk id="144" creationId="{6F7E23BD-0A03-FF3A-E1B5-4D35F24E4A9B}"/>
          </ac:grpSpMkLst>
        </pc:grpChg>
        <pc:grpChg chg="add del mod">
          <ac:chgData name="Emanuel Ferreira da Silva" userId="acbf61af-dd8a-4530-9862-14641210e4cb" providerId="ADAL" clId="{82F914E5-4342-4D3B-8CD3-87D0E0E8CB5B}" dt="2025-01-29T17:33:46.585" v="207" actId="478"/>
          <ac:grpSpMkLst>
            <pc:docMk/>
            <pc:sldMk cId="1995466616" sldId="1775"/>
            <ac:grpSpMk id="160" creationId="{51DDFCBE-0F67-98E4-52CF-91AAC28D5EFA}"/>
          </ac:grpSpMkLst>
        </pc:grpChg>
        <pc:picChg chg="add mod">
          <ac:chgData name="Emanuel Ferreira da Silva" userId="acbf61af-dd8a-4530-9862-14641210e4cb" providerId="ADAL" clId="{82F914E5-4342-4D3B-8CD3-87D0E0E8CB5B}" dt="2025-01-29T17:35:40.061" v="215" actId="1076"/>
          <ac:picMkLst>
            <pc:docMk/>
            <pc:sldMk cId="1995466616" sldId="1775"/>
            <ac:picMk id="11" creationId="{38BB2493-F293-9951-A873-F62AB1E4FFCC}"/>
          </ac:picMkLst>
        </pc:picChg>
        <pc:picChg chg="add del mod">
          <ac:chgData name="Emanuel Ferreira da Silva" userId="acbf61af-dd8a-4530-9862-14641210e4cb" providerId="ADAL" clId="{82F914E5-4342-4D3B-8CD3-87D0E0E8CB5B}" dt="2025-01-29T17:35:59.455" v="217" actId="478"/>
          <ac:picMkLst>
            <pc:docMk/>
            <pc:sldMk cId="1995466616" sldId="1775"/>
            <ac:picMk id="15" creationId="{F9538D15-54C8-7E1B-025B-45E9EA68B61B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26" creationId="{BFD4048F-7285-B02B-323F-AF3444D37A23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34" creationId="{29979332-64B2-2C04-681A-78B0D830AA8A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46" creationId="{FEB89938-D099-3310-E0C9-D588345E56AB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54" creationId="{39395D07-3F82-7D48-F6F4-A2C36B4CCEA5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61" creationId="{08F5A4BA-BBF8-4E31-2476-FFEDAB76F8E3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73" creationId="{A5FF9B09-0BC7-4A1C-54A8-5CDA9F346855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78" creationId="{65720157-64B2-FB37-4B70-827FD8CFA1CF}"/>
          </ac:picMkLst>
        </pc:picChg>
        <pc:picChg chg="add mod">
          <ac:chgData name="Emanuel Ferreira da Silva" userId="acbf61af-dd8a-4530-9862-14641210e4cb" providerId="ADAL" clId="{82F914E5-4342-4D3B-8CD3-87D0E0E8CB5B}" dt="2025-01-29T17:04:17.583" v="77"/>
          <ac:picMkLst>
            <pc:docMk/>
            <pc:sldMk cId="1995466616" sldId="1775"/>
            <ac:picMk id="81" creationId="{F0C0C141-13A7-B40B-626F-978D6C2A839C}"/>
          </ac:picMkLst>
        </pc:picChg>
        <pc:picChg chg="del mod topLvl">
          <ac:chgData name="Emanuel Ferreira da Silva" userId="acbf61af-dd8a-4530-9862-14641210e4cb" providerId="ADAL" clId="{82F914E5-4342-4D3B-8CD3-87D0E0E8CB5B}" dt="2025-01-29T17:32:44.729" v="200" actId="21"/>
          <ac:picMkLst>
            <pc:docMk/>
            <pc:sldMk cId="1995466616" sldId="1775"/>
            <ac:picMk id="98" creationId="{1063F931-6630-A5E8-C7A9-DC378769B506}"/>
          </ac:picMkLst>
        </pc:picChg>
        <pc:picChg chg="mod topLvl">
          <ac:chgData name="Emanuel Ferreira da Silva" userId="acbf61af-dd8a-4530-9862-14641210e4cb" providerId="ADAL" clId="{82F914E5-4342-4D3B-8CD3-87D0E0E8CB5B}" dt="2025-01-29T17:05:57.196" v="96" actId="165"/>
          <ac:picMkLst>
            <pc:docMk/>
            <pc:sldMk cId="1995466616" sldId="1775"/>
            <ac:picMk id="101" creationId="{500C8069-AF88-81F2-969C-64668439A77C}"/>
          </ac:picMkLst>
        </pc:picChg>
        <pc:picChg chg="mod topLvl">
          <ac:chgData name="Emanuel Ferreira da Silva" userId="acbf61af-dd8a-4530-9862-14641210e4cb" providerId="ADAL" clId="{82F914E5-4342-4D3B-8CD3-87D0E0E8CB5B}" dt="2025-01-29T17:30:24.774" v="178" actId="165"/>
          <ac:picMkLst>
            <pc:docMk/>
            <pc:sldMk cId="1995466616" sldId="1775"/>
            <ac:picMk id="109" creationId="{8D8C9439-7434-7ADC-DE59-4D2DE3A15B61}"/>
          </ac:picMkLst>
        </pc:picChg>
        <pc:picChg chg="mod topLvl">
          <ac:chgData name="Emanuel Ferreira da Silva" userId="acbf61af-dd8a-4530-9862-14641210e4cb" providerId="ADAL" clId="{82F914E5-4342-4D3B-8CD3-87D0E0E8CB5B}" dt="2025-01-29T17:30:24.774" v="178" actId="165"/>
          <ac:picMkLst>
            <pc:docMk/>
            <pc:sldMk cId="1995466616" sldId="1775"/>
            <ac:picMk id="113" creationId="{44845578-318A-6F81-8320-45FB4C47DF58}"/>
          </ac:picMkLst>
        </pc:picChg>
        <pc:picChg chg="mod topLvl">
          <ac:chgData name="Emanuel Ferreira da Silva" userId="acbf61af-dd8a-4530-9862-14641210e4cb" providerId="ADAL" clId="{82F914E5-4342-4D3B-8CD3-87D0E0E8CB5B}" dt="2025-01-29T17:30:24.774" v="178" actId="165"/>
          <ac:picMkLst>
            <pc:docMk/>
            <pc:sldMk cId="1995466616" sldId="1775"/>
            <ac:picMk id="124" creationId="{7EB00E2C-F86C-5BAE-1C7D-456B50673E1B}"/>
          </ac:picMkLst>
        </pc:picChg>
        <pc:picChg chg="add del mod topLvl">
          <ac:chgData name="Emanuel Ferreira da Silva" userId="acbf61af-dd8a-4530-9862-14641210e4cb" providerId="ADAL" clId="{82F914E5-4342-4D3B-8CD3-87D0E0E8CB5B}" dt="2025-01-29T17:06:18.850" v="100" actId="478"/>
          <ac:picMkLst>
            <pc:docMk/>
            <pc:sldMk cId="1995466616" sldId="1775"/>
            <ac:picMk id="130" creationId="{BF441B73-790F-5EB9-A84D-BAE55268F7DB}"/>
          </ac:picMkLst>
        </pc:picChg>
        <pc:picChg chg="add del mod">
          <ac:chgData name="Emanuel Ferreira da Silva" userId="acbf61af-dd8a-4530-9862-14641210e4cb" providerId="ADAL" clId="{82F914E5-4342-4D3B-8CD3-87D0E0E8CB5B}" dt="2025-01-29T17:05:36.480" v="90" actId="478"/>
          <ac:picMkLst>
            <pc:docMk/>
            <pc:sldMk cId="1995466616" sldId="1775"/>
            <ac:picMk id="138" creationId="{56311965-789E-931F-F5B1-772254268022}"/>
          </ac:picMkLst>
        </pc:picChg>
        <pc:picChg chg="mod">
          <ac:chgData name="Emanuel Ferreira da Silva" userId="acbf61af-dd8a-4530-9862-14641210e4cb" providerId="ADAL" clId="{82F914E5-4342-4D3B-8CD3-87D0E0E8CB5B}" dt="2025-01-29T17:04:17.583" v="77"/>
          <ac:picMkLst>
            <pc:docMk/>
            <pc:sldMk cId="1995466616" sldId="1775"/>
            <ac:picMk id="146" creationId="{63D15DF0-8E4C-EF5F-522A-76DEEAB1BD64}"/>
          </ac:picMkLst>
        </pc:picChg>
        <pc:picChg chg="add del mod">
          <ac:chgData name="Emanuel Ferreira da Silva" userId="acbf61af-dd8a-4530-9862-14641210e4cb" providerId="ADAL" clId="{82F914E5-4342-4D3B-8CD3-87D0E0E8CB5B}" dt="2025-01-29T17:30:19.653" v="177"/>
          <ac:picMkLst>
            <pc:docMk/>
            <pc:sldMk cId="1995466616" sldId="1775"/>
            <ac:picMk id="158" creationId="{AA108DF9-9056-7BDB-4028-AFA7F6831708}"/>
          </ac:picMkLst>
        </pc:picChg>
        <pc:picChg chg="add del mod">
          <ac:chgData name="Emanuel Ferreira da Silva" userId="acbf61af-dd8a-4530-9862-14641210e4cb" providerId="ADAL" clId="{82F914E5-4342-4D3B-8CD3-87D0E0E8CB5B}" dt="2025-01-29T17:32:27.715" v="195" actId="21"/>
          <ac:picMkLst>
            <pc:docMk/>
            <pc:sldMk cId="1995466616" sldId="1775"/>
            <ac:picMk id="163" creationId="{1811215B-0037-DF1D-8C2A-B513AD2ADA4E}"/>
          </ac:picMkLst>
        </pc:picChg>
        <pc:picChg chg="add del mod">
          <ac:chgData name="Emanuel Ferreira da Silva" userId="acbf61af-dd8a-4530-9862-14641210e4cb" providerId="ADAL" clId="{82F914E5-4342-4D3B-8CD3-87D0E0E8CB5B}" dt="2025-01-29T17:34:55.608" v="213" actId="478"/>
          <ac:picMkLst>
            <pc:docMk/>
            <pc:sldMk cId="1995466616" sldId="1775"/>
            <ac:picMk id="168" creationId="{F4B10C65-4C03-8348-9BE8-B3AD9A1D45B2}"/>
          </ac:picMkLst>
        </pc:picChg>
        <pc:picChg chg="add del mod">
          <ac:chgData name="Emanuel Ferreira da Silva" userId="acbf61af-dd8a-4530-9862-14641210e4cb" providerId="ADAL" clId="{82F914E5-4342-4D3B-8CD3-87D0E0E8CB5B}" dt="2025-01-29T17:33:44.414" v="206" actId="478"/>
          <ac:picMkLst>
            <pc:docMk/>
            <pc:sldMk cId="1995466616" sldId="1775"/>
            <ac:picMk id="178" creationId="{8546827A-734C-4A85-50AD-656BB9B8964A}"/>
          </ac:picMkLst>
        </pc:picChg>
        <pc:picChg chg="add mod">
          <ac:chgData name="Emanuel Ferreira da Silva" userId="acbf61af-dd8a-4530-9862-14641210e4cb" providerId="ADAL" clId="{82F914E5-4342-4D3B-8CD3-87D0E0E8CB5B}" dt="2025-01-29T17:33:10.062" v="204" actId="1076"/>
          <ac:picMkLst>
            <pc:docMk/>
            <pc:sldMk cId="1995466616" sldId="1775"/>
            <ac:picMk id="180" creationId="{E5007087-8E6A-A817-9AD0-C28BDE91C21F}"/>
          </ac:picMkLst>
        </pc:picChg>
        <pc:picChg chg="add mod">
          <ac:chgData name="Emanuel Ferreira da Silva" userId="acbf61af-dd8a-4530-9862-14641210e4cb" providerId="ADAL" clId="{82F914E5-4342-4D3B-8CD3-87D0E0E8CB5B}" dt="2025-01-29T17:34:24.030" v="210" actId="1076"/>
          <ac:picMkLst>
            <pc:docMk/>
            <pc:sldMk cId="1995466616" sldId="1775"/>
            <ac:picMk id="183" creationId="{79EB3DB4-E098-7705-17DD-CBB83FDD66AE}"/>
          </ac:picMkLst>
        </pc:picChg>
        <pc:picChg chg="add del mod">
          <ac:chgData name="Emanuel Ferreira da Silva" userId="acbf61af-dd8a-4530-9862-14641210e4cb" providerId="ADAL" clId="{82F914E5-4342-4D3B-8CD3-87D0E0E8CB5B}" dt="2025-01-29T17:36:09.111" v="220" actId="478"/>
          <ac:picMkLst>
            <pc:docMk/>
            <pc:sldMk cId="1995466616" sldId="1775"/>
            <ac:picMk id="2050" creationId="{1AFCF62D-7F57-6292-3479-06A90E1199FC}"/>
          </ac:picMkLst>
        </pc:picChg>
        <pc:picChg chg="add del mod">
          <ac:chgData name="Emanuel Ferreira da Silva" userId="acbf61af-dd8a-4530-9862-14641210e4cb" providerId="ADAL" clId="{82F914E5-4342-4D3B-8CD3-87D0E0E8CB5B}" dt="2025-01-29T17:36:37.608" v="235" actId="478"/>
          <ac:picMkLst>
            <pc:docMk/>
            <pc:sldMk cId="1995466616" sldId="1775"/>
            <ac:picMk id="2052" creationId="{6B67BF66-4EDB-3E3D-C558-4F02FFB6A2A2}"/>
          </ac:picMkLst>
        </pc:picChg>
        <pc:picChg chg="add del">
          <ac:chgData name="Emanuel Ferreira da Silva" userId="acbf61af-dd8a-4530-9862-14641210e4cb" providerId="ADAL" clId="{82F914E5-4342-4D3B-8CD3-87D0E0E8CB5B}" dt="2025-01-29T17:36:46.175" v="237" actId="21"/>
          <ac:picMkLst>
            <pc:docMk/>
            <pc:sldMk cId="1995466616" sldId="1775"/>
            <ac:picMk id="2054" creationId="{F0873DB0-DD89-F1A5-FEF6-BFEFD7EF0D90}"/>
          </ac:picMkLst>
        </pc:picChg>
        <pc:picChg chg="add del mod">
          <ac:chgData name="Emanuel Ferreira da Silva" userId="acbf61af-dd8a-4530-9862-14641210e4cb" providerId="ADAL" clId="{82F914E5-4342-4D3B-8CD3-87D0E0E8CB5B}" dt="2025-01-29T17:58:56.289" v="240" actId="478"/>
          <ac:picMkLst>
            <pc:docMk/>
            <pc:sldMk cId="1995466616" sldId="1775"/>
            <ac:picMk id="2056" creationId="{C21EDA8E-0C05-819A-9F08-3965BFC3917D}"/>
          </ac:picMkLst>
        </pc:picChg>
        <pc:picChg chg="add del mod">
          <ac:chgData name="Emanuel Ferreira da Silva" userId="acbf61af-dd8a-4530-9862-14641210e4cb" providerId="ADAL" clId="{82F914E5-4342-4D3B-8CD3-87D0E0E8CB5B}" dt="2025-01-29T17:59:23.410" v="250" actId="478"/>
          <ac:picMkLst>
            <pc:docMk/>
            <pc:sldMk cId="1995466616" sldId="1775"/>
            <ac:picMk id="2058" creationId="{098051C9-AC49-AB9A-EA02-9C985C6DAFEA}"/>
          </ac:picMkLst>
        </pc:picChg>
        <pc:picChg chg="add mod">
          <ac:chgData name="Emanuel Ferreira da Silva" userId="acbf61af-dd8a-4530-9862-14641210e4cb" providerId="ADAL" clId="{82F914E5-4342-4D3B-8CD3-87D0E0E8CB5B}" dt="2025-01-29T18:00:01.268" v="263" actId="1076"/>
          <ac:picMkLst>
            <pc:docMk/>
            <pc:sldMk cId="1995466616" sldId="1775"/>
            <ac:picMk id="2060" creationId="{8437B5A8-A2AB-89B9-71A5-BE828A4AC303}"/>
          </ac:picMkLst>
        </pc:picChg>
        <pc:picChg chg="add mod">
          <ac:chgData name="Emanuel Ferreira da Silva" userId="acbf61af-dd8a-4530-9862-14641210e4cb" providerId="ADAL" clId="{82F914E5-4342-4D3B-8CD3-87D0E0E8CB5B}" dt="2025-01-29T18:07:58.910" v="370" actId="1076"/>
          <ac:picMkLst>
            <pc:docMk/>
            <pc:sldMk cId="1995466616" sldId="1775"/>
            <ac:picMk id="2062" creationId="{479D1C47-378F-401B-A0E8-69A52C5C08A1}"/>
          </ac:picMkLst>
        </pc:pic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18" creationId="{6B145A68-751A-1053-667A-814BD4B96C19}"/>
          </ac:cxnSpMkLst>
        </pc:cxnChg>
        <pc:cxnChg chg="add mod">
          <ac:chgData name="Emanuel Ferreira da Silva" userId="acbf61af-dd8a-4530-9862-14641210e4cb" providerId="ADAL" clId="{82F914E5-4342-4D3B-8CD3-87D0E0E8CB5B}" dt="2025-01-29T17:33:10.062" v="204" actId="1076"/>
          <ac:cxnSpMkLst>
            <pc:docMk/>
            <pc:sldMk cId="1995466616" sldId="1775"/>
            <ac:cxnSpMk id="37" creationId="{1166F534-92C2-ACE8-5853-386B4F9B403C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38" creationId="{5B0DDB98-C359-C4E2-8C6B-5E85726317CF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39" creationId="{3FC2C87D-95F4-4A6B-8051-FDC71FDC37E8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40" creationId="{9F4C8472-6006-614B-530D-22C222414DC1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41" creationId="{E8E278E0-CEAE-EF5D-7D94-62411FCDDEF4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42" creationId="{C508729B-80F9-D90B-2974-9788F2BA9043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43" creationId="{C3FC30DA-8E6D-88EA-36A8-A220687C018E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51" creationId="{60CF6680-644B-D7E2-44A8-46C770D8F633}"/>
          </ac:cxnSpMkLst>
        </pc:cxnChg>
        <pc:cxnChg chg="add mod">
          <ac:chgData name="Emanuel Ferreira da Silva" userId="acbf61af-dd8a-4530-9862-14641210e4cb" providerId="ADAL" clId="{82F914E5-4342-4D3B-8CD3-87D0E0E8CB5B}" dt="2025-01-29T17:04:17.583" v="77"/>
          <ac:cxnSpMkLst>
            <pc:docMk/>
            <pc:sldMk cId="1995466616" sldId="1775"/>
            <ac:cxnSpMk id="66" creationId="{B96333D5-E7A8-5D32-090B-F20A8B7914B0}"/>
          </ac:cxnSpMkLst>
        </pc:cxnChg>
        <pc:cxnChg chg="mod topLvl">
          <ac:chgData name="Emanuel Ferreira da Silva" userId="acbf61af-dd8a-4530-9862-14641210e4cb" providerId="ADAL" clId="{82F914E5-4342-4D3B-8CD3-87D0E0E8CB5B}" dt="2025-01-29T17:05:57.196" v="96" actId="165"/>
          <ac:cxnSpMkLst>
            <pc:docMk/>
            <pc:sldMk cId="1995466616" sldId="1775"/>
            <ac:cxnSpMk id="90" creationId="{C640E47A-2394-F3B1-EE6F-C15DF4E18E24}"/>
          </ac:cxnSpMkLst>
        </pc:cxnChg>
        <pc:cxnChg chg="mod topLvl">
          <ac:chgData name="Emanuel Ferreira da Silva" userId="acbf61af-dd8a-4530-9862-14641210e4cb" providerId="ADAL" clId="{82F914E5-4342-4D3B-8CD3-87D0E0E8CB5B}" dt="2025-01-29T17:32:00.672" v="186" actId="14100"/>
          <ac:cxnSpMkLst>
            <pc:docMk/>
            <pc:sldMk cId="1995466616" sldId="1775"/>
            <ac:cxnSpMk id="91" creationId="{8E5B1431-580B-1E18-78E3-B68D570B8BE0}"/>
          </ac:cxnSpMkLst>
        </pc:cxnChg>
        <pc:cxnChg chg="mod topLvl">
          <ac:chgData name="Emanuel Ferreira da Silva" userId="acbf61af-dd8a-4530-9862-14641210e4cb" providerId="ADAL" clId="{82F914E5-4342-4D3B-8CD3-87D0E0E8CB5B}" dt="2025-01-29T17:05:57.196" v="96" actId="165"/>
          <ac:cxnSpMkLst>
            <pc:docMk/>
            <pc:sldMk cId="1995466616" sldId="1775"/>
            <ac:cxnSpMk id="92" creationId="{ACE491B3-2DCF-7B99-B7AF-7F0D27710AE9}"/>
          </ac:cxnSpMkLst>
        </pc:cxnChg>
        <pc:cxnChg chg="mod topLvl">
          <ac:chgData name="Emanuel Ferreira da Silva" userId="acbf61af-dd8a-4530-9862-14641210e4cb" providerId="ADAL" clId="{82F914E5-4342-4D3B-8CD3-87D0E0E8CB5B}" dt="2025-01-29T17:05:57.196" v="96" actId="165"/>
          <ac:cxnSpMkLst>
            <pc:docMk/>
            <pc:sldMk cId="1995466616" sldId="1775"/>
            <ac:cxnSpMk id="93" creationId="{29465333-4172-4BEE-950D-5EACC4B93654}"/>
          </ac:cxnSpMkLst>
        </pc:cxnChg>
        <pc:cxnChg chg="mod topLvl">
          <ac:chgData name="Emanuel Ferreira da Silva" userId="acbf61af-dd8a-4530-9862-14641210e4cb" providerId="ADAL" clId="{82F914E5-4342-4D3B-8CD3-87D0E0E8CB5B}" dt="2025-01-29T17:33:10.062" v="204" actId="1076"/>
          <ac:cxnSpMkLst>
            <pc:docMk/>
            <pc:sldMk cId="1995466616" sldId="1775"/>
            <ac:cxnSpMk id="94" creationId="{85412A0B-04FC-A03C-6375-E5ED17792E63}"/>
          </ac:cxnSpMkLst>
        </pc:cxnChg>
        <pc:cxnChg chg="add mod">
          <ac:chgData name="Emanuel Ferreira da Silva" userId="acbf61af-dd8a-4530-9862-14641210e4cb" providerId="ADAL" clId="{82F914E5-4342-4D3B-8CD3-87D0E0E8CB5B}" dt="2025-01-29T17:32:12.380" v="190" actId="14100"/>
          <ac:cxnSpMkLst>
            <pc:docMk/>
            <pc:sldMk cId="1995466616" sldId="1775"/>
            <ac:cxnSpMk id="171" creationId="{8A335CAE-7A67-312A-99BB-0D12F53DD192}"/>
          </ac:cxnSpMkLst>
        </pc:cxnChg>
        <pc:cxnChg chg="add mod">
          <ac:chgData name="Emanuel Ferreira da Silva" userId="acbf61af-dd8a-4530-9862-14641210e4cb" providerId="ADAL" clId="{82F914E5-4342-4D3B-8CD3-87D0E0E8CB5B}" dt="2025-01-29T17:32:29.963" v="196" actId="14100"/>
          <ac:cxnSpMkLst>
            <pc:docMk/>
            <pc:sldMk cId="1995466616" sldId="1775"/>
            <ac:cxnSpMk id="174" creationId="{51CBEBC0-7320-B91B-2885-C7DDA342199C}"/>
          </ac:cxnSpMkLst>
        </pc:cxnChg>
      </pc:sldChg>
      <pc:sldChg chg="addSp delSp modSp add mod delAnim modAnim">
        <pc:chgData name="Emanuel Ferreira da Silva" userId="acbf61af-dd8a-4530-9862-14641210e4cb" providerId="ADAL" clId="{82F914E5-4342-4D3B-8CD3-87D0E0E8CB5B}" dt="2025-01-31T16:25:16.718" v="1839" actId="1076"/>
        <pc:sldMkLst>
          <pc:docMk/>
          <pc:sldMk cId="3397273147" sldId="1776"/>
        </pc:sldMkLst>
        <pc:spChg chg="mod">
          <ac:chgData name="Emanuel Ferreira da Silva" userId="acbf61af-dd8a-4530-9862-14641210e4cb" providerId="ADAL" clId="{82F914E5-4342-4D3B-8CD3-87D0E0E8CB5B}" dt="2025-01-29T17:11:39.334" v="132"/>
          <ac:spMkLst>
            <pc:docMk/>
            <pc:sldMk cId="3397273147" sldId="1776"/>
            <ac:spMk id="2" creationId="{DE7982D7-E1F6-83CE-D0D3-BF89ECF63CD8}"/>
          </ac:spMkLst>
        </pc:spChg>
        <pc:spChg chg="add mod">
          <ac:chgData name="Emanuel Ferreira da Silva" userId="acbf61af-dd8a-4530-9862-14641210e4cb" providerId="ADAL" clId="{82F914E5-4342-4D3B-8CD3-87D0E0E8CB5B}" dt="2025-01-31T16:25:16.718" v="1839" actId="1076"/>
          <ac:spMkLst>
            <pc:docMk/>
            <pc:sldMk cId="3397273147" sldId="1776"/>
            <ac:spMk id="4" creationId="{82725580-B151-D30D-92CC-1511317E0A40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7" creationId="{47F0435A-4BE5-68FA-01D6-499A69AFE77D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4" creationId="{4D17AAA7-8A09-6367-A19E-D92164CE676E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9" creationId="{DA86E3DB-7E70-5C75-1046-05F540FBBC96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23" creationId="{D4D4A1D9-2E8D-025E-1995-C2190BDA6687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33" creationId="{D915910C-D610-C0B2-A446-F704EDF46E06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70" creationId="{23CD018B-5779-6D49-D594-04D8C806857A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82" creationId="{E191093E-CD75-8C09-23CA-EC3889CE1CAF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83" creationId="{7A5F1D7E-3705-3872-965F-FB46E7F23802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84" creationId="{A44F12F7-D5C7-4B98-4654-6B0636E69D26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99" creationId="{C1592A9B-5930-78B2-7FF2-F4A52EAB824C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00" creationId="{376902BF-AB2F-184B-1E7F-AE4FA814C53E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02" creationId="{FBF27D01-44C8-58FC-110E-F224FEB428E8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03" creationId="{06A1CB3A-2B4B-954D-75B0-77B840CF5D1A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04" creationId="{76FFB310-21BE-B500-4F54-EE91407FACD1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05" creationId="{1226C700-2F3E-586A-CDC9-45ABAEC9F0E7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06" creationId="{CA38C574-C840-73F3-4BC0-B73166DFF981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07" creationId="{EC0CA8BA-3056-9545-E944-A69C51EF6239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29" creationId="{136B95FC-94F7-E5FA-132C-942E4562D3B2}"/>
          </ac:spMkLst>
        </pc:spChg>
        <pc:spChg chg="del">
          <ac:chgData name="Emanuel Ferreira da Silva" userId="acbf61af-dd8a-4530-9862-14641210e4cb" providerId="ADAL" clId="{82F914E5-4342-4D3B-8CD3-87D0E0E8CB5B}" dt="2025-01-29T17:08:39.900" v="109" actId="478"/>
          <ac:spMkLst>
            <pc:docMk/>
            <pc:sldMk cId="3397273147" sldId="1776"/>
            <ac:spMk id="135" creationId="{0F9D7001-7AD1-5AC8-091F-6F896F6AAC11}"/>
          </ac:spMkLst>
        </pc:s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22" creationId="{49A2BA0E-EF80-574B-D1B7-AE3A2E2423AC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32" creationId="{FB16F60A-8538-6A78-C964-49BACDDD3F94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45" creationId="{FA96A57F-B8CD-BC39-910F-ADAFA983B1A3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53" creationId="{51DAEACB-3BEC-D98E-FA9D-9356061803D8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60" creationId="{8599CCD1-B584-E159-E4DE-1F3A36048A0F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72" creationId="{942E9C7D-E3D3-C281-886F-B3DD45DCF7D4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77" creationId="{085CE99A-C1F6-BE8D-049B-C15D99872BAA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86" creationId="{BC63A133-2AD0-29E6-E6B8-F30484862017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87" creationId="{C4AD8820-DDB9-9BF6-8EDA-D958F0E352DD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88" creationId="{567A5D85-7B73-755C-6BC1-E48EBE816316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89" creationId="{CB8E7639-5CAC-2F67-75F5-E909608F1A27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95" creationId="{284186A5-8FB8-DE27-F015-FFF6378640F7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128" creationId="{DE17D4D8-C931-3404-5AFC-20D86032C199}"/>
          </ac:grpSpMkLst>
        </pc:grpChg>
        <pc:grpChg chg="del">
          <ac:chgData name="Emanuel Ferreira da Silva" userId="acbf61af-dd8a-4530-9862-14641210e4cb" providerId="ADAL" clId="{82F914E5-4342-4D3B-8CD3-87D0E0E8CB5B}" dt="2025-01-29T17:08:39.900" v="109" actId="478"/>
          <ac:grpSpMkLst>
            <pc:docMk/>
            <pc:sldMk cId="3397273147" sldId="1776"/>
            <ac:grpSpMk id="134" creationId="{142A996D-7F45-5577-6A68-E4DDF1227AB9}"/>
          </ac:grpSpMkLst>
        </pc:grpChg>
        <pc:picChg chg="add del mod">
          <ac:chgData name="Emanuel Ferreira da Silva" userId="acbf61af-dd8a-4530-9862-14641210e4cb" providerId="ADAL" clId="{82F914E5-4342-4D3B-8CD3-87D0E0E8CB5B}" dt="2025-01-29T20:42:30.672" v="811" actId="478"/>
          <ac:picMkLst>
            <pc:docMk/>
            <pc:sldMk cId="3397273147" sldId="1776"/>
            <ac:picMk id="8" creationId="{3C5C659D-1267-70AF-610C-625FD102FE37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11" creationId="{38BB2493-F293-9951-A873-F62AB1E4FFCC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15" creationId="{F9538D15-54C8-7E1B-025B-45E9EA68B61B}"/>
          </ac:picMkLst>
        </pc:picChg>
        <pc:picChg chg="add del">
          <ac:chgData name="Emanuel Ferreira da Silva" userId="acbf61af-dd8a-4530-9862-14641210e4cb" providerId="ADAL" clId="{82F914E5-4342-4D3B-8CD3-87D0E0E8CB5B}" dt="2025-01-29T20:42:52.668" v="813" actId="478"/>
          <ac:picMkLst>
            <pc:docMk/>
            <pc:sldMk cId="3397273147" sldId="1776"/>
            <ac:picMk id="21" creationId="{8B4C7357-0C90-AFBC-A859-B72E7ADBEFD1}"/>
          </ac:picMkLst>
        </pc:picChg>
        <pc:picChg chg="add mod">
          <ac:chgData name="Emanuel Ferreira da Silva" userId="acbf61af-dd8a-4530-9862-14641210e4cb" providerId="ADAL" clId="{82F914E5-4342-4D3B-8CD3-87D0E0E8CB5B}" dt="2025-01-29T20:43:06.361" v="824" actId="1076"/>
          <ac:picMkLst>
            <pc:docMk/>
            <pc:sldMk cId="3397273147" sldId="1776"/>
            <ac:picMk id="25" creationId="{25FDB95A-66F1-E892-B54E-B0C2CA13EA28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26" creationId="{BFD4048F-7285-B02B-323F-AF3444D37A23}"/>
          </ac:picMkLst>
        </pc:picChg>
        <pc:picChg chg="add mod">
          <ac:chgData name="Emanuel Ferreira da Silva" userId="acbf61af-dd8a-4530-9862-14641210e4cb" providerId="ADAL" clId="{82F914E5-4342-4D3B-8CD3-87D0E0E8CB5B}" dt="2025-01-29T20:44:37.347" v="841"/>
          <ac:picMkLst>
            <pc:docMk/>
            <pc:sldMk cId="3397273147" sldId="1776"/>
            <ac:picMk id="27" creationId="{DC544373-93FA-A856-753D-1F364C143AF0}"/>
          </ac:picMkLst>
        </pc:picChg>
        <pc:picChg chg="add mod">
          <ac:chgData name="Emanuel Ferreira da Silva" userId="acbf61af-dd8a-4530-9862-14641210e4cb" providerId="ADAL" clId="{82F914E5-4342-4D3B-8CD3-87D0E0E8CB5B}" dt="2025-01-29T20:46:25.442" v="860"/>
          <ac:picMkLst>
            <pc:docMk/>
            <pc:sldMk cId="3397273147" sldId="1776"/>
            <ac:picMk id="28" creationId="{F18066C7-261C-7813-AC0B-FB94012DE7F8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34" creationId="{29979332-64B2-2C04-681A-78B0D830AA8A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46" creationId="{FEB89938-D099-3310-E0C9-D588345E56AB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54" creationId="{39395D07-3F82-7D48-F6F4-A2C36B4CCEA5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61" creationId="{08F5A4BA-BBF8-4E31-2476-FFEDAB76F8E3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73" creationId="{A5FF9B09-0BC7-4A1C-54A8-5CDA9F346855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98" creationId="{1063F931-6630-A5E8-C7A9-DC378769B506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82F914E5-4342-4D3B-8CD3-87D0E0E8CB5B}" dt="2025-01-29T17:08:39.900" v="109" actId="478"/>
          <ac:picMkLst>
            <pc:docMk/>
            <pc:sldMk cId="3397273147" sldId="1776"/>
            <ac:picMk id="130" creationId="{BF441B73-790F-5EB9-A84D-BAE55268F7DB}"/>
          </ac:picMkLst>
        </pc:pic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18" creationId="{6B145A68-751A-1053-667A-814BD4B96C19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37" creationId="{1166F534-92C2-ACE8-5853-386B4F9B403C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38" creationId="{5B0DDB98-C359-C4E2-8C6B-5E85726317CF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39" creationId="{3FC2C87D-95F4-4A6B-8051-FDC71FDC37E8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40" creationId="{9F4C8472-6006-614B-530D-22C222414DC1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41" creationId="{E8E278E0-CEAE-EF5D-7D94-62411FCDDEF4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42" creationId="{C508729B-80F9-D90B-2974-9788F2BA9043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43" creationId="{C3FC30DA-8E6D-88EA-36A8-A220687C018E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51" creationId="{60CF6680-644B-D7E2-44A8-46C770D8F633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66" creationId="{B96333D5-E7A8-5D32-090B-F20A8B7914B0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90" creationId="{C640E47A-2394-F3B1-EE6F-C15DF4E18E24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91" creationId="{8E5B1431-580B-1E18-78E3-B68D570B8BE0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92" creationId="{ACE491B3-2DCF-7B99-B7AF-7F0D27710AE9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93" creationId="{29465333-4172-4BEE-950D-5EACC4B93654}"/>
          </ac:cxnSpMkLst>
        </pc:cxnChg>
        <pc:cxnChg chg="del">
          <ac:chgData name="Emanuel Ferreira da Silva" userId="acbf61af-dd8a-4530-9862-14641210e4cb" providerId="ADAL" clId="{82F914E5-4342-4D3B-8CD3-87D0E0E8CB5B}" dt="2025-01-29T17:08:39.900" v="109" actId="478"/>
          <ac:cxnSpMkLst>
            <pc:docMk/>
            <pc:sldMk cId="3397273147" sldId="1776"/>
            <ac:cxnSpMk id="94" creationId="{85412A0B-04FC-A03C-6375-E5ED17792E63}"/>
          </ac:cxnSpMkLst>
        </pc:cxnChg>
      </pc:sldChg>
      <pc:sldChg chg="addSp delSp modSp add del mod delAnim modAnim">
        <pc:chgData name="Emanuel Ferreira da Silva" userId="acbf61af-dd8a-4530-9862-14641210e4cb" providerId="ADAL" clId="{82F914E5-4342-4D3B-8CD3-87D0E0E8CB5B}" dt="2025-01-29T21:25:15.701" v="1158" actId="47"/>
        <pc:sldMkLst>
          <pc:docMk/>
          <pc:sldMk cId="3831724489" sldId="1777"/>
        </pc:sldMkLst>
        <pc:spChg chg="mod">
          <ac:chgData name="Emanuel Ferreira da Silva" userId="acbf61af-dd8a-4530-9862-14641210e4cb" providerId="ADAL" clId="{82F914E5-4342-4D3B-8CD3-87D0E0E8CB5B}" dt="2025-01-29T17:11:34.815" v="131"/>
          <ac:spMkLst>
            <pc:docMk/>
            <pc:sldMk cId="3831724489" sldId="1777"/>
            <ac:spMk id="2" creationId="{DE7982D7-E1F6-83CE-D0D3-BF89ECF63CD8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7" creationId="{47F0435A-4BE5-68FA-01D6-499A69AFE77D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4" creationId="{4D17AAA7-8A09-6367-A19E-D92164CE676E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9" creationId="{DA86E3DB-7E70-5C75-1046-05F540FBBC96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23" creationId="{D4D4A1D9-2E8D-025E-1995-C2190BDA6687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33" creationId="{D915910C-D610-C0B2-A446-F704EDF46E06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70" creationId="{23CD018B-5779-6D49-D594-04D8C806857A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82" creationId="{E191093E-CD75-8C09-23CA-EC3889CE1CAF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83" creationId="{7A5F1D7E-3705-3872-965F-FB46E7F23802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84" creationId="{A44F12F7-D5C7-4B98-4654-6B0636E69D26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99" creationId="{C1592A9B-5930-78B2-7FF2-F4A52EAB824C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00" creationId="{376902BF-AB2F-184B-1E7F-AE4FA814C53E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02" creationId="{FBF27D01-44C8-58FC-110E-F224FEB428E8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03" creationId="{06A1CB3A-2B4B-954D-75B0-77B840CF5D1A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04" creationId="{76FFB310-21BE-B500-4F54-EE91407FACD1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05" creationId="{1226C700-2F3E-586A-CDC9-45ABAEC9F0E7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06" creationId="{CA38C574-C840-73F3-4BC0-B73166DFF981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07" creationId="{EC0CA8BA-3056-9545-E944-A69C51EF6239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29" creationId="{136B95FC-94F7-E5FA-132C-942E4562D3B2}"/>
          </ac:spMkLst>
        </pc:spChg>
        <pc:spChg chg="del">
          <ac:chgData name="Emanuel Ferreira da Silva" userId="acbf61af-dd8a-4530-9862-14641210e4cb" providerId="ADAL" clId="{82F914E5-4342-4D3B-8CD3-87D0E0E8CB5B}" dt="2025-01-29T17:08:42.605" v="110" actId="478"/>
          <ac:spMkLst>
            <pc:docMk/>
            <pc:sldMk cId="3831724489" sldId="1777"/>
            <ac:spMk id="135" creationId="{0F9D7001-7AD1-5AC8-091F-6F896F6AAC11}"/>
          </ac:spMkLst>
        </pc:s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22" creationId="{49A2BA0E-EF80-574B-D1B7-AE3A2E2423AC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32" creationId="{FB16F60A-8538-6A78-C964-49BACDDD3F94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45" creationId="{FA96A57F-B8CD-BC39-910F-ADAFA983B1A3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53" creationId="{51DAEACB-3BEC-D98E-FA9D-9356061803D8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60" creationId="{8599CCD1-B584-E159-E4DE-1F3A36048A0F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72" creationId="{942E9C7D-E3D3-C281-886F-B3DD45DCF7D4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77" creationId="{085CE99A-C1F6-BE8D-049B-C15D99872BAA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86" creationId="{BC63A133-2AD0-29E6-E6B8-F30484862017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87" creationId="{C4AD8820-DDB9-9BF6-8EDA-D958F0E352DD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88" creationId="{567A5D85-7B73-755C-6BC1-E48EBE816316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89" creationId="{CB8E7639-5CAC-2F67-75F5-E909608F1A27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95" creationId="{284186A5-8FB8-DE27-F015-FFF6378640F7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128" creationId="{DE17D4D8-C931-3404-5AFC-20D86032C199}"/>
          </ac:grpSpMkLst>
        </pc:grpChg>
        <pc:grpChg chg="del">
          <ac:chgData name="Emanuel Ferreira da Silva" userId="acbf61af-dd8a-4530-9862-14641210e4cb" providerId="ADAL" clId="{82F914E5-4342-4D3B-8CD3-87D0E0E8CB5B}" dt="2025-01-29T17:08:42.605" v="110" actId="478"/>
          <ac:grpSpMkLst>
            <pc:docMk/>
            <pc:sldMk cId="3831724489" sldId="1777"/>
            <ac:grpSpMk id="134" creationId="{142A996D-7F45-5577-6A68-E4DDF1227AB9}"/>
          </ac:grpSpMkLst>
        </pc:grpChg>
        <pc:picChg chg="add del mod">
          <ac:chgData name="Emanuel Ferreira da Silva" userId="acbf61af-dd8a-4530-9862-14641210e4cb" providerId="ADAL" clId="{82F914E5-4342-4D3B-8CD3-87D0E0E8CB5B}" dt="2025-01-29T21:24:08.588" v="1143" actId="478"/>
          <ac:picMkLst>
            <pc:docMk/>
            <pc:sldMk cId="3831724489" sldId="1777"/>
            <ac:picMk id="4" creationId="{0520D7DE-B50E-1058-6415-0F7F562AAB76}"/>
          </ac:picMkLst>
        </pc:picChg>
        <pc:picChg chg="add del mod">
          <ac:chgData name="Emanuel Ferreira da Silva" userId="acbf61af-dd8a-4530-9862-14641210e4cb" providerId="ADAL" clId="{82F914E5-4342-4D3B-8CD3-87D0E0E8CB5B}" dt="2025-01-29T21:24:08.588" v="1143" actId="478"/>
          <ac:picMkLst>
            <pc:docMk/>
            <pc:sldMk cId="3831724489" sldId="1777"/>
            <ac:picMk id="8" creationId="{C8EA7F34-C447-6FA3-205A-634EA14163E2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11" creationId="{38BB2493-F293-9951-A873-F62AB1E4FFCC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15" creationId="{F9538D15-54C8-7E1B-025B-45E9EA68B61B}"/>
          </ac:picMkLst>
        </pc:picChg>
        <pc:picChg chg="add del mod">
          <ac:chgData name="Emanuel Ferreira da Silva" userId="acbf61af-dd8a-4530-9862-14641210e4cb" providerId="ADAL" clId="{82F914E5-4342-4D3B-8CD3-87D0E0E8CB5B}" dt="2025-01-29T21:24:08.588" v="1143" actId="478"/>
          <ac:picMkLst>
            <pc:docMk/>
            <pc:sldMk cId="3831724489" sldId="1777"/>
            <ac:picMk id="20" creationId="{33254C1F-99C2-9B4F-B33A-A11F618C0191}"/>
          </ac:picMkLst>
        </pc:picChg>
        <pc:picChg chg="add del mod">
          <ac:chgData name="Emanuel Ferreira da Silva" userId="acbf61af-dd8a-4530-9862-14641210e4cb" providerId="ADAL" clId="{82F914E5-4342-4D3B-8CD3-87D0E0E8CB5B}" dt="2025-01-29T21:24:08.588" v="1143" actId="478"/>
          <ac:picMkLst>
            <pc:docMk/>
            <pc:sldMk cId="3831724489" sldId="1777"/>
            <ac:picMk id="21" creationId="{87CDF866-61DF-7ED9-372A-984FDCC5BB86}"/>
          </ac:picMkLst>
        </pc:picChg>
        <pc:picChg chg="add del mod">
          <ac:chgData name="Emanuel Ferreira da Silva" userId="acbf61af-dd8a-4530-9862-14641210e4cb" providerId="ADAL" clId="{82F914E5-4342-4D3B-8CD3-87D0E0E8CB5B}" dt="2025-01-29T21:15:07.301" v="1083"/>
          <ac:picMkLst>
            <pc:docMk/>
            <pc:sldMk cId="3831724489" sldId="1777"/>
            <ac:picMk id="24" creationId="{D9FD7F34-929D-D4AE-0FD1-03BE291F7EAB}"/>
          </ac:picMkLst>
        </pc:picChg>
        <pc:picChg chg="add del mod">
          <ac:chgData name="Emanuel Ferreira da Silva" userId="acbf61af-dd8a-4530-9862-14641210e4cb" providerId="ADAL" clId="{82F914E5-4342-4D3B-8CD3-87D0E0E8CB5B}" dt="2025-01-29T21:24:08.588" v="1143" actId="478"/>
          <ac:picMkLst>
            <pc:docMk/>
            <pc:sldMk cId="3831724489" sldId="1777"/>
            <ac:picMk id="25" creationId="{F4ADEC1B-7E19-17EA-9FF0-5EDEEDF5B448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26" creationId="{BFD4048F-7285-B02B-323F-AF3444D37A23}"/>
          </ac:picMkLst>
        </pc:picChg>
        <pc:picChg chg="add del mod">
          <ac:chgData name="Emanuel Ferreira da Silva" userId="acbf61af-dd8a-4530-9862-14641210e4cb" providerId="ADAL" clId="{82F914E5-4342-4D3B-8CD3-87D0E0E8CB5B}" dt="2025-01-29T21:24:57.989" v="1154" actId="21"/>
          <ac:picMkLst>
            <pc:docMk/>
            <pc:sldMk cId="3831724489" sldId="1777"/>
            <ac:picMk id="27" creationId="{66DDA93E-7E12-60CB-299D-581B3073B536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34" creationId="{29979332-64B2-2C04-681A-78B0D830AA8A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46" creationId="{FEB89938-D099-3310-E0C9-D588345E56AB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54" creationId="{39395D07-3F82-7D48-F6F4-A2C36B4CCEA5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61" creationId="{08F5A4BA-BBF8-4E31-2476-FFEDAB76F8E3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73" creationId="{A5FF9B09-0BC7-4A1C-54A8-5CDA9F346855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98" creationId="{1063F931-6630-A5E8-C7A9-DC378769B506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82F914E5-4342-4D3B-8CD3-87D0E0E8CB5B}" dt="2025-01-29T17:08:42.605" v="110" actId="478"/>
          <ac:picMkLst>
            <pc:docMk/>
            <pc:sldMk cId="3831724489" sldId="1777"/>
            <ac:picMk id="130" creationId="{BF441B73-790F-5EB9-A84D-BAE55268F7DB}"/>
          </ac:picMkLst>
        </pc:pic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18" creationId="{6B145A68-751A-1053-667A-814BD4B96C19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37" creationId="{1166F534-92C2-ACE8-5853-386B4F9B403C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38" creationId="{5B0DDB98-C359-C4E2-8C6B-5E85726317CF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39" creationId="{3FC2C87D-95F4-4A6B-8051-FDC71FDC37E8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40" creationId="{9F4C8472-6006-614B-530D-22C222414DC1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41" creationId="{E8E278E0-CEAE-EF5D-7D94-62411FCDDEF4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42" creationId="{C508729B-80F9-D90B-2974-9788F2BA9043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43" creationId="{C3FC30DA-8E6D-88EA-36A8-A220687C018E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51" creationId="{60CF6680-644B-D7E2-44A8-46C770D8F633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66" creationId="{B96333D5-E7A8-5D32-090B-F20A8B7914B0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90" creationId="{C640E47A-2394-F3B1-EE6F-C15DF4E18E24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91" creationId="{8E5B1431-580B-1E18-78E3-B68D570B8BE0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92" creationId="{ACE491B3-2DCF-7B99-B7AF-7F0D27710AE9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93" creationId="{29465333-4172-4BEE-950D-5EACC4B93654}"/>
          </ac:cxnSpMkLst>
        </pc:cxnChg>
        <pc:cxnChg chg="del">
          <ac:chgData name="Emanuel Ferreira da Silva" userId="acbf61af-dd8a-4530-9862-14641210e4cb" providerId="ADAL" clId="{82F914E5-4342-4D3B-8CD3-87D0E0E8CB5B}" dt="2025-01-29T17:08:42.605" v="110" actId="478"/>
          <ac:cxnSpMkLst>
            <pc:docMk/>
            <pc:sldMk cId="3831724489" sldId="1777"/>
            <ac:cxnSpMk id="94" creationId="{85412A0B-04FC-A03C-6375-E5ED17792E63}"/>
          </ac:cxnSpMkLst>
        </pc:cxnChg>
      </pc:sldChg>
      <pc:sldChg chg="addSp delSp modSp add del mod delAnim modAnim">
        <pc:chgData name="Emanuel Ferreira da Silva" userId="acbf61af-dd8a-4530-9862-14641210e4cb" providerId="ADAL" clId="{82F914E5-4342-4D3B-8CD3-87D0E0E8CB5B}" dt="2025-01-29T21:22:44.341" v="1141" actId="47"/>
        <pc:sldMkLst>
          <pc:docMk/>
          <pc:sldMk cId="2893707062" sldId="1778"/>
        </pc:sldMkLst>
        <pc:spChg chg="mod">
          <ac:chgData name="Emanuel Ferreira da Silva" userId="acbf61af-dd8a-4530-9862-14641210e4cb" providerId="ADAL" clId="{82F914E5-4342-4D3B-8CD3-87D0E0E8CB5B}" dt="2025-01-29T17:11:30.608" v="130"/>
          <ac:spMkLst>
            <pc:docMk/>
            <pc:sldMk cId="2893707062" sldId="1778"/>
            <ac:spMk id="2" creationId="{DE7982D7-E1F6-83CE-D0D3-BF89ECF63CD8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7" creationId="{47F0435A-4BE5-68FA-01D6-499A69AFE77D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4" creationId="{4D17AAA7-8A09-6367-A19E-D92164CE676E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9" creationId="{DA86E3DB-7E70-5C75-1046-05F540FBBC96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23" creationId="{D4D4A1D9-2E8D-025E-1995-C2190BDA6687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33" creationId="{D915910C-D610-C0B2-A446-F704EDF46E06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70" creationId="{23CD018B-5779-6D49-D594-04D8C806857A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82" creationId="{E191093E-CD75-8C09-23CA-EC3889CE1CAF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83" creationId="{7A5F1D7E-3705-3872-965F-FB46E7F23802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84" creationId="{A44F12F7-D5C7-4B98-4654-6B0636E69D26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99" creationId="{C1592A9B-5930-78B2-7FF2-F4A52EAB824C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00" creationId="{376902BF-AB2F-184B-1E7F-AE4FA814C53E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02" creationId="{FBF27D01-44C8-58FC-110E-F224FEB428E8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03" creationId="{06A1CB3A-2B4B-954D-75B0-77B840CF5D1A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04" creationId="{76FFB310-21BE-B500-4F54-EE91407FACD1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05" creationId="{1226C700-2F3E-586A-CDC9-45ABAEC9F0E7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06" creationId="{CA38C574-C840-73F3-4BC0-B73166DFF981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07" creationId="{EC0CA8BA-3056-9545-E944-A69C51EF6239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29" creationId="{136B95FC-94F7-E5FA-132C-942E4562D3B2}"/>
          </ac:spMkLst>
        </pc:spChg>
        <pc:spChg chg="del">
          <ac:chgData name="Emanuel Ferreira da Silva" userId="acbf61af-dd8a-4530-9862-14641210e4cb" providerId="ADAL" clId="{82F914E5-4342-4D3B-8CD3-87D0E0E8CB5B}" dt="2025-01-29T17:08:44.789" v="111" actId="478"/>
          <ac:spMkLst>
            <pc:docMk/>
            <pc:sldMk cId="2893707062" sldId="1778"/>
            <ac:spMk id="135" creationId="{0F9D7001-7AD1-5AC8-091F-6F896F6AAC11}"/>
          </ac:spMkLst>
        </pc:s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22" creationId="{49A2BA0E-EF80-574B-D1B7-AE3A2E2423AC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32" creationId="{FB16F60A-8538-6A78-C964-49BACDDD3F94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45" creationId="{FA96A57F-B8CD-BC39-910F-ADAFA983B1A3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53" creationId="{51DAEACB-3BEC-D98E-FA9D-9356061803D8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60" creationId="{8599CCD1-B584-E159-E4DE-1F3A36048A0F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72" creationId="{942E9C7D-E3D3-C281-886F-B3DD45DCF7D4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77" creationId="{085CE99A-C1F6-BE8D-049B-C15D99872BAA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86" creationId="{BC63A133-2AD0-29E6-E6B8-F30484862017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87" creationId="{C4AD8820-DDB9-9BF6-8EDA-D958F0E352DD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88" creationId="{567A5D85-7B73-755C-6BC1-E48EBE816316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89" creationId="{CB8E7639-5CAC-2F67-75F5-E909608F1A27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95" creationId="{284186A5-8FB8-DE27-F015-FFF6378640F7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128" creationId="{DE17D4D8-C931-3404-5AFC-20D86032C199}"/>
          </ac:grpSpMkLst>
        </pc:grpChg>
        <pc:grpChg chg="del">
          <ac:chgData name="Emanuel Ferreira da Silva" userId="acbf61af-dd8a-4530-9862-14641210e4cb" providerId="ADAL" clId="{82F914E5-4342-4D3B-8CD3-87D0E0E8CB5B}" dt="2025-01-29T17:08:44.789" v="111" actId="478"/>
          <ac:grpSpMkLst>
            <pc:docMk/>
            <pc:sldMk cId="2893707062" sldId="1778"/>
            <ac:grpSpMk id="134" creationId="{142A996D-7F45-5577-6A68-E4DDF1227AB9}"/>
          </ac:grpSpMkLst>
        </pc:grpChg>
        <pc:picChg chg="add del mod">
          <ac:chgData name="Emanuel Ferreira da Silva" userId="acbf61af-dd8a-4530-9862-14641210e4cb" providerId="ADAL" clId="{82F914E5-4342-4D3B-8CD3-87D0E0E8CB5B}" dt="2025-01-29T21:21:35.875" v="1130" actId="478"/>
          <ac:picMkLst>
            <pc:docMk/>
            <pc:sldMk cId="2893707062" sldId="1778"/>
            <ac:picMk id="8" creationId="{3D0193C1-0BCC-EDAF-3D9A-E6B40C52F468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11" creationId="{38BB2493-F293-9951-A873-F62AB1E4FFCC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15" creationId="{F9538D15-54C8-7E1B-025B-45E9EA68B61B}"/>
          </ac:picMkLst>
        </pc:picChg>
        <pc:picChg chg="add del mod">
          <ac:chgData name="Emanuel Ferreira da Silva" userId="acbf61af-dd8a-4530-9862-14641210e4cb" providerId="ADAL" clId="{82F914E5-4342-4D3B-8CD3-87D0E0E8CB5B}" dt="2025-01-29T21:21:35.875" v="1130" actId="478"/>
          <ac:picMkLst>
            <pc:docMk/>
            <pc:sldMk cId="2893707062" sldId="1778"/>
            <ac:picMk id="20" creationId="{08C907E2-5E55-85BB-5123-7910812F278F}"/>
          </ac:picMkLst>
        </pc:picChg>
        <pc:picChg chg="add del mod">
          <ac:chgData name="Emanuel Ferreira da Silva" userId="acbf61af-dd8a-4530-9862-14641210e4cb" providerId="ADAL" clId="{82F914E5-4342-4D3B-8CD3-87D0E0E8CB5B}" dt="2025-01-29T21:21:35.875" v="1130" actId="478"/>
          <ac:picMkLst>
            <pc:docMk/>
            <pc:sldMk cId="2893707062" sldId="1778"/>
            <ac:picMk id="21" creationId="{D440731E-016D-37FF-B2FE-16FACD549C4C}"/>
          </ac:picMkLst>
        </pc:picChg>
        <pc:picChg chg="add del mod">
          <ac:chgData name="Emanuel Ferreira da Silva" userId="acbf61af-dd8a-4530-9862-14641210e4cb" providerId="ADAL" clId="{82F914E5-4342-4D3B-8CD3-87D0E0E8CB5B}" dt="2025-01-29T21:21:35.875" v="1130" actId="478"/>
          <ac:picMkLst>
            <pc:docMk/>
            <pc:sldMk cId="2893707062" sldId="1778"/>
            <ac:picMk id="24" creationId="{36D4FFC0-B9F6-6565-9550-1E62029259B3}"/>
          </ac:picMkLst>
        </pc:picChg>
        <pc:picChg chg="add del mod">
          <ac:chgData name="Emanuel Ferreira da Silva" userId="acbf61af-dd8a-4530-9862-14641210e4cb" providerId="ADAL" clId="{82F914E5-4342-4D3B-8CD3-87D0E0E8CB5B}" dt="2025-01-29T21:21:35.875" v="1130" actId="478"/>
          <ac:picMkLst>
            <pc:docMk/>
            <pc:sldMk cId="2893707062" sldId="1778"/>
            <ac:picMk id="25" creationId="{E61CAB47-A2F1-706B-A749-08D1C55DE6C5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26" creationId="{BFD4048F-7285-B02B-323F-AF3444D37A23}"/>
          </ac:picMkLst>
        </pc:picChg>
        <pc:picChg chg="add del mod">
          <ac:chgData name="Emanuel Ferreira da Silva" userId="acbf61af-dd8a-4530-9862-14641210e4cb" providerId="ADAL" clId="{82F914E5-4342-4D3B-8CD3-87D0E0E8CB5B}" dt="2025-01-29T21:21:35.875" v="1130" actId="478"/>
          <ac:picMkLst>
            <pc:docMk/>
            <pc:sldMk cId="2893707062" sldId="1778"/>
            <ac:picMk id="27" creationId="{34896B2A-7456-D7C8-E01C-60A123690E6C}"/>
          </ac:picMkLst>
        </pc:picChg>
        <pc:picChg chg="add del mod">
          <ac:chgData name="Emanuel Ferreira da Silva" userId="acbf61af-dd8a-4530-9862-14641210e4cb" providerId="ADAL" clId="{82F914E5-4342-4D3B-8CD3-87D0E0E8CB5B}" dt="2025-01-29T21:22:23.178" v="1136" actId="21"/>
          <ac:picMkLst>
            <pc:docMk/>
            <pc:sldMk cId="2893707062" sldId="1778"/>
            <ac:picMk id="28" creationId="{CE64EA6E-AD87-1FB6-C5D6-86CAC6A7B231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34" creationId="{29979332-64B2-2C04-681A-78B0D830AA8A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46" creationId="{FEB89938-D099-3310-E0C9-D588345E56AB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54" creationId="{39395D07-3F82-7D48-F6F4-A2C36B4CCEA5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61" creationId="{08F5A4BA-BBF8-4E31-2476-FFEDAB76F8E3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73" creationId="{A5FF9B09-0BC7-4A1C-54A8-5CDA9F346855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98" creationId="{1063F931-6630-A5E8-C7A9-DC378769B506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82F914E5-4342-4D3B-8CD3-87D0E0E8CB5B}" dt="2025-01-29T17:08:44.789" v="111" actId="478"/>
          <ac:picMkLst>
            <pc:docMk/>
            <pc:sldMk cId="2893707062" sldId="1778"/>
            <ac:picMk id="130" creationId="{BF441B73-790F-5EB9-A84D-BAE55268F7DB}"/>
          </ac:picMkLst>
        </pc:pic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18" creationId="{6B145A68-751A-1053-667A-814BD4B96C19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37" creationId="{1166F534-92C2-ACE8-5853-386B4F9B403C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38" creationId="{5B0DDB98-C359-C4E2-8C6B-5E85726317CF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39" creationId="{3FC2C87D-95F4-4A6B-8051-FDC71FDC37E8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40" creationId="{9F4C8472-6006-614B-530D-22C222414DC1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41" creationId="{E8E278E0-CEAE-EF5D-7D94-62411FCDDEF4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42" creationId="{C508729B-80F9-D90B-2974-9788F2BA9043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43" creationId="{C3FC30DA-8E6D-88EA-36A8-A220687C018E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51" creationId="{60CF6680-644B-D7E2-44A8-46C770D8F633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66" creationId="{B96333D5-E7A8-5D32-090B-F20A8B7914B0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90" creationId="{C640E47A-2394-F3B1-EE6F-C15DF4E18E24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91" creationId="{8E5B1431-580B-1E18-78E3-B68D570B8BE0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92" creationId="{ACE491B3-2DCF-7B99-B7AF-7F0D27710AE9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93" creationId="{29465333-4172-4BEE-950D-5EACC4B93654}"/>
          </ac:cxnSpMkLst>
        </pc:cxnChg>
        <pc:cxnChg chg="del">
          <ac:chgData name="Emanuel Ferreira da Silva" userId="acbf61af-dd8a-4530-9862-14641210e4cb" providerId="ADAL" clId="{82F914E5-4342-4D3B-8CD3-87D0E0E8CB5B}" dt="2025-01-29T17:08:44.789" v="111" actId="478"/>
          <ac:cxnSpMkLst>
            <pc:docMk/>
            <pc:sldMk cId="2893707062" sldId="1778"/>
            <ac:cxnSpMk id="94" creationId="{85412A0B-04FC-A03C-6375-E5ED17792E63}"/>
          </ac:cxnSpMkLst>
        </pc:cxnChg>
      </pc:sldChg>
      <pc:sldChg chg="addSp delSp modSp add del mod addAnim delAnim modAnim">
        <pc:chgData name="Emanuel Ferreira da Silva" userId="acbf61af-dd8a-4530-9862-14641210e4cb" providerId="ADAL" clId="{82F914E5-4342-4D3B-8CD3-87D0E0E8CB5B}" dt="2025-01-29T21:19:38.654" v="1124" actId="47"/>
        <pc:sldMkLst>
          <pc:docMk/>
          <pc:sldMk cId="3789614190" sldId="1779"/>
        </pc:sldMkLst>
        <pc:spChg chg="mod">
          <ac:chgData name="Emanuel Ferreira da Silva" userId="acbf61af-dd8a-4530-9862-14641210e4cb" providerId="ADAL" clId="{82F914E5-4342-4D3B-8CD3-87D0E0E8CB5B}" dt="2025-01-29T17:11:25.205" v="129"/>
          <ac:spMkLst>
            <pc:docMk/>
            <pc:sldMk cId="3789614190" sldId="1779"/>
            <ac:spMk id="2" creationId="{DE7982D7-E1F6-83CE-D0D3-BF89ECF63CD8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7" creationId="{47F0435A-4BE5-68FA-01D6-499A69AFE77D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4" creationId="{4D17AAA7-8A09-6367-A19E-D92164CE676E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9" creationId="{DA86E3DB-7E70-5C75-1046-05F540FBBC96}"/>
          </ac:spMkLst>
        </pc:spChg>
        <pc:spChg chg="add del mod">
          <ac:chgData name="Emanuel Ferreira da Silva" userId="acbf61af-dd8a-4530-9862-14641210e4cb" providerId="ADAL" clId="{82F914E5-4342-4D3B-8CD3-87D0E0E8CB5B}" dt="2025-01-29T21:17:16.152" v="1097"/>
          <ac:spMkLst>
            <pc:docMk/>
            <pc:sldMk cId="3789614190" sldId="1779"/>
            <ac:spMk id="21" creationId="{8E10C018-9FD5-E693-A8E3-0639EFE55D5C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23" creationId="{D4D4A1D9-2E8D-025E-1995-C2190BDA6687}"/>
          </ac:spMkLst>
        </pc:spChg>
        <pc:spChg chg="add del mod">
          <ac:chgData name="Emanuel Ferreira da Silva" userId="acbf61af-dd8a-4530-9862-14641210e4cb" providerId="ADAL" clId="{82F914E5-4342-4D3B-8CD3-87D0E0E8CB5B}" dt="2025-01-29T21:17:16.152" v="1097"/>
          <ac:spMkLst>
            <pc:docMk/>
            <pc:sldMk cId="3789614190" sldId="1779"/>
            <ac:spMk id="24" creationId="{257752E0-2C0A-B5D4-E6D8-B07FD9A4BA5B}"/>
          </ac:spMkLst>
        </pc:spChg>
        <pc:spChg chg="add del mod">
          <ac:chgData name="Emanuel Ferreira da Silva" userId="acbf61af-dd8a-4530-9862-14641210e4cb" providerId="ADAL" clId="{82F914E5-4342-4D3B-8CD3-87D0E0E8CB5B}" dt="2025-01-29T21:17:16.152" v="1097"/>
          <ac:spMkLst>
            <pc:docMk/>
            <pc:sldMk cId="3789614190" sldId="1779"/>
            <ac:spMk id="25" creationId="{DFA1A5E0-381E-2D29-30EF-208CB69A1E73}"/>
          </ac:spMkLst>
        </pc:spChg>
        <pc:spChg chg="add del mod">
          <ac:chgData name="Emanuel Ferreira da Silva" userId="acbf61af-dd8a-4530-9862-14641210e4cb" providerId="ADAL" clId="{82F914E5-4342-4D3B-8CD3-87D0E0E8CB5B}" dt="2025-01-29T21:17:37.904" v="1103" actId="478"/>
          <ac:spMkLst>
            <pc:docMk/>
            <pc:sldMk cId="3789614190" sldId="1779"/>
            <ac:spMk id="28" creationId="{3ACF9262-09DA-2290-FB26-BA8A0BCF56ED}"/>
          </ac:spMkLst>
        </pc:spChg>
        <pc:spChg chg="add del mod">
          <ac:chgData name="Emanuel Ferreira da Silva" userId="acbf61af-dd8a-4530-9862-14641210e4cb" providerId="ADAL" clId="{82F914E5-4342-4D3B-8CD3-87D0E0E8CB5B}" dt="2025-01-29T21:17:37.904" v="1103" actId="478"/>
          <ac:spMkLst>
            <pc:docMk/>
            <pc:sldMk cId="3789614190" sldId="1779"/>
            <ac:spMk id="31" creationId="{E5EDB154-770B-FC80-9371-7236BBEB8579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33" creationId="{D915910C-D610-C0B2-A446-F704EDF46E06}"/>
          </ac:spMkLst>
        </pc:spChg>
        <pc:spChg chg="add del mod">
          <ac:chgData name="Emanuel Ferreira da Silva" userId="acbf61af-dd8a-4530-9862-14641210e4cb" providerId="ADAL" clId="{82F914E5-4342-4D3B-8CD3-87D0E0E8CB5B}" dt="2025-01-29T21:17:28.344" v="1101" actId="478"/>
          <ac:spMkLst>
            <pc:docMk/>
            <pc:sldMk cId="3789614190" sldId="1779"/>
            <ac:spMk id="44" creationId="{20221352-EF40-815C-8D8F-FE5DEBEB1F28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70" creationId="{23CD018B-5779-6D49-D594-04D8C806857A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82" creationId="{E191093E-CD75-8C09-23CA-EC3889CE1CAF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83" creationId="{7A5F1D7E-3705-3872-965F-FB46E7F23802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84" creationId="{A44F12F7-D5C7-4B98-4654-6B0636E69D26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99" creationId="{C1592A9B-5930-78B2-7FF2-F4A52EAB824C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00" creationId="{376902BF-AB2F-184B-1E7F-AE4FA814C53E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02" creationId="{FBF27D01-44C8-58FC-110E-F224FEB428E8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03" creationId="{06A1CB3A-2B4B-954D-75B0-77B840CF5D1A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04" creationId="{76FFB310-21BE-B500-4F54-EE91407FACD1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05" creationId="{1226C700-2F3E-586A-CDC9-45ABAEC9F0E7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06" creationId="{CA38C574-C840-73F3-4BC0-B73166DFF981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07" creationId="{EC0CA8BA-3056-9545-E944-A69C51EF6239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29" creationId="{136B95FC-94F7-E5FA-132C-942E4562D3B2}"/>
          </ac:spMkLst>
        </pc:spChg>
        <pc:spChg chg="del">
          <ac:chgData name="Emanuel Ferreira da Silva" userId="acbf61af-dd8a-4530-9862-14641210e4cb" providerId="ADAL" clId="{82F914E5-4342-4D3B-8CD3-87D0E0E8CB5B}" dt="2025-01-29T17:08:47.071" v="112" actId="478"/>
          <ac:spMkLst>
            <pc:docMk/>
            <pc:sldMk cId="3789614190" sldId="1779"/>
            <ac:spMk id="135" creationId="{0F9D7001-7AD1-5AC8-091F-6F896F6AAC11}"/>
          </ac:spMkLst>
        </pc:s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22" creationId="{49A2BA0E-EF80-574B-D1B7-AE3A2E2423AC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32" creationId="{FB16F60A-8538-6A78-C964-49BACDDD3F94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45" creationId="{FA96A57F-B8CD-BC39-910F-ADAFA983B1A3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53" creationId="{51DAEACB-3BEC-D98E-FA9D-9356061803D8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60" creationId="{8599CCD1-B584-E159-E4DE-1F3A36048A0F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72" creationId="{942E9C7D-E3D3-C281-886F-B3DD45DCF7D4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77" creationId="{085CE99A-C1F6-BE8D-049B-C15D99872BAA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86" creationId="{BC63A133-2AD0-29E6-E6B8-F30484862017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87" creationId="{C4AD8820-DDB9-9BF6-8EDA-D958F0E352DD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88" creationId="{567A5D85-7B73-755C-6BC1-E48EBE816316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89" creationId="{CB8E7639-5CAC-2F67-75F5-E909608F1A27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95" creationId="{284186A5-8FB8-DE27-F015-FFF6378640F7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128" creationId="{DE17D4D8-C931-3404-5AFC-20D86032C199}"/>
          </ac:grpSpMkLst>
        </pc:grpChg>
        <pc:grpChg chg="del">
          <ac:chgData name="Emanuel Ferreira da Silva" userId="acbf61af-dd8a-4530-9862-14641210e4cb" providerId="ADAL" clId="{82F914E5-4342-4D3B-8CD3-87D0E0E8CB5B}" dt="2025-01-29T17:08:47.071" v="112" actId="478"/>
          <ac:grpSpMkLst>
            <pc:docMk/>
            <pc:sldMk cId="3789614190" sldId="1779"/>
            <ac:grpSpMk id="134" creationId="{142A996D-7F45-5577-6A68-E4DDF1227AB9}"/>
          </ac:grpSpMkLst>
        </pc:grpChg>
        <pc:picChg chg="add del mod">
          <ac:chgData name="Emanuel Ferreira da Silva" userId="acbf61af-dd8a-4530-9862-14641210e4cb" providerId="ADAL" clId="{82F914E5-4342-4D3B-8CD3-87D0E0E8CB5B}" dt="2025-01-29T21:16:10.859" v="1092" actId="478"/>
          <ac:picMkLst>
            <pc:docMk/>
            <pc:sldMk cId="3789614190" sldId="1779"/>
            <ac:picMk id="4" creationId="{23CD6D9F-5E38-8A0A-7C45-345BE22F1665}"/>
          </ac:picMkLst>
        </pc:picChg>
        <pc:picChg chg="add del mod">
          <ac:chgData name="Emanuel Ferreira da Silva" userId="acbf61af-dd8a-4530-9862-14641210e4cb" providerId="ADAL" clId="{82F914E5-4342-4D3B-8CD3-87D0E0E8CB5B}" dt="2025-01-29T21:16:10.859" v="1092" actId="478"/>
          <ac:picMkLst>
            <pc:docMk/>
            <pc:sldMk cId="3789614190" sldId="1779"/>
            <ac:picMk id="8" creationId="{70A6473A-1813-AE51-E6B8-CDBBD0214D89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11" creationId="{38BB2493-F293-9951-A873-F62AB1E4FFCC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15" creationId="{F9538D15-54C8-7E1B-025B-45E9EA68B61B}"/>
          </ac:picMkLst>
        </pc:picChg>
        <pc:picChg chg="add del mod">
          <ac:chgData name="Emanuel Ferreira da Silva" userId="acbf61af-dd8a-4530-9862-14641210e4cb" providerId="ADAL" clId="{82F914E5-4342-4D3B-8CD3-87D0E0E8CB5B}" dt="2025-01-29T21:19:36.083" v="1122" actId="21"/>
          <ac:picMkLst>
            <pc:docMk/>
            <pc:sldMk cId="3789614190" sldId="1779"/>
            <ac:picMk id="20" creationId="{E2E560D7-408F-FA55-BED5-4F00343B5354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26" creationId="{BFD4048F-7285-B02B-323F-AF3444D37A23}"/>
          </ac:picMkLst>
        </pc:picChg>
        <pc:picChg chg="add del mod">
          <ac:chgData name="Emanuel Ferreira da Silva" userId="acbf61af-dd8a-4530-9862-14641210e4cb" providerId="ADAL" clId="{82F914E5-4342-4D3B-8CD3-87D0E0E8CB5B}" dt="2025-01-29T21:17:37.904" v="1103" actId="478"/>
          <ac:picMkLst>
            <pc:docMk/>
            <pc:sldMk cId="3789614190" sldId="1779"/>
            <ac:picMk id="27" creationId="{5CD68808-9A46-45A1-2EE5-2F9C375F03AB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34" creationId="{29979332-64B2-2C04-681A-78B0D830AA8A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46" creationId="{FEB89938-D099-3310-E0C9-D588345E56AB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54" creationId="{39395D07-3F82-7D48-F6F4-A2C36B4CCEA5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61" creationId="{08F5A4BA-BBF8-4E31-2476-FFEDAB76F8E3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73" creationId="{A5FF9B09-0BC7-4A1C-54A8-5CDA9F346855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98" creationId="{1063F931-6630-A5E8-C7A9-DC378769B506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82F914E5-4342-4D3B-8CD3-87D0E0E8CB5B}" dt="2025-01-29T17:08:47.071" v="112" actId="478"/>
          <ac:picMkLst>
            <pc:docMk/>
            <pc:sldMk cId="3789614190" sldId="1779"/>
            <ac:picMk id="130" creationId="{BF441B73-790F-5EB9-A84D-BAE55268F7DB}"/>
          </ac:picMkLst>
        </pc:pic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18" creationId="{6B145A68-751A-1053-667A-814BD4B96C19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37" creationId="{1166F534-92C2-ACE8-5853-386B4F9B403C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38" creationId="{5B0DDB98-C359-C4E2-8C6B-5E85726317CF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39" creationId="{3FC2C87D-95F4-4A6B-8051-FDC71FDC37E8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40" creationId="{9F4C8472-6006-614B-530D-22C222414DC1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41" creationId="{E8E278E0-CEAE-EF5D-7D94-62411FCDDEF4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42" creationId="{C508729B-80F9-D90B-2974-9788F2BA9043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43" creationId="{C3FC30DA-8E6D-88EA-36A8-A220687C018E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51" creationId="{60CF6680-644B-D7E2-44A8-46C770D8F633}"/>
          </ac:cxnSpMkLst>
        </pc:cxnChg>
        <pc:cxnChg chg="add del mod">
          <ac:chgData name="Emanuel Ferreira da Silva" userId="acbf61af-dd8a-4530-9862-14641210e4cb" providerId="ADAL" clId="{82F914E5-4342-4D3B-8CD3-87D0E0E8CB5B}" dt="2025-01-29T21:17:26.126" v="1100" actId="478"/>
          <ac:cxnSpMkLst>
            <pc:docMk/>
            <pc:sldMk cId="3789614190" sldId="1779"/>
            <ac:cxnSpMk id="52" creationId="{A0E1310A-C6B3-3E41-3462-E4AEFAB518D9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66" creationId="{B96333D5-E7A8-5D32-090B-F20A8B7914B0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90" creationId="{C640E47A-2394-F3B1-EE6F-C15DF4E18E24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91" creationId="{8E5B1431-580B-1E18-78E3-B68D570B8BE0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92" creationId="{ACE491B3-2DCF-7B99-B7AF-7F0D27710AE9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93" creationId="{29465333-4172-4BEE-950D-5EACC4B93654}"/>
          </ac:cxnSpMkLst>
        </pc:cxnChg>
        <pc:cxnChg chg="del">
          <ac:chgData name="Emanuel Ferreira da Silva" userId="acbf61af-dd8a-4530-9862-14641210e4cb" providerId="ADAL" clId="{82F914E5-4342-4D3B-8CD3-87D0E0E8CB5B}" dt="2025-01-29T17:08:47.071" v="112" actId="478"/>
          <ac:cxnSpMkLst>
            <pc:docMk/>
            <pc:sldMk cId="3789614190" sldId="1779"/>
            <ac:cxnSpMk id="94" creationId="{85412A0B-04FC-A03C-6375-E5ED17792E63}"/>
          </ac:cxnSpMkLst>
        </pc:cxnChg>
      </pc:sldChg>
      <pc:sldChg chg="addSp delSp modSp add del mod delAnim modAnim">
        <pc:chgData name="Emanuel Ferreira da Silva" userId="acbf61af-dd8a-4530-9862-14641210e4cb" providerId="ADAL" clId="{82F914E5-4342-4D3B-8CD3-87D0E0E8CB5B}" dt="2025-01-29T20:06:06.027" v="689" actId="47"/>
        <pc:sldMkLst>
          <pc:docMk/>
          <pc:sldMk cId="497867803" sldId="1780"/>
        </pc:sldMkLst>
        <pc:spChg chg="mod">
          <ac:chgData name="Emanuel Ferreira da Silva" userId="acbf61af-dd8a-4530-9862-14641210e4cb" providerId="ADAL" clId="{82F914E5-4342-4D3B-8CD3-87D0E0E8CB5B}" dt="2025-01-29T17:11:16.053" v="127"/>
          <ac:spMkLst>
            <pc:docMk/>
            <pc:sldMk cId="497867803" sldId="1780"/>
            <ac:spMk id="2" creationId="{DE7982D7-E1F6-83CE-D0D3-BF89ECF63CD8}"/>
          </ac:spMkLst>
        </pc:spChg>
        <pc:spChg chg="add del mod">
          <ac:chgData name="Emanuel Ferreira da Silva" userId="acbf61af-dd8a-4530-9862-14641210e4cb" providerId="ADAL" clId="{82F914E5-4342-4D3B-8CD3-87D0E0E8CB5B}" dt="2025-01-29T19:24:00.567" v="613" actId="478"/>
          <ac:spMkLst>
            <pc:docMk/>
            <pc:sldMk cId="497867803" sldId="1780"/>
            <ac:spMk id="4" creationId="{380C164C-E990-8A4D-7A56-3FB283AD447E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7" creationId="{47F0435A-4BE5-68FA-01D6-499A69AFE77D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8" creationId="{B319E8B0-C85A-172C-F470-45B01DD56403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4" creationId="{4D17AAA7-8A09-6367-A19E-D92164CE676E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9" creationId="{DA86E3DB-7E70-5C75-1046-05F540FBBC96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20" creationId="{215D19C0-85CC-C5E6-CD46-38EAA9F9B03C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21" creationId="{F6B02935-DC1B-E4E8-A23A-F6ADB51D2E45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23" creationId="{D4D4A1D9-2E8D-025E-1995-C2190BDA6687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24" creationId="{21D4F431-8DCD-7750-98D3-FD3EC8724774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25" creationId="{F7012F58-2506-C3D7-2E9E-7A41D1DEABBA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27" creationId="{C5E5D0DB-E9F6-70F8-BFFE-AEEEB255E5CF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33" creationId="{D915910C-D610-C0B2-A446-F704EDF46E06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70" creationId="{23CD018B-5779-6D49-D594-04D8C806857A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82" creationId="{E191093E-CD75-8C09-23CA-EC3889CE1CAF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83" creationId="{7A5F1D7E-3705-3872-965F-FB46E7F23802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84" creationId="{A44F12F7-D5C7-4B98-4654-6B0636E69D26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99" creationId="{C1592A9B-5930-78B2-7FF2-F4A52EAB824C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00" creationId="{376902BF-AB2F-184B-1E7F-AE4FA814C53E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02" creationId="{FBF27D01-44C8-58FC-110E-F224FEB428E8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03" creationId="{06A1CB3A-2B4B-954D-75B0-77B840CF5D1A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04" creationId="{76FFB310-21BE-B500-4F54-EE91407FACD1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05" creationId="{1226C700-2F3E-586A-CDC9-45ABAEC9F0E7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06" creationId="{CA38C574-C840-73F3-4BC0-B73166DFF981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07" creationId="{EC0CA8BA-3056-9545-E944-A69C51EF6239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27" creationId="{2DDDEC2A-49E8-44C1-788A-1A55C7F8F276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29" creationId="{136B95FC-94F7-E5FA-132C-942E4562D3B2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33" creationId="{42456B16-F077-BA59-A6A7-F32BCE63FE4F}"/>
          </ac:spMkLst>
        </pc:spChg>
        <pc:spChg chg="del">
          <ac:chgData name="Emanuel Ferreira da Silva" userId="acbf61af-dd8a-4530-9862-14641210e4cb" providerId="ADAL" clId="{82F914E5-4342-4D3B-8CD3-87D0E0E8CB5B}" dt="2025-01-29T17:08:50.028" v="113" actId="478"/>
          <ac:spMkLst>
            <pc:docMk/>
            <pc:sldMk cId="497867803" sldId="1780"/>
            <ac:spMk id="135" creationId="{0F9D7001-7AD1-5AC8-091F-6F896F6AAC11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36" creationId="{AFA54427-949D-31EC-75D0-1707C994EF8D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38" creationId="{4491E65F-C040-0C20-5E2F-6CED1F416ABB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0" creationId="{2329BD5C-B240-6B5D-ACBA-FDB799282EE2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1" creationId="{6BC53704-5EE3-6188-DBD5-774369E25A4C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2" creationId="{B8523CB1-E949-3317-0F7E-2EDAEAB85566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3" creationId="{3823280B-2EDD-32ED-C9F8-C174CCDFE549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4" creationId="{815C9266-618D-D16D-0776-F72A648ECEAF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5" creationId="{5C4C2C7F-B5A2-7B6D-2231-54EE8AE885CA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6" creationId="{C121317F-07CC-F621-587A-635D417F855A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7" creationId="{ADA1C1AB-3275-22B8-8E6F-86B813248342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8" creationId="{F0485406-2D6A-9DB5-884C-B8D01D1378A7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49" creationId="{0C947DF9-38F3-4FFD-F15F-6435A4CFA541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50" creationId="{93D70584-5EED-DC95-6988-9E40AA2994C4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51" creationId="{D60150A9-3950-E420-382B-95FFA197BDCF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52" creationId="{6F915862-93CA-FBC0-5C89-52379B3395AD}"/>
          </ac:spMkLst>
        </pc:spChg>
        <pc:spChg chg="add mod">
          <ac:chgData name="Emanuel Ferreira da Silva" userId="acbf61af-dd8a-4530-9862-14641210e4cb" providerId="ADAL" clId="{82F914E5-4342-4D3B-8CD3-87D0E0E8CB5B}" dt="2025-01-29T19:25:36.855" v="633" actId="164"/>
          <ac:spMkLst>
            <pc:docMk/>
            <pc:sldMk cId="497867803" sldId="1780"/>
            <ac:spMk id="153" creationId="{C1F7FDFD-D0CF-A964-3B0B-833356D48252}"/>
          </ac:spMkLst>
        </pc:spChg>
        <pc:spChg chg="add del mod">
          <ac:chgData name="Emanuel Ferreira da Silva" userId="acbf61af-dd8a-4530-9862-14641210e4cb" providerId="ADAL" clId="{82F914E5-4342-4D3B-8CD3-87D0E0E8CB5B}" dt="2025-01-29T19:25:31.651" v="632" actId="478"/>
          <ac:spMkLst>
            <pc:docMk/>
            <pc:sldMk cId="497867803" sldId="1780"/>
            <ac:spMk id="160" creationId="{9A8A7CD8-C2ED-420A-1325-8C52FA1EA8C7}"/>
          </ac:spMkLst>
        </pc:spChg>
        <pc:spChg chg="add del mod">
          <ac:chgData name="Emanuel Ferreira da Silva" userId="acbf61af-dd8a-4530-9862-14641210e4cb" providerId="ADAL" clId="{82F914E5-4342-4D3B-8CD3-87D0E0E8CB5B}" dt="2025-01-29T19:25:26.376" v="626" actId="478"/>
          <ac:spMkLst>
            <pc:docMk/>
            <pc:sldMk cId="497867803" sldId="1780"/>
            <ac:spMk id="161" creationId="{755B8BC3-C697-3087-F2DC-714A029B1D5C}"/>
          </ac:spMkLst>
        </pc:spChg>
        <pc:spChg chg="add del mod">
          <ac:chgData name="Emanuel Ferreira da Silva" userId="acbf61af-dd8a-4530-9862-14641210e4cb" providerId="ADAL" clId="{82F914E5-4342-4D3B-8CD3-87D0E0E8CB5B}" dt="2025-01-29T19:25:30.611" v="631" actId="478"/>
          <ac:spMkLst>
            <pc:docMk/>
            <pc:sldMk cId="497867803" sldId="1780"/>
            <ac:spMk id="162" creationId="{B7CA4F6B-AE29-F97A-61A3-EFD111E27FC0}"/>
          </ac:spMkLst>
        </pc:spChg>
        <pc:spChg chg="add del mod">
          <ac:chgData name="Emanuel Ferreira da Silva" userId="acbf61af-dd8a-4530-9862-14641210e4cb" providerId="ADAL" clId="{82F914E5-4342-4D3B-8CD3-87D0E0E8CB5B}" dt="2025-01-29T19:25:29.306" v="629" actId="478"/>
          <ac:spMkLst>
            <pc:docMk/>
            <pc:sldMk cId="497867803" sldId="1780"/>
            <ac:spMk id="163" creationId="{E9236494-0E34-6AC2-B69F-70FD12A7145A}"/>
          </ac:spMkLst>
        </pc:spChg>
        <pc:spChg chg="add del mod">
          <ac:chgData name="Emanuel Ferreira da Silva" userId="acbf61af-dd8a-4530-9862-14641210e4cb" providerId="ADAL" clId="{82F914E5-4342-4D3B-8CD3-87D0E0E8CB5B}" dt="2025-01-29T19:25:27.431" v="627" actId="478"/>
          <ac:spMkLst>
            <pc:docMk/>
            <pc:sldMk cId="497867803" sldId="1780"/>
            <ac:spMk id="164" creationId="{907C2B2E-9308-5E88-1EF9-EA99E0E27FE8}"/>
          </ac:spMkLst>
        </pc:spChg>
        <pc:spChg chg="add del mod">
          <ac:chgData name="Emanuel Ferreira da Silva" userId="acbf61af-dd8a-4530-9862-14641210e4cb" providerId="ADAL" clId="{82F914E5-4342-4D3B-8CD3-87D0E0E8CB5B}" dt="2025-01-29T19:25:28.045" v="628" actId="478"/>
          <ac:spMkLst>
            <pc:docMk/>
            <pc:sldMk cId="497867803" sldId="1780"/>
            <ac:spMk id="165" creationId="{43C184F3-D403-6B30-7A50-B89648385C40}"/>
          </ac:spMkLst>
        </pc:spChg>
        <pc:spChg chg="mod">
          <ac:chgData name="Emanuel Ferreira da Silva" userId="acbf61af-dd8a-4530-9862-14641210e4cb" providerId="ADAL" clId="{82F914E5-4342-4D3B-8CD3-87D0E0E8CB5B}" dt="2025-01-29T19:23:55.929" v="611"/>
          <ac:spMkLst>
            <pc:docMk/>
            <pc:sldMk cId="497867803" sldId="1780"/>
            <ac:spMk id="167" creationId="{C15FB1C2-8C43-D815-D8F2-C3E84A354717}"/>
          </ac:spMkLst>
        </pc:spChg>
        <pc:spChg chg="mod">
          <ac:chgData name="Emanuel Ferreira da Silva" userId="acbf61af-dd8a-4530-9862-14641210e4cb" providerId="ADAL" clId="{82F914E5-4342-4D3B-8CD3-87D0E0E8CB5B}" dt="2025-01-29T19:23:55.929" v="611"/>
          <ac:spMkLst>
            <pc:docMk/>
            <pc:sldMk cId="497867803" sldId="1780"/>
            <ac:spMk id="169" creationId="{66F2571E-A442-681D-CE69-FF54AA255D1E}"/>
          </ac:spMkLst>
        </pc:s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22" creationId="{49A2BA0E-EF80-574B-D1B7-AE3A2E2423AC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32" creationId="{FB16F60A-8538-6A78-C964-49BACDDD3F94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45" creationId="{FA96A57F-B8CD-BC39-910F-ADAFA983B1A3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53" creationId="{51DAEACB-3BEC-D98E-FA9D-9356061803D8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60" creationId="{8599CCD1-B584-E159-E4DE-1F3A36048A0F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72" creationId="{942E9C7D-E3D3-C281-886F-B3DD45DCF7D4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77" creationId="{085CE99A-C1F6-BE8D-049B-C15D99872BAA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86" creationId="{BC63A133-2AD0-29E6-E6B8-F30484862017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87" creationId="{C4AD8820-DDB9-9BF6-8EDA-D958F0E352DD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88" creationId="{567A5D85-7B73-755C-6BC1-E48EBE816316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89" creationId="{CB8E7639-5CAC-2F67-75F5-E909608F1A27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95" creationId="{284186A5-8FB8-DE27-F015-FFF6378640F7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128" creationId="{DE17D4D8-C931-3404-5AFC-20D86032C199}"/>
          </ac:grpSpMkLst>
        </pc:grpChg>
        <pc:grpChg chg="del">
          <ac:chgData name="Emanuel Ferreira da Silva" userId="acbf61af-dd8a-4530-9862-14641210e4cb" providerId="ADAL" clId="{82F914E5-4342-4D3B-8CD3-87D0E0E8CB5B}" dt="2025-01-29T17:08:50.028" v="113" actId="478"/>
          <ac:grpSpMkLst>
            <pc:docMk/>
            <pc:sldMk cId="497867803" sldId="1780"/>
            <ac:grpSpMk id="134" creationId="{142A996D-7F45-5577-6A68-E4DDF1227AB9}"/>
          </ac:grpSpMkLst>
        </pc:grpChg>
        <pc:grpChg chg="add del mod">
          <ac:chgData name="Emanuel Ferreira da Silva" userId="acbf61af-dd8a-4530-9862-14641210e4cb" providerId="ADAL" clId="{82F914E5-4342-4D3B-8CD3-87D0E0E8CB5B}" dt="2025-01-29T19:23:59.529" v="612" actId="478"/>
          <ac:grpSpMkLst>
            <pc:docMk/>
            <pc:sldMk cId="497867803" sldId="1780"/>
            <ac:grpSpMk id="166" creationId="{EAC81410-AC1B-5808-1A22-742A64C96702}"/>
          </ac:grpSpMkLst>
        </pc:grpChg>
        <pc:grpChg chg="add mod">
          <ac:chgData name="Emanuel Ferreira da Silva" userId="acbf61af-dd8a-4530-9862-14641210e4cb" providerId="ADAL" clId="{82F914E5-4342-4D3B-8CD3-87D0E0E8CB5B}" dt="2025-01-29T19:25:45.957" v="634" actId="1076"/>
          <ac:grpSpMkLst>
            <pc:docMk/>
            <pc:sldMk cId="497867803" sldId="1780"/>
            <ac:grpSpMk id="170" creationId="{6211B1C3-C84F-FA04-80B7-4FEB3F7AE3F7}"/>
          </ac:grpSpMkLst>
        </pc:grp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11" creationId="{38BB2493-F293-9951-A873-F62AB1E4FFCC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15" creationId="{F9538D15-54C8-7E1B-025B-45E9EA68B61B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26" creationId="{BFD4048F-7285-B02B-323F-AF3444D37A23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34" creationId="{29979332-64B2-2C04-681A-78B0D830AA8A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46" creationId="{FEB89938-D099-3310-E0C9-D588345E56AB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54" creationId="{39395D07-3F82-7D48-F6F4-A2C36B4CCEA5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61" creationId="{08F5A4BA-BBF8-4E31-2476-FFEDAB76F8E3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73" creationId="{A5FF9B09-0BC7-4A1C-54A8-5CDA9F346855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98" creationId="{1063F931-6630-A5E8-C7A9-DC378769B506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82F914E5-4342-4D3B-8CD3-87D0E0E8CB5B}" dt="2025-01-29T17:08:50.028" v="113" actId="478"/>
          <ac:picMkLst>
            <pc:docMk/>
            <pc:sldMk cId="497867803" sldId="1780"/>
            <ac:picMk id="130" creationId="{BF441B73-790F-5EB9-A84D-BAE55268F7DB}"/>
          </ac:picMkLst>
        </pc:picChg>
        <pc:picChg chg="add del mod">
          <ac:chgData name="Emanuel Ferreira da Silva" userId="acbf61af-dd8a-4530-9862-14641210e4cb" providerId="ADAL" clId="{82F914E5-4342-4D3B-8CD3-87D0E0E8CB5B}" dt="2025-01-29T19:24:17.224" v="617" actId="478"/>
          <ac:picMkLst>
            <pc:docMk/>
            <pc:sldMk cId="497867803" sldId="1780"/>
            <ac:picMk id="154" creationId="{03A7A512-BE00-1557-5C6F-C11945086805}"/>
          </ac:picMkLst>
        </pc:picChg>
        <pc:picChg chg="add del mod">
          <ac:chgData name="Emanuel Ferreira da Silva" userId="acbf61af-dd8a-4530-9862-14641210e4cb" providerId="ADAL" clId="{82F914E5-4342-4D3B-8CD3-87D0E0E8CB5B}" dt="2025-01-29T19:24:17.916" v="618" actId="478"/>
          <ac:picMkLst>
            <pc:docMk/>
            <pc:sldMk cId="497867803" sldId="1780"/>
            <ac:picMk id="155" creationId="{28D4755B-D017-A836-56AA-4B5CE5E6FDA1}"/>
          </ac:picMkLst>
        </pc:picChg>
        <pc:picChg chg="add del mod">
          <ac:chgData name="Emanuel Ferreira da Silva" userId="acbf61af-dd8a-4530-9862-14641210e4cb" providerId="ADAL" clId="{82F914E5-4342-4D3B-8CD3-87D0E0E8CB5B}" dt="2025-01-29T19:24:16.376" v="616" actId="478"/>
          <ac:picMkLst>
            <pc:docMk/>
            <pc:sldMk cId="497867803" sldId="1780"/>
            <ac:picMk id="156" creationId="{95ACC5B2-F9C2-454B-3856-DCD6B05AED27}"/>
          </ac:picMkLst>
        </pc:picChg>
        <pc:picChg chg="add del mod">
          <ac:chgData name="Emanuel Ferreira da Silva" userId="acbf61af-dd8a-4530-9862-14641210e4cb" providerId="ADAL" clId="{82F914E5-4342-4D3B-8CD3-87D0E0E8CB5B}" dt="2025-01-29T19:24:18.748" v="619" actId="478"/>
          <ac:picMkLst>
            <pc:docMk/>
            <pc:sldMk cId="497867803" sldId="1780"/>
            <ac:picMk id="157" creationId="{085A5CA8-F0F4-425C-D3E1-6E869E9E29B1}"/>
          </ac:picMkLst>
        </pc:picChg>
        <pc:picChg chg="add del mod">
          <ac:chgData name="Emanuel Ferreira da Silva" userId="acbf61af-dd8a-4530-9862-14641210e4cb" providerId="ADAL" clId="{82F914E5-4342-4D3B-8CD3-87D0E0E8CB5B}" dt="2025-01-29T19:24:19.630" v="620" actId="478"/>
          <ac:picMkLst>
            <pc:docMk/>
            <pc:sldMk cId="497867803" sldId="1780"/>
            <ac:picMk id="158" creationId="{543755B5-1614-5653-670A-94F19A563A3E}"/>
          </ac:picMkLst>
        </pc:picChg>
        <pc:picChg chg="add del mod">
          <ac:chgData name="Emanuel Ferreira da Silva" userId="acbf61af-dd8a-4530-9862-14641210e4cb" providerId="ADAL" clId="{82F914E5-4342-4D3B-8CD3-87D0E0E8CB5B}" dt="2025-01-29T19:24:20.354" v="621" actId="478"/>
          <ac:picMkLst>
            <pc:docMk/>
            <pc:sldMk cId="497867803" sldId="1780"/>
            <ac:picMk id="159" creationId="{69E38D98-4C70-C9CC-389E-9FCC6E788AD1}"/>
          </ac:picMkLst>
        </pc:picChg>
        <pc:picChg chg="mod">
          <ac:chgData name="Emanuel Ferreira da Silva" userId="acbf61af-dd8a-4530-9862-14641210e4cb" providerId="ADAL" clId="{82F914E5-4342-4D3B-8CD3-87D0E0E8CB5B}" dt="2025-01-29T19:23:55.929" v="611"/>
          <ac:picMkLst>
            <pc:docMk/>
            <pc:sldMk cId="497867803" sldId="1780"/>
            <ac:picMk id="168" creationId="{41D6247A-A850-168C-874D-2FDA4756EA01}"/>
          </ac:picMkLst>
        </pc:pic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18" creationId="{6B145A68-751A-1053-667A-814BD4B96C19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28" creationId="{1CE13313-78A0-A178-575E-65C81E21DD9D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31" creationId="{35EDEACA-7C51-759D-39D8-3DA810CFCC4D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37" creationId="{1166F534-92C2-ACE8-5853-386B4F9B403C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38" creationId="{5B0DDB98-C359-C4E2-8C6B-5E85726317CF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39" creationId="{3FC2C87D-95F4-4A6B-8051-FDC71FDC37E8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40" creationId="{9F4C8472-6006-614B-530D-22C222414DC1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41" creationId="{E8E278E0-CEAE-EF5D-7D94-62411FCDDEF4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42" creationId="{C508729B-80F9-D90B-2974-9788F2BA9043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43" creationId="{C3FC30DA-8E6D-88EA-36A8-A220687C018E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44" creationId="{37E2E557-ACBD-E368-3D75-79713C468B7D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51" creationId="{60CF6680-644B-D7E2-44A8-46C770D8F633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52" creationId="{9F37B358-377F-1BD7-3298-256225BD3EA6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59" creationId="{733A8F3B-39F7-CBFF-94A1-200379FD0EF7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66" creationId="{B96333D5-E7A8-5D32-090B-F20A8B7914B0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67" creationId="{90EEE071-27A0-5A02-1EEB-C2C3008037B5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71" creationId="{3D24D906-9712-7020-189B-63B627FA4223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76" creationId="{5A0509F4-701A-5771-167F-8DD2CD21A5D5}"/>
          </ac:cxnSpMkLst>
        </pc:cxnChg>
        <pc:cxnChg chg="add mod">
          <ac:chgData name="Emanuel Ferreira da Silva" userId="acbf61af-dd8a-4530-9862-14641210e4cb" providerId="ADAL" clId="{82F914E5-4342-4D3B-8CD3-87D0E0E8CB5B}" dt="2025-01-29T19:25:36.855" v="633" actId="164"/>
          <ac:cxnSpMkLst>
            <pc:docMk/>
            <pc:sldMk cId="497867803" sldId="1780"/>
            <ac:cxnSpMk id="85" creationId="{9A48706E-D384-13DB-4A74-1973D9A181C3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90" creationId="{C640E47A-2394-F3B1-EE6F-C15DF4E18E24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91" creationId="{8E5B1431-580B-1E18-78E3-B68D570B8BE0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92" creationId="{ACE491B3-2DCF-7B99-B7AF-7F0D27710AE9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93" creationId="{29465333-4172-4BEE-950D-5EACC4B93654}"/>
          </ac:cxnSpMkLst>
        </pc:cxnChg>
        <pc:cxnChg chg="del">
          <ac:chgData name="Emanuel Ferreira da Silva" userId="acbf61af-dd8a-4530-9862-14641210e4cb" providerId="ADAL" clId="{82F914E5-4342-4D3B-8CD3-87D0E0E8CB5B}" dt="2025-01-29T17:08:50.028" v="113" actId="478"/>
          <ac:cxnSpMkLst>
            <pc:docMk/>
            <pc:sldMk cId="497867803" sldId="1780"/>
            <ac:cxnSpMk id="94" creationId="{85412A0B-04FC-A03C-6375-E5ED17792E63}"/>
          </ac:cxnSpMkLst>
        </pc:cxnChg>
      </pc:sldChg>
      <pc:sldChg chg="addSp delSp modSp add del mod addAnim delAnim modAnim">
        <pc:chgData name="Emanuel Ferreira da Silva" userId="acbf61af-dd8a-4530-9862-14641210e4cb" providerId="ADAL" clId="{82F914E5-4342-4D3B-8CD3-87D0E0E8CB5B}" dt="2025-01-29T19:21:38.477" v="609" actId="47"/>
        <pc:sldMkLst>
          <pc:docMk/>
          <pc:sldMk cId="3977713895" sldId="1781"/>
        </pc:sldMkLst>
        <pc:spChg chg="mod">
          <ac:chgData name="Emanuel Ferreira da Silva" userId="acbf61af-dd8a-4530-9862-14641210e4cb" providerId="ADAL" clId="{82F914E5-4342-4D3B-8CD3-87D0E0E8CB5B}" dt="2025-01-29T17:11:03.979" v="124"/>
          <ac:spMkLst>
            <pc:docMk/>
            <pc:sldMk cId="3977713895" sldId="1781"/>
            <ac:spMk id="2" creationId="{DE7982D7-E1F6-83CE-D0D3-BF89ECF63CD8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5" creationId="{D71A18F2-24B9-DC80-3598-DD597820F94E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6" creationId="{34A39226-D4A5-4FF2-E486-EB8DDBB17DFF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7" creationId="{47F0435A-4BE5-68FA-01D6-499A69AFE77D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2" creationId="{19016120-6F6E-FC73-3A2E-181ACED272D4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3" creationId="{085AD68A-E990-AC28-A18E-4F5A75DFD2E9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4" creationId="{4D17AAA7-8A09-6367-A19E-D92164CE676E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6" creationId="{8BF546F3-E572-D423-A1F6-B6317B1154E3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7" creationId="{96FBC226-E24D-ECBE-1DCD-131695229C25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9" creationId="{DA86E3DB-7E70-5C75-1046-05F540FBBC96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23" creationId="{D4D4A1D9-2E8D-025E-1995-C2190BDA6687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33" creationId="{D915910C-D610-C0B2-A446-F704EDF46E06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68" creationId="{354954F3-702A-ABFE-693A-F15D84DA4E4E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69" creationId="{F85AC12A-8C52-544F-4BE7-27FFE98C9CCC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70" creationId="{23CD018B-5779-6D49-D594-04D8C806857A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82" creationId="{E191093E-CD75-8C09-23CA-EC3889CE1CAF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83" creationId="{7A5F1D7E-3705-3872-965F-FB46E7F23802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84" creationId="{A44F12F7-D5C7-4B98-4654-6B0636E69D26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96" creationId="{9AC91060-1037-B7C8-4121-1E1B0F3F40DC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97" creationId="{5ACBF77B-B4E1-7926-B1BC-732CDD2DC945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99" creationId="{C1592A9B-5930-78B2-7FF2-F4A52EAB824C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00" creationId="{376902BF-AB2F-184B-1E7F-AE4FA814C53E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02" creationId="{FBF27D01-44C8-58FC-110E-F224FEB428E8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03" creationId="{06A1CB3A-2B4B-954D-75B0-77B840CF5D1A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04" creationId="{76FFB310-21BE-B500-4F54-EE91407FACD1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05" creationId="{1226C700-2F3E-586A-CDC9-45ABAEC9F0E7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06" creationId="{CA38C574-C840-73F3-4BC0-B73166DFF981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07" creationId="{EC0CA8BA-3056-9545-E944-A69C51EF6239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29" creationId="{136B95FC-94F7-E5FA-132C-942E4562D3B2}"/>
          </ac:spMkLst>
        </pc:spChg>
        <pc:spChg chg="del">
          <ac:chgData name="Emanuel Ferreira da Silva" userId="acbf61af-dd8a-4530-9862-14641210e4cb" providerId="ADAL" clId="{82F914E5-4342-4D3B-8CD3-87D0E0E8CB5B}" dt="2025-01-29T17:08:52.668" v="114" actId="478"/>
          <ac:spMkLst>
            <pc:docMk/>
            <pc:sldMk cId="3977713895" sldId="1781"/>
            <ac:spMk id="135" creationId="{0F9D7001-7AD1-5AC8-091F-6F896F6AAC11}"/>
          </ac:spMkLst>
        </pc:s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22" creationId="{49A2BA0E-EF80-574B-D1B7-AE3A2E2423AC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32" creationId="{FB16F60A-8538-6A78-C964-49BACDDD3F94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45" creationId="{FA96A57F-B8CD-BC39-910F-ADAFA983B1A3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53" creationId="{51DAEACB-3BEC-D98E-FA9D-9356061803D8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60" creationId="{8599CCD1-B584-E159-E4DE-1F3A36048A0F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72" creationId="{942E9C7D-E3D3-C281-886F-B3DD45DCF7D4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77" creationId="{085CE99A-C1F6-BE8D-049B-C15D99872BAA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86" creationId="{BC63A133-2AD0-29E6-E6B8-F30484862017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87" creationId="{C4AD8820-DDB9-9BF6-8EDA-D958F0E352DD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88" creationId="{567A5D85-7B73-755C-6BC1-E48EBE816316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89" creationId="{CB8E7639-5CAC-2F67-75F5-E909608F1A27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95" creationId="{284186A5-8FB8-DE27-F015-FFF6378640F7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128" creationId="{DE17D4D8-C931-3404-5AFC-20D86032C199}"/>
          </ac:grpSpMkLst>
        </pc:grpChg>
        <pc:grpChg chg="del">
          <ac:chgData name="Emanuel Ferreira da Silva" userId="acbf61af-dd8a-4530-9862-14641210e4cb" providerId="ADAL" clId="{82F914E5-4342-4D3B-8CD3-87D0E0E8CB5B}" dt="2025-01-29T17:08:52.668" v="114" actId="478"/>
          <ac:grpSpMkLst>
            <pc:docMk/>
            <pc:sldMk cId="3977713895" sldId="1781"/>
            <ac:grpSpMk id="134" creationId="{142A996D-7F45-5577-6A68-E4DDF1227AB9}"/>
          </ac:grpSpMkLst>
        </pc:grpChg>
        <pc:picChg chg="add del">
          <ac:chgData name="Emanuel Ferreira da Silva" userId="acbf61af-dd8a-4530-9862-14641210e4cb" providerId="ADAL" clId="{82F914E5-4342-4D3B-8CD3-87D0E0E8CB5B}" dt="2025-01-29T19:05:54.577" v="509" actId="478"/>
          <ac:picMkLst>
            <pc:docMk/>
            <pc:sldMk cId="3977713895" sldId="1781"/>
            <ac:picMk id="8" creationId="{9B026867-6045-91B3-484B-FD0D9BD31094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11" creationId="{38BB2493-F293-9951-A873-F62AB1E4FFCC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15" creationId="{F9538D15-54C8-7E1B-025B-45E9EA68B61B}"/>
          </ac:picMkLst>
        </pc:picChg>
        <pc:picChg chg="add del mod">
          <ac:chgData name="Emanuel Ferreira da Silva" userId="acbf61af-dd8a-4530-9862-14641210e4cb" providerId="ADAL" clId="{82F914E5-4342-4D3B-8CD3-87D0E0E8CB5B}" dt="2025-01-29T19:06:15.383" v="513" actId="478"/>
          <ac:picMkLst>
            <pc:docMk/>
            <pc:sldMk cId="3977713895" sldId="1781"/>
            <ac:picMk id="21" creationId="{E4F40286-76C7-8CB5-AE35-17FFAE45EBF3}"/>
          </ac:picMkLst>
        </pc:picChg>
        <pc:picChg chg="add del mod">
          <ac:chgData name="Emanuel Ferreira da Silva" userId="acbf61af-dd8a-4530-9862-14641210e4cb" providerId="ADAL" clId="{82F914E5-4342-4D3B-8CD3-87D0E0E8CB5B}" dt="2025-01-29T19:09:27.108" v="525" actId="478"/>
          <ac:picMkLst>
            <pc:docMk/>
            <pc:sldMk cId="3977713895" sldId="1781"/>
            <ac:picMk id="25" creationId="{B0750205-6AE6-F6F4-072D-829722686E3B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26" creationId="{BFD4048F-7285-B02B-323F-AF3444D37A23}"/>
          </ac:picMkLst>
        </pc:picChg>
        <pc:picChg chg="add del">
          <ac:chgData name="Emanuel Ferreira da Silva" userId="acbf61af-dd8a-4530-9862-14641210e4cb" providerId="ADAL" clId="{82F914E5-4342-4D3B-8CD3-87D0E0E8CB5B}" dt="2025-01-29T19:09:04.761" v="517" actId="478"/>
          <ac:picMkLst>
            <pc:docMk/>
            <pc:sldMk cId="3977713895" sldId="1781"/>
            <ac:picMk id="28" creationId="{4725BF7B-684A-3D22-838A-AE909C2A5BF1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34" creationId="{29979332-64B2-2C04-681A-78B0D830AA8A}"/>
          </ac:picMkLst>
        </pc:picChg>
        <pc:picChg chg="add del mod">
          <ac:chgData name="Emanuel Ferreira da Silva" userId="acbf61af-dd8a-4530-9862-14641210e4cb" providerId="ADAL" clId="{82F914E5-4342-4D3B-8CD3-87D0E0E8CB5B}" dt="2025-01-29T19:10:22.937" v="538" actId="21"/>
          <ac:picMkLst>
            <pc:docMk/>
            <pc:sldMk cId="3977713895" sldId="1781"/>
            <ac:picMk id="44" creationId="{3CECD0A1-27A6-C60B-488B-22A8C033CB64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46" creationId="{FEB89938-D099-3310-E0C9-D588345E56AB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54" creationId="{39395D07-3F82-7D48-F6F4-A2C36B4CCEA5}"/>
          </ac:picMkLst>
        </pc:picChg>
        <pc:picChg chg="add del mod">
          <ac:chgData name="Emanuel Ferreira da Silva" userId="acbf61af-dd8a-4530-9862-14641210e4cb" providerId="ADAL" clId="{82F914E5-4342-4D3B-8CD3-87D0E0E8CB5B}" dt="2025-01-29T19:16:33.312" v="573" actId="21"/>
          <ac:picMkLst>
            <pc:docMk/>
            <pc:sldMk cId="3977713895" sldId="1781"/>
            <ac:picMk id="59" creationId="{E86CD29B-1F31-748C-72E6-29E4824CE4F6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61" creationId="{08F5A4BA-BBF8-4E31-2476-FFEDAB76F8E3}"/>
          </ac:picMkLst>
        </pc:picChg>
        <pc:picChg chg="add del mod">
          <ac:chgData name="Emanuel Ferreira da Silva" userId="acbf61af-dd8a-4530-9862-14641210e4cb" providerId="ADAL" clId="{82F914E5-4342-4D3B-8CD3-87D0E0E8CB5B}" dt="2025-01-29T19:19:43.513" v="592" actId="21"/>
          <ac:picMkLst>
            <pc:docMk/>
            <pc:sldMk cId="3977713895" sldId="1781"/>
            <ac:picMk id="71" creationId="{99194423-108B-7D40-323E-5C6E8126223E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73" creationId="{A5FF9B09-0BC7-4A1C-54A8-5CDA9F346855}"/>
          </ac:picMkLst>
        </pc:picChg>
        <pc:picChg chg="add del mod">
          <ac:chgData name="Emanuel Ferreira da Silva" userId="acbf61af-dd8a-4530-9862-14641210e4cb" providerId="ADAL" clId="{82F914E5-4342-4D3B-8CD3-87D0E0E8CB5B}" dt="2025-01-29T19:20:48.231" v="606" actId="21"/>
          <ac:picMkLst>
            <pc:docMk/>
            <pc:sldMk cId="3977713895" sldId="1781"/>
            <ac:picMk id="76" creationId="{99B23AE0-DC58-E378-8735-D601C0ACBD2F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78" creationId="{65720157-64B2-FB37-4B70-827FD8CFA1CF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81" creationId="{F0C0C141-13A7-B40B-626F-978D6C2A839C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98" creationId="{1063F931-6630-A5E8-C7A9-DC378769B506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101" creationId="{500C8069-AF88-81F2-969C-64668439A77C}"/>
          </ac:picMkLst>
        </pc:picChg>
        <pc:picChg chg="del">
          <ac:chgData name="Emanuel Ferreira da Silva" userId="acbf61af-dd8a-4530-9862-14641210e4cb" providerId="ADAL" clId="{82F914E5-4342-4D3B-8CD3-87D0E0E8CB5B}" dt="2025-01-29T17:08:52.668" v="114" actId="478"/>
          <ac:picMkLst>
            <pc:docMk/>
            <pc:sldMk cId="3977713895" sldId="1781"/>
            <ac:picMk id="130" creationId="{BF441B73-790F-5EB9-A84D-BAE55268F7DB}"/>
          </ac:picMkLst>
        </pc:pic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18" creationId="{6B145A68-751A-1053-667A-814BD4B96C19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37" creationId="{1166F534-92C2-ACE8-5853-386B4F9B403C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38" creationId="{5B0DDB98-C359-C4E2-8C6B-5E85726317CF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39" creationId="{3FC2C87D-95F4-4A6B-8051-FDC71FDC37E8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40" creationId="{9F4C8472-6006-614B-530D-22C222414DC1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41" creationId="{E8E278E0-CEAE-EF5D-7D94-62411FCDDEF4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42" creationId="{C508729B-80F9-D90B-2974-9788F2BA9043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43" creationId="{C3FC30DA-8E6D-88EA-36A8-A220687C018E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51" creationId="{60CF6680-644B-D7E2-44A8-46C770D8F633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66" creationId="{B96333D5-E7A8-5D32-090B-F20A8B7914B0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90" creationId="{C640E47A-2394-F3B1-EE6F-C15DF4E18E24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91" creationId="{8E5B1431-580B-1E18-78E3-B68D570B8BE0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92" creationId="{ACE491B3-2DCF-7B99-B7AF-7F0D27710AE9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93" creationId="{29465333-4172-4BEE-950D-5EACC4B93654}"/>
          </ac:cxnSpMkLst>
        </pc:cxnChg>
        <pc:cxnChg chg="del">
          <ac:chgData name="Emanuel Ferreira da Silva" userId="acbf61af-dd8a-4530-9862-14641210e4cb" providerId="ADAL" clId="{82F914E5-4342-4D3B-8CD3-87D0E0E8CB5B}" dt="2025-01-29T17:08:52.668" v="114" actId="478"/>
          <ac:cxnSpMkLst>
            <pc:docMk/>
            <pc:sldMk cId="3977713895" sldId="1781"/>
            <ac:cxnSpMk id="94" creationId="{85412A0B-04FC-A03C-6375-E5ED17792E63}"/>
          </ac:cxnSpMkLst>
        </pc:cxnChg>
      </pc:sldChg>
      <pc:sldChg chg="add del">
        <pc:chgData name="Emanuel Ferreira da Silva" userId="acbf61af-dd8a-4530-9862-14641210e4cb" providerId="ADAL" clId="{82F914E5-4342-4D3B-8CD3-87D0E0E8CB5B}" dt="2025-01-29T18:24:36.511" v="498" actId="47"/>
        <pc:sldMkLst>
          <pc:docMk/>
          <pc:sldMk cId="1038697359" sldId="1782"/>
        </pc:sldMkLst>
      </pc:sldChg>
      <pc:sldChg chg="addSp delSp modSp add mod ord addAnim delAnim modAnim">
        <pc:chgData name="Emanuel Ferreira da Silva" userId="acbf61af-dd8a-4530-9862-14641210e4cb" providerId="ADAL" clId="{82F914E5-4342-4D3B-8CD3-87D0E0E8CB5B}" dt="2025-01-31T16:26:48.216" v="1843" actId="1076"/>
        <pc:sldMkLst>
          <pc:docMk/>
          <pc:sldMk cId="2563210816" sldId="1782"/>
        </pc:sldMkLst>
        <pc:spChg chg="add mod">
          <ac:chgData name="Emanuel Ferreira da Silva" userId="acbf61af-dd8a-4530-9862-14641210e4cb" providerId="ADAL" clId="{82F914E5-4342-4D3B-8CD3-87D0E0E8CB5B}" dt="2025-01-31T13:54:02.936" v="1639"/>
          <ac:spMkLst>
            <pc:docMk/>
            <pc:sldMk cId="2563210816" sldId="1782"/>
            <ac:spMk id="4" creationId="{12D6AF28-B846-5DB2-C3D9-9B322A4A46AA}"/>
          </ac:spMkLst>
        </pc:spChg>
        <pc:spChg chg="add del mod">
          <ac:chgData name="Emanuel Ferreira da Silva" userId="acbf61af-dd8a-4530-9862-14641210e4cb" providerId="ADAL" clId="{82F914E5-4342-4D3B-8CD3-87D0E0E8CB5B}" dt="2025-01-31T14:00:25.169" v="1695"/>
          <ac:spMkLst>
            <pc:docMk/>
            <pc:sldMk cId="2563210816" sldId="1782"/>
            <ac:spMk id="17" creationId="{4EB5B2D5-2131-4AFE-D724-6315302B17C5}"/>
          </ac:spMkLst>
        </pc:spChg>
        <pc:spChg chg="add mod">
          <ac:chgData name="Emanuel Ferreira da Silva" userId="acbf61af-dd8a-4530-9862-14641210e4cb" providerId="ADAL" clId="{82F914E5-4342-4D3B-8CD3-87D0E0E8CB5B}" dt="2025-01-31T14:23:03.110" v="1771"/>
          <ac:spMkLst>
            <pc:docMk/>
            <pc:sldMk cId="2563210816" sldId="1782"/>
            <ac:spMk id="19" creationId="{D2BBAB35-E9E3-1906-AA95-BE8E868DAD81}"/>
          </ac:spMkLst>
        </pc:spChg>
        <pc:spChg chg="add mod ord">
          <ac:chgData name="Emanuel Ferreira da Silva" userId="acbf61af-dd8a-4530-9862-14641210e4cb" providerId="ADAL" clId="{82F914E5-4342-4D3B-8CD3-87D0E0E8CB5B}" dt="2025-01-31T14:29:59.377" v="1802" actId="1076"/>
          <ac:spMkLst>
            <pc:docMk/>
            <pc:sldMk cId="2563210816" sldId="1782"/>
            <ac:spMk id="21" creationId="{46BE2055-D03D-0B29-8FB3-AB1AA11B0473}"/>
          </ac:spMkLst>
        </pc:spChg>
        <pc:spChg chg="add mod">
          <ac:chgData name="Emanuel Ferreira da Silva" userId="acbf61af-dd8a-4530-9862-14641210e4cb" providerId="ADAL" clId="{82F914E5-4342-4D3B-8CD3-87D0E0E8CB5B}" dt="2025-01-31T16:26:48.216" v="1843" actId="1076"/>
          <ac:spMkLst>
            <pc:docMk/>
            <pc:sldMk cId="2563210816" sldId="1782"/>
            <ac:spMk id="23" creationId="{D0D5E2CF-11BF-2896-78F2-EC075F38D9F8}"/>
          </ac:spMkLst>
        </pc:spChg>
        <pc:picChg chg="add del mod">
          <ac:chgData name="Emanuel Ferreira da Silva" userId="acbf61af-dd8a-4530-9862-14641210e4cb" providerId="ADAL" clId="{82F914E5-4342-4D3B-8CD3-87D0E0E8CB5B}" dt="2025-01-29T19:10:12.707" v="535"/>
          <ac:picMkLst>
            <pc:docMk/>
            <pc:sldMk cId="2563210816" sldId="1782"/>
            <ac:picMk id="4" creationId="{0449BB7B-A51B-5A0E-3F1A-4DA92178DC1C}"/>
          </ac:picMkLst>
        </pc:picChg>
        <pc:picChg chg="add del mod">
          <ac:chgData name="Emanuel Ferreira da Silva" userId="acbf61af-dd8a-4530-9862-14641210e4cb" providerId="ADAL" clId="{82F914E5-4342-4D3B-8CD3-87D0E0E8CB5B}" dt="2025-01-31T13:53:25.372" v="1626" actId="478"/>
          <ac:picMkLst>
            <pc:docMk/>
            <pc:sldMk cId="2563210816" sldId="1782"/>
            <ac:picMk id="5" creationId="{FC29BD0F-9B4F-19D8-9132-DA7FBE618FE4}"/>
          </ac:picMkLst>
        </pc:picChg>
        <pc:picChg chg="add del mod">
          <ac:chgData name="Emanuel Ferreira da Silva" userId="acbf61af-dd8a-4530-9862-14641210e4cb" providerId="ADAL" clId="{82F914E5-4342-4D3B-8CD3-87D0E0E8CB5B}" dt="2025-01-31T13:53:24.836" v="1625" actId="478"/>
          <ac:picMkLst>
            <pc:docMk/>
            <pc:sldMk cId="2563210816" sldId="1782"/>
            <ac:picMk id="6" creationId="{9DF48083-44A2-951D-2EC3-3339F0579722}"/>
          </ac:picMkLst>
        </pc:picChg>
        <pc:picChg chg="add del mod">
          <ac:chgData name="Emanuel Ferreira da Silva" userId="acbf61af-dd8a-4530-9862-14641210e4cb" providerId="ADAL" clId="{82F914E5-4342-4D3B-8CD3-87D0E0E8CB5B}" dt="2025-01-29T19:20:36.510" v="603" actId="21"/>
          <ac:picMkLst>
            <pc:docMk/>
            <pc:sldMk cId="2563210816" sldId="1782"/>
            <ac:picMk id="7" creationId="{7BA73337-E320-4EFD-A2F4-0704E3ECD927}"/>
          </ac:picMkLst>
        </pc:picChg>
        <pc:picChg chg="add del mod">
          <ac:chgData name="Emanuel Ferreira da Silva" userId="acbf61af-dd8a-4530-9862-14641210e4cb" providerId="ADAL" clId="{82F914E5-4342-4D3B-8CD3-87D0E0E8CB5B}" dt="2025-01-31T13:55:30.782" v="1666" actId="21"/>
          <ac:picMkLst>
            <pc:docMk/>
            <pc:sldMk cId="2563210816" sldId="1782"/>
            <ac:picMk id="7" creationId="{F545E1AC-9EC0-193D-9507-060B04EA3FD3}"/>
          </ac:picMkLst>
        </pc:picChg>
        <pc:picChg chg="add del mod">
          <ac:chgData name="Emanuel Ferreira da Silva" userId="acbf61af-dd8a-4530-9862-14641210e4cb" providerId="ADAL" clId="{82F914E5-4342-4D3B-8CD3-87D0E0E8CB5B}" dt="2025-01-31T13:53:24.223" v="1624" actId="478"/>
          <ac:picMkLst>
            <pc:docMk/>
            <pc:sldMk cId="2563210816" sldId="1782"/>
            <ac:picMk id="8" creationId="{862B812B-B090-E5C6-6D21-545CE8F3F789}"/>
          </ac:picMkLst>
        </pc:picChg>
        <pc:picChg chg="add del mod">
          <ac:chgData name="Emanuel Ferreira da Silva" userId="acbf61af-dd8a-4530-9862-14641210e4cb" providerId="ADAL" clId="{82F914E5-4342-4D3B-8CD3-87D0E0E8CB5B}" dt="2025-01-31T13:55:30.782" v="1666" actId="21"/>
          <ac:picMkLst>
            <pc:docMk/>
            <pc:sldMk cId="2563210816" sldId="1782"/>
            <ac:picMk id="11" creationId="{B5E4F513-D6D5-E6DC-16D9-5B997FCD19E7}"/>
          </ac:picMkLst>
        </pc:picChg>
        <pc:picChg chg="add del mod">
          <ac:chgData name="Emanuel Ferreira da Silva" userId="acbf61af-dd8a-4530-9862-14641210e4cb" providerId="ADAL" clId="{82F914E5-4342-4D3B-8CD3-87D0E0E8CB5B}" dt="2025-01-31T13:55:30.782" v="1666" actId="21"/>
          <ac:picMkLst>
            <pc:docMk/>
            <pc:sldMk cId="2563210816" sldId="1782"/>
            <ac:picMk id="12" creationId="{33F2DB63-48B6-6A56-B737-26A89E36087A}"/>
          </ac:picMkLst>
        </pc:picChg>
        <pc:picChg chg="add del mod">
          <ac:chgData name="Emanuel Ferreira da Silva" userId="acbf61af-dd8a-4530-9862-14641210e4cb" providerId="ADAL" clId="{82F914E5-4342-4D3B-8CD3-87D0E0E8CB5B}" dt="2025-01-31T13:55:30.782" v="1666" actId="21"/>
          <ac:picMkLst>
            <pc:docMk/>
            <pc:sldMk cId="2563210816" sldId="1782"/>
            <ac:picMk id="13" creationId="{1C0352FF-D5C6-CD53-2B55-523265CC246C}"/>
          </ac:picMkLst>
        </pc:picChg>
        <pc:picChg chg="add del mod">
          <ac:chgData name="Emanuel Ferreira da Silva" userId="acbf61af-dd8a-4530-9862-14641210e4cb" providerId="ADAL" clId="{82F914E5-4342-4D3B-8CD3-87D0E0E8CB5B}" dt="2025-01-31T14:21:27.977" v="1757" actId="21"/>
          <ac:picMkLst>
            <pc:docMk/>
            <pc:sldMk cId="2563210816" sldId="1782"/>
            <ac:picMk id="14" creationId="{ECE84804-3521-A96A-5E40-F919D8A8ACDD}"/>
          </ac:picMkLst>
        </pc:picChg>
        <pc:picChg chg="add del mod">
          <ac:chgData name="Emanuel Ferreira da Silva" userId="acbf61af-dd8a-4530-9862-14641210e4cb" providerId="ADAL" clId="{82F914E5-4342-4D3B-8CD3-87D0E0E8CB5B}" dt="2025-01-31T14:14:19.561" v="1754" actId="478"/>
          <ac:picMkLst>
            <pc:docMk/>
            <pc:sldMk cId="2563210816" sldId="1782"/>
            <ac:picMk id="15" creationId="{2887EFCC-A6EB-AE72-BAF5-7F2481E8B207}"/>
          </ac:picMkLst>
        </pc:picChg>
        <pc:picChg chg="add del mod">
          <ac:chgData name="Emanuel Ferreira da Silva" userId="acbf61af-dd8a-4530-9862-14641210e4cb" providerId="ADAL" clId="{82F914E5-4342-4D3B-8CD3-87D0E0E8CB5B}" dt="2025-01-31T14:14:18.220" v="1753" actId="478"/>
          <ac:picMkLst>
            <pc:docMk/>
            <pc:sldMk cId="2563210816" sldId="1782"/>
            <ac:picMk id="16" creationId="{E492463C-F66A-6692-FD27-AC0BB50FAA41}"/>
          </ac:picMkLst>
        </pc:picChg>
        <pc:picChg chg="add mod">
          <ac:chgData name="Emanuel Ferreira da Silva" userId="acbf61af-dd8a-4530-9862-14641210e4cb" providerId="ADAL" clId="{82F914E5-4342-4D3B-8CD3-87D0E0E8CB5B}" dt="2025-01-31T14:23:03.110" v="1771"/>
          <ac:picMkLst>
            <pc:docMk/>
            <pc:sldMk cId="2563210816" sldId="1782"/>
            <ac:picMk id="18" creationId="{16402015-31DA-A328-9B46-0996C4499689}"/>
          </ac:picMkLst>
        </pc:picChg>
        <pc:picChg chg="add mod">
          <ac:chgData name="Emanuel Ferreira da Silva" userId="acbf61af-dd8a-4530-9862-14641210e4cb" providerId="ADAL" clId="{82F914E5-4342-4D3B-8CD3-87D0E0E8CB5B}" dt="2025-01-31T14:23:22.579" v="1776"/>
          <ac:picMkLst>
            <pc:docMk/>
            <pc:sldMk cId="2563210816" sldId="1782"/>
            <ac:picMk id="20" creationId="{C6CE7B70-7E28-B6D4-DC72-588E4BE635D9}"/>
          </ac:picMkLst>
        </pc:picChg>
        <pc:picChg chg="add mod">
          <ac:chgData name="Emanuel Ferreira da Silva" userId="acbf61af-dd8a-4530-9862-14641210e4cb" providerId="ADAL" clId="{82F914E5-4342-4D3B-8CD3-87D0E0E8CB5B}" dt="2025-01-31T14:23:40.572" v="1780"/>
          <ac:picMkLst>
            <pc:docMk/>
            <pc:sldMk cId="2563210816" sldId="1782"/>
            <ac:picMk id="22" creationId="{62326970-C4D4-D3B8-C8F7-D10D56ED7BB7}"/>
          </ac:picMkLst>
        </pc:picChg>
        <pc:picChg chg="mod">
          <ac:chgData name="Emanuel Ferreira da Silva" userId="acbf61af-dd8a-4530-9862-14641210e4cb" providerId="ADAL" clId="{82F914E5-4342-4D3B-8CD3-87D0E0E8CB5B}" dt="2025-01-31T13:54:23.077" v="1645" actId="1076"/>
          <ac:picMkLst>
            <pc:docMk/>
            <pc:sldMk cId="2563210816" sldId="1782"/>
            <ac:picMk id="25" creationId="{B0750205-6AE6-F6F4-072D-829722686E3B}"/>
          </ac:picMkLst>
        </pc:picChg>
        <pc:picChg chg="del">
          <ac:chgData name="Emanuel Ferreira da Silva" userId="acbf61af-dd8a-4530-9862-14641210e4cb" providerId="ADAL" clId="{82F914E5-4342-4D3B-8CD3-87D0E0E8CB5B}" dt="2025-01-29T19:09:14.291" v="521" actId="478"/>
          <ac:picMkLst>
            <pc:docMk/>
            <pc:sldMk cId="2563210816" sldId="1782"/>
            <ac:picMk id="44" creationId="{3CECD0A1-27A6-C60B-488B-22A8C033CB64}"/>
          </ac:picMkLst>
        </pc:picChg>
      </pc:sldChg>
      <pc:sldChg chg="addSp delSp modSp add del mod addAnim delAnim modAnim">
        <pc:chgData name="Emanuel Ferreira da Silva" userId="acbf61af-dd8a-4530-9862-14641210e4cb" providerId="ADAL" clId="{82F914E5-4342-4D3B-8CD3-87D0E0E8CB5B}" dt="2025-01-29T20:34:23.310" v="797" actId="47"/>
        <pc:sldMkLst>
          <pc:docMk/>
          <pc:sldMk cId="3545926632" sldId="1783"/>
        </pc:sldMkLst>
        <pc:picChg chg="add del mod">
          <ac:chgData name="Emanuel Ferreira da Silva" userId="acbf61af-dd8a-4530-9862-14641210e4cb" providerId="ADAL" clId="{82F914E5-4342-4D3B-8CD3-87D0E0E8CB5B}" dt="2025-01-29T20:12:13.969" v="712" actId="21"/>
          <ac:picMkLst>
            <pc:docMk/>
            <pc:sldMk cId="3545926632" sldId="1783"/>
            <ac:picMk id="5" creationId="{AC2F3E08-7348-4317-A9E8-4E96C20C0E0A}"/>
          </ac:picMkLst>
        </pc:picChg>
        <pc:picChg chg="add del mod">
          <ac:chgData name="Emanuel Ferreira da Silva" userId="acbf61af-dd8a-4530-9862-14641210e4cb" providerId="ADAL" clId="{82F914E5-4342-4D3B-8CD3-87D0E0E8CB5B}" dt="2025-01-29T20:14:55.819" v="731" actId="21"/>
          <ac:picMkLst>
            <pc:docMk/>
            <pc:sldMk cId="3545926632" sldId="1783"/>
            <ac:picMk id="7" creationId="{612A0191-9F17-C858-3836-19F85D489A4D}"/>
          </ac:picMkLst>
        </pc:picChg>
        <pc:picChg chg="add del mod">
          <ac:chgData name="Emanuel Ferreira da Silva" userId="acbf61af-dd8a-4530-9862-14641210e4cb" providerId="ADAL" clId="{82F914E5-4342-4D3B-8CD3-87D0E0E8CB5B}" dt="2025-01-29T20:15:36.390" v="747" actId="21"/>
          <ac:picMkLst>
            <pc:docMk/>
            <pc:sldMk cId="3545926632" sldId="1783"/>
            <ac:picMk id="11" creationId="{F154EC5F-0B20-9062-E9A5-11A4CC4F235C}"/>
          </ac:picMkLst>
        </pc:picChg>
        <pc:picChg chg="add del mod">
          <ac:chgData name="Emanuel Ferreira da Silva" userId="acbf61af-dd8a-4530-9862-14641210e4cb" providerId="ADAL" clId="{82F914E5-4342-4D3B-8CD3-87D0E0E8CB5B}" dt="2025-01-29T20:25:40.419" v="765" actId="21"/>
          <ac:picMkLst>
            <pc:docMk/>
            <pc:sldMk cId="3545926632" sldId="1783"/>
            <ac:picMk id="13" creationId="{2C23375C-5866-12AC-59AF-9AA85E3968C1}"/>
          </ac:picMkLst>
        </pc:picChg>
        <pc:picChg chg="add del mod">
          <ac:chgData name="Emanuel Ferreira da Silva" userId="acbf61af-dd8a-4530-9862-14641210e4cb" providerId="ADAL" clId="{82F914E5-4342-4D3B-8CD3-87D0E0E8CB5B}" dt="2025-01-29T20:28:32.160" v="793" actId="21"/>
          <ac:picMkLst>
            <pc:docMk/>
            <pc:sldMk cId="3545926632" sldId="1783"/>
            <ac:picMk id="15" creationId="{9E9715A8-EBB9-798A-0E05-760DEEBBDA1C}"/>
          </ac:picMkLst>
        </pc:picChg>
      </pc:sldChg>
      <pc:sldChg chg="addSp delSp modSp add mod delAnim modAnim">
        <pc:chgData name="Emanuel Ferreira da Silva" userId="acbf61af-dd8a-4530-9862-14641210e4cb" providerId="ADAL" clId="{82F914E5-4342-4D3B-8CD3-87D0E0E8CB5B}" dt="2025-01-31T14:25:32.719" v="1786" actId="20577"/>
        <pc:sldMkLst>
          <pc:docMk/>
          <pc:sldMk cId="238292587" sldId="1784"/>
        </pc:sldMkLst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8" creationId="{B319E8B0-C85A-172C-F470-45B01DD56403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20" creationId="{215D19C0-85CC-C5E6-CD46-38EAA9F9B03C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21" creationId="{F6B02935-DC1B-E4E8-A23A-F6ADB51D2E45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24" creationId="{21D4F431-8DCD-7750-98D3-FD3EC8724774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25" creationId="{F7012F58-2506-C3D7-2E9E-7A41D1DEABBA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27" creationId="{C5E5D0DB-E9F6-70F8-BFFE-AEEEB255E5CF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27" creationId="{2DDDEC2A-49E8-44C1-788A-1A55C7F8F276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33" creationId="{42456B16-F077-BA59-A6A7-F32BCE63FE4F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36" creationId="{AFA54427-949D-31EC-75D0-1707C994EF8D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38" creationId="{4491E65F-C040-0C20-5E2F-6CED1F416ABB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0" creationId="{2329BD5C-B240-6B5D-ACBA-FDB799282EE2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1" creationId="{6BC53704-5EE3-6188-DBD5-774369E25A4C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2" creationId="{B8523CB1-E949-3317-0F7E-2EDAEAB85566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3" creationId="{3823280B-2EDD-32ED-C9F8-C174CCDFE549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4" creationId="{815C9266-618D-D16D-0776-F72A648ECEAF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5" creationId="{5C4C2C7F-B5A2-7B6D-2231-54EE8AE885CA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6" creationId="{C121317F-07CC-F621-587A-635D417F855A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7" creationId="{ADA1C1AB-3275-22B8-8E6F-86B813248342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8" creationId="{F0485406-2D6A-9DB5-884C-B8D01D1378A7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49" creationId="{0C947DF9-38F3-4FFD-F15F-6435A4CFA541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50" creationId="{93D70584-5EED-DC95-6988-9E40AA2994C4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51" creationId="{D60150A9-3950-E420-382B-95FFA197BDCF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52" creationId="{6F915862-93CA-FBC0-5C89-52379B3395AD}"/>
          </ac:spMkLst>
        </pc:spChg>
        <pc:spChg chg="mod">
          <ac:chgData name="Emanuel Ferreira da Silva" userId="acbf61af-dd8a-4530-9862-14641210e4cb" providerId="ADAL" clId="{82F914E5-4342-4D3B-8CD3-87D0E0E8CB5B}" dt="2025-01-29T20:12:06.788" v="710" actId="164"/>
          <ac:spMkLst>
            <pc:docMk/>
            <pc:sldMk cId="238292587" sldId="1784"/>
            <ac:spMk id="153" creationId="{C1F7FDFD-D0CF-A964-3B0B-833356D48252}"/>
          </ac:spMkLst>
        </pc:spChg>
        <pc:spChg chg="mod">
          <ac:chgData name="Emanuel Ferreira da Silva" userId="acbf61af-dd8a-4530-9862-14641210e4cb" providerId="ADAL" clId="{82F914E5-4342-4D3B-8CD3-87D0E0E8CB5B}" dt="2025-01-31T13:52:09.823" v="1612" actId="113"/>
          <ac:spMkLst>
            <pc:docMk/>
            <pc:sldMk cId="238292587" sldId="1784"/>
            <ac:spMk id="160" creationId="{9A8A7CD8-C2ED-420A-1325-8C52FA1EA8C7}"/>
          </ac:spMkLst>
        </pc:spChg>
        <pc:spChg chg="mod">
          <ac:chgData name="Emanuel Ferreira da Silva" userId="acbf61af-dd8a-4530-9862-14641210e4cb" providerId="ADAL" clId="{82F914E5-4342-4D3B-8CD3-87D0E0E8CB5B}" dt="2025-01-31T13:51:30.459" v="1608" actId="113"/>
          <ac:spMkLst>
            <pc:docMk/>
            <pc:sldMk cId="238292587" sldId="1784"/>
            <ac:spMk id="161" creationId="{755B8BC3-C697-3087-F2DC-714A029B1D5C}"/>
          </ac:spMkLst>
        </pc:spChg>
        <pc:spChg chg="mod">
          <ac:chgData name="Emanuel Ferreira da Silva" userId="acbf61af-dd8a-4530-9862-14641210e4cb" providerId="ADAL" clId="{82F914E5-4342-4D3B-8CD3-87D0E0E8CB5B}" dt="2025-01-31T13:52:19.128" v="1614" actId="113"/>
          <ac:spMkLst>
            <pc:docMk/>
            <pc:sldMk cId="238292587" sldId="1784"/>
            <ac:spMk id="162" creationId="{B7CA4F6B-AE29-F97A-61A3-EFD111E27FC0}"/>
          </ac:spMkLst>
        </pc:spChg>
        <pc:spChg chg="mod">
          <ac:chgData name="Emanuel Ferreira da Silva" userId="acbf61af-dd8a-4530-9862-14641210e4cb" providerId="ADAL" clId="{82F914E5-4342-4D3B-8CD3-87D0E0E8CB5B}" dt="2025-01-31T13:52:27.834" v="1616" actId="113"/>
          <ac:spMkLst>
            <pc:docMk/>
            <pc:sldMk cId="238292587" sldId="1784"/>
            <ac:spMk id="163" creationId="{E9236494-0E34-6AC2-B69F-70FD12A7145A}"/>
          </ac:spMkLst>
        </pc:spChg>
        <pc:spChg chg="mod">
          <ac:chgData name="Emanuel Ferreira da Silva" userId="acbf61af-dd8a-4530-9862-14641210e4cb" providerId="ADAL" clId="{82F914E5-4342-4D3B-8CD3-87D0E0E8CB5B}" dt="2025-01-31T14:25:32.719" v="1786" actId="20577"/>
          <ac:spMkLst>
            <pc:docMk/>
            <pc:sldMk cId="238292587" sldId="1784"/>
            <ac:spMk id="164" creationId="{907C2B2E-9308-5E88-1EF9-EA99E0E27FE8}"/>
          </ac:spMkLst>
        </pc:spChg>
        <pc:spChg chg="mod">
          <ac:chgData name="Emanuel Ferreira da Silva" userId="acbf61af-dd8a-4530-9862-14641210e4cb" providerId="ADAL" clId="{82F914E5-4342-4D3B-8CD3-87D0E0E8CB5B}" dt="2025-01-31T13:52:00.098" v="1610" actId="113"/>
          <ac:spMkLst>
            <pc:docMk/>
            <pc:sldMk cId="238292587" sldId="1784"/>
            <ac:spMk id="165" creationId="{43C184F3-D403-6B30-7A50-B89648385C40}"/>
          </ac:spMkLst>
        </pc:spChg>
        <pc:grpChg chg="add mod">
          <ac:chgData name="Emanuel Ferreira da Silva" userId="acbf61af-dd8a-4530-9862-14641210e4cb" providerId="ADAL" clId="{82F914E5-4342-4D3B-8CD3-87D0E0E8CB5B}" dt="2025-01-29T20:12:06.788" v="710" actId="164"/>
          <ac:grpSpMkLst>
            <pc:docMk/>
            <pc:sldMk cId="238292587" sldId="1784"/>
            <ac:grpSpMk id="12" creationId="{B6BE7C6B-8ED5-5CB4-4F3D-3439BB605735}"/>
          </ac:grpSpMkLst>
        </pc:grpChg>
        <pc:picChg chg="add del mod">
          <ac:chgData name="Emanuel Ferreira da Silva" userId="acbf61af-dd8a-4530-9862-14641210e4cb" providerId="ADAL" clId="{82F914E5-4342-4D3B-8CD3-87D0E0E8CB5B}" dt="2025-01-31T13:05:59.389" v="1306" actId="21"/>
          <ac:picMkLst>
            <pc:docMk/>
            <pc:sldMk cId="238292587" sldId="1784"/>
            <ac:picMk id="4" creationId="{73382C78-9E74-858F-FB0D-68A54C9A853E}"/>
          </ac:picMkLst>
        </pc:picChg>
        <pc:picChg chg="add del mod">
          <ac:chgData name="Emanuel Ferreira da Silva" userId="acbf61af-dd8a-4530-9862-14641210e4cb" providerId="ADAL" clId="{82F914E5-4342-4D3B-8CD3-87D0E0E8CB5B}" dt="2025-01-31T13:05:59.389" v="1306" actId="21"/>
          <ac:picMkLst>
            <pc:docMk/>
            <pc:sldMk cId="238292587" sldId="1784"/>
            <ac:picMk id="5" creationId="{0C240154-CCA8-734D-03E0-768C3D49C5EE}"/>
          </ac:picMkLst>
        </pc:picChg>
        <pc:picChg chg="add del mod">
          <ac:chgData name="Emanuel Ferreira da Silva" userId="acbf61af-dd8a-4530-9862-14641210e4cb" providerId="ADAL" clId="{82F914E5-4342-4D3B-8CD3-87D0E0E8CB5B}" dt="2025-01-31T13:05:59.389" v="1306" actId="21"/>
          <ac:picMkLst>
            <pc:docMk/>
            <pc:sldMk cId="238292587" sldId="1784"/>
            <ac:picMk id="6" creationId="{A953D4D9-834C-9A30-84FD-AB3757BF026B}"/>
          </ac:picMkLst>
        </pc:picChg>
        <pc:picChg chg="add del mod">
          <ac:chgData name="Emanuel Ferreira da Silva" userId="acbf61af-dd8a-4530-9862-14641210e4cb" providerId="ADAL" clId="{82F914E5-4342-4D3B-8CD3-87D0E0E8CB5B}" dt="2025-01-31T13:05:59.389" v="1306" actId="21"/>
          <ac:picMkLst>
            <pc:docMk/>
            <pc:sldMk cId="238292587" sldId="1784"/>
            <ac:picMk id="7" creationId="{657D47EB-472F-CA7C-68A0-7C6D7790F9BF}"/>
          </ac:picMkLst>
        </pc:picChg>
        <pc:picChg chg="add del mod">
          <ac:chgData name="Emanuel Ferreira da Silva" userId="acbf61af-dd8a-4530-9862-14641210e4cb" providerId="ADAL" clId="{82F914E5-4342-4D3B-8CD3-87D0E0E8CB5B}" dt="2025-01-31T13:51:02.010" v="1605" actId="478"/>
          <ac:picMkLst>
            <pc:docMk/>
            <pc:sldMk cId="238292587" sldId="1784"/>
            <ac:picMk id="11" creationId="{14BC58C1-414A-7D46-2E1A-DFCC783996B0}"/>
          </ac:picMkLst>
        </pc:picChg>
        <pc:picChg chg="add del mod">
          <ac:chgData name="Emanuel Ferreira da Silva" userId="acbf61af-dd8a-4530-9862-14641210e4cb" providerId="ADAL" clId="{82F914E5-4342-4D3B-8CD3-87D0E0E8CB5B}" dt="2025-01-29T20:11:48.267" v="707"/>
          <ac:picMkLst>
            <pc:docMk/>
            <pc:sldMk cId="238292587" sldId="1784"/>
            <ac:picMk id="11" creationId="{455C2809-6184-F27B-43E2-C1D300FA64F5}"/>
          </ac:picMkLst>
        </pc:picChg>
        <pc:picChg chg="add del mod">
          <ac:chgData name="Emanuel Ferreira da Silva" userId="acbf61af-dd8a-4530-9862-14641210e4cb" providerId="ADAL" clId="{82F914E5-4342-4D3B-8CD3-87D0E0E8CB5B}" dt="2025-01-29T20:13:30.966" v="716" actId="478"/>
          <ac:picMkLst>
            <pc:docMk/>
            <pc:sldMk cId="238292587" sldId="1784"/>
            <ac:picMk id="13" creationId="{255BCDBE-D5C4-8DE3-8807-D8EED020BF53}"/>
          </ac:picMkLst>
        </pc:picChg>
        <pc:picChg chg="add del mod">
          <ac:chgData name="Emanuel Ferreira da Silva" userId="acbf61af-dd8a-4530-9862-14641210e4cb" providerId="ADAL" clId="{82F914E5-4342-4D3B-8CD3-87D0E0E8CB5B}" dt="2025-01-31T13:34:27.552" v="1435" actId="478"/>
          <ac:picMkLst>
            <pc:docMk/>
            <pc:sldMk cId="238292587" sldId="1784"/>
            <ac:picMk id="13" creationId="{408E6867-7B2C-4D09-2D03-527385659AB4}"/>
          </ac:picMkLst>
        </pc:picChg>
        <pc:picChg chg="add del mod">
          <ac:chgData name="Emanuel Ferreira da Silva" userId="acbf61af-dd8a-4530-9862-14641210e4cb" providerId="ADAL" clId="{82F914E5-4342-4D3B-8CD3-87D0E0E8CB5B}" dt="2025-01-31T12:25:28.260" v="1163" actId="478"/>
          <ac:picMkLst>
            <pc:docMk/>
            <pc:sldMk cId="238292587" sldId="1784"/>
            <ac:picMk id="14" creationId="{20358ED5-73BD-0549-E74F-D939826DFDAE}"/>
          </ac:picMkLst>
        </pc:picChg>
        <pc:picChg chg="add del mod">
          <ac:chgData name="Emanuel Ferreira da Silva" userId="acbf61af-dd8a-4530-9862-14641210e4cb" providerId="ADAL" clId="{82F914E5-4342-4D3B-8CD3-87D0E0E8CB5B}" dt="2025-01-31T12:25:27.637" v="1162" actId="478"/>
          <ac:picMkLst>
            <pc:docMk/>
            <pc:sldMk cId="238292587" sldId="1784"/>
            <ac:picMk id="15" creationId="{CA5C57B2-A941-1831-E58E-E6E712917868}"/>
          </ac:picMkLst>
        </pc:picChg>
        <pc:picChg chg="add del mod">
          <ac:chgData name="Emanuel Ferreira da Silva" userId="acbf61af-dd8a-4530-9862-14641210e4cb" providerId="ADAL" clId="{82F914E5-4342-4D3B-8CD3-87D0E0E8CB5B}" dt="2025-01-31T12:25:26.997" v="1161" actId="478"/>
          <ac:picMkLst>
            <pc:docMk/>
            <pc:sldMk cId="238292587" sldId="1784"/>
            <ac:picMk id="16" creationId="{2B252A31-2C01-05BF-8A89-45FAE9A7AEBE}"/>
          </ac:picMkLst>
        </pc:picChg>
        <pc:picChg chg="add del mod">
          <ac:chgData name="Emanuel Ferreira da Silva" userId="acbf61af-dd8a-4530-9862-14641210e4cb" providerId="ADAL" clId="{82F914E5-4342-4D3B-8CD3-87D0E0E8CB5B}" dt="2025-01-31T12:25:26.517" v="1160" actId="478"/>
          <ac:picMkLst>
            <pc:docMk/>
            <pc:sldMk cId="238292587" sldId="1784"/>
            <ac:picMk id="17" creationId="{EE5C95E8-A883-C806-B10B-A191C75E2F18}"/>
          </ac:picMkLst>
        </pc:picChg>
        <pc:picChg chg="add del mod">
          <ac:chgData name="Emanuel Ferreira da Silva" userId="acbf61af-dd8a-4530-9862-14641210e4cb" providerId="ADAL" clId="{82F914E5-4342-4D3B-8CD3-87D0E0E8CB5B}" dt="2025-01-31T13:34:25.957" v="1434" actId="21"/>
          <ac:picMkLst>
            <pc:docMk/>
            <pc:sldMk cId="238292587" sldId="1784"/>
            <ac:picMk id="18" creationId="{AE19D341-DC11-677C-1B5C-BAA414A71A66}"/>
          </ac:picMkLst>
        </pc:picChg>
        <pc:picChg chg="add del mod">
          <ac:chgData name="Emanuel Ferreira da Silva" userId="acbf61af-dd8a-4530-9862-14641210e4cb" providerId="ADAL" clId="{82F914E5-4342-4D3B-8CD3-87D0E0E8CB5B}" dt="2025-01-31T13:51:01.458" v="1604" actId="478"/>
          <ac:picMkLst>
            <pc:docMk/>
            <pc:sldMk cId="238292587" sldId="1784"/>
            <ac:picMk id="19" creationId="{84BD846A-7FD4-8344-83A0-BB1DBA89103E}"/>
          </ac:picMkLst>
        </pc:picChg>
        <pc:picChg chg="add del mod">
          <ac:chgData name="Emanuel Ferreira da Silva" userId="acbf61af-dd8a-4530-9862-14641210e4cb" providerId="ADAL" clId="{82F914E5-4342-4D3B-8CD3-87D0E0E8CB5B}" dt="2025-01-31T13:51:00.765" v="1603" actId="478"/>
          <ac:picMkLst>
            <pc:docMk/>
            <pc:sldMk cId="238292587" sldId="1784"/>
            <ac:picMk id="22" creationId="{12C51836-AF2A-E70E-EF98-C100C2EFC665}"/>
          </ac:picMkLst>
        </pc:picChg>
        <pc:picChg chg="add mod">
          <ac:chgData name="Emanuel Ferreira da Silva" userId="acbf61af-dd8a-4530-9862-14641210e4cb" providerId="ADAL" clId="{82F914E5-4342-4D3B-8CD3-87D0E0E8CB5B}" dt="2025-01-31T13:52:52.313" v="1620"/>
          <ac:picMkLst>
            <pc:docMk/>
            <pc:sldMk cId="238292587" sldId="1784"/>
            <ac:picMk id="23" creationId="{2DE14ACF-049F-2905-B8D6-DBDBA722AAEC}"/>
          </ac:picMkLst>
        </pc:picChg>
        <pc:picChg chg="add mod">
          <ac:chgData name="Emanuel Ferreira da Silva" userId="acbf61af-dd8a-4530-9862-14641210e4cb" providerId="ADAL" clId="{82F914E5-4342-4D3B-8CD3-87D0E0E8CB5B}" dt="2025-01-31T13:52:52.313" v="1620"/>
          <ac:picMkLst>
            <pc:docMk/>
            <pc:sldMk cId="238292587" sldId="1784"/>
            <ac:picMk id="26" creationId="{41EE2738-BC10-B7AA-EAAA-B6375071FB97}"/>
          </ac:picMkLst>
        </pc:picChg>
        <pc:picChg chg="add mod">
          <ac:chgData name="Emanuel Ferreira da Silva" userId="acbf61af-dd8a-4530-9862-14641210e4cb" providerId="ADAL" clId="{82F914E5-4342-4D3B-8CD3-87D0E0E8CB5B}" dt="2025-01-31T13:52:52.313" v="1620"/>
          <ac:picMkLst>
            <pc:docMk/>
            <pc:sldMk cId="238292587" sldId="1784"/>
            <ac:picMk id="29" creationId="{C512101E-EEBD-9791-C0B9-880684569F58}"/>
          </ac:picMkLst>
        </pc:pic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28" creationId="{1CE13313-78A0-A178-575E-65C81E21DD9D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31" creationId="{35EDEACA-7C51-759D-39D8-3DA810CFCC4D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44" creationId="{37E2E557-ACBD-E368-3D75-79713C468B7D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52" creationId="{9F37B358-377F-1BD7-3298-256225BD3EA6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59" creationId="{733A8F3B-39F7-CBFF-94A1-200379FD0EF7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67" creationId="{90EEE071-27A0-5A02-1EEB-C2C3008037B5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71" creationId="{3D24D906-9712-7020-189B-63B627FA4223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76" creationId="{5A0509F4-701A-5771-167F-8DD2CD21A5D5}"/>
          </ac:cxnSpMkLst>
        </pc:cxnChg>
        <pc:cxnChg chg="mod">
          <ac:chgData name="Emanuel Ferreira da Silva" userId="acbf61af-dd8a-4530-9862-14641210e4cb" providerId="ADAL" clId="{82F914E5-4342-4D3B-8CD3-87D0E0E8CB5B}" dt="2025-01-29T20:12:06.788" v="710" actId="164"/>
          <ac:cxnSpMkLst>
            <pc:docMk/>
            <pc:sldMk cId="238292587" sldId="1784"/>
            <ac:cxnSpMk id="85" creationId="{9A48706E-D384-13DB-4A74-1973D9A181C3}"/>
          </ac:cxnSpMkLst>
        </pc:cxnChg>
      </pc:sldChg>
      <pc:sldChg chg="addSp delSp modSp add mod addAnim delAnim modAnim">
        <pc:chgData name="Emanuel Ferreira da Silva" userId="acbf61af-dd8a-4530-9862-14641210e4cb" providerId="ADAL" clId="{82F914E5-4342-4D3B-8CD3-87D0E0E8CB5B}" dt="2025-01-31T14:26:03.356" v="1789" actId="20577"/>
        <pc:sldMkLst>
          <pc:docMk/>
          <pc:sldMk cId="381988674" sldId="1785"/>
        </pc:sldMkLst>
        <pc:spChg chg="add del mod">
          <ac:chgData name="Emanuel Ferreira da Silva" userId="acbf61af-dd8a-4530-9862-14641210e4cb" providerId="ADAL" clId="{82F914E5-4342-4D3B-8CD3-87D0E0E8CB5B}" dt="2025-01-31T13:19:38.025" v="1347" actId="478"/>
          <ac:spMkLst>
            <pc:docMk/>
            <pc:sldMk cId="381988674" sldId="1785"/>
            <ac:spMk id="8" creationId="{98BCAD00-1B5E-DAE9-DE0B-921ABCC9E47B}"/>
          </ac:spMkLst>
        </pc:spChg>
        <pc:spChg chg="add del mod">
          <ac:chgData name="Emanuel Ferreira da Silva" userId="acbf61af-dd8a-4530-9862-14641210e4cb" providerId="ADAL" clId="{82F914E5-4342-4D3B-8CD3-87D0E0E8CB5B}" dt="2025-01-31T13:19:53.452" v="1349" actId="21"/>
          <ac:spMkLst>
            <pc:docMk/>
            <pc:sldMk cId="381988674" sldId="1785"/>
            <ac:spMk id="11" creationId="{E76DDACA-5FD2-B833-7ED7-75DB789E0F1C}"/>
          </ac:spMkLst>
        </pc:spChg>
        <pc:spChg chg="add del mod">
          <ac:chgData name="Emanuel Ferreira da Silva" userId="acbf61af-dd8a-4530-9862-14641210e4cb" providerId="ADAL" clId="{82F914E5-4342-4D3B-8CD3-87D0E0E8CB5B}" dt="2025-01-31T13:08:01.438" v="1319" actId="478"/>
          <ac:spMkLst>
            <pc:docMk/>
            <pc:sldMk cId="381988674" sldId="1785"/>
            <ac:spMk id="12" creationId="{A937DF3C-253F-BD4B-B5D3-F691CB2B14C6}"/>
          </ac:spMkLst>
        </pc:spChg>
        <pc:spChg chg="add del mod">
          <ac:chgData name="Emanuel Ferreira da Silva" userId="acbf61af-dd8a-4530-9862-14641210e4cb" providerId="ADAL" clId="{82F914E5-4342-4D3B-8CD3-87D0E0E8CB5B}" dt="2025-01-31T13:27:33.561" v="1417"/>
          <ac:spMkLst>
            <pc:docMk/>
            <pc:sldMk cId="381988674" sldId="1785"/>
            <ac:spMk id="13" creationId="{A0375582-9BEC-D7BD-1630-91A75B47CF9D}"/>
          </ac:spMkLst>
        </pc:spChg>
        <pc:spChg chg="add del mod">
          <ac:chgData name="Emanuel Ferreira da Silva" userId="acbf61af-dd8a-4530-9862-14641210e4cb" providerId="ADAL" clId="{82F914E5-4342-4D3B-8CD3-87D0E0E8CB5B}" dt="2025-01-31T13:21:12.731" v="1360"/>
          <ac:spMkLst>
            <pc:docMk/>
            <pc:sldMk cId="381988674" sldId="1785"/>
            <ac:spMk id="14" creationId="{0A84C929-6A6F-F6AD-7296-EC67DCAFE13C}"/>
          </ac:spMkLst>
        </pc:spChg>
        <pc:spChg chg="add del mod">
          <ac:chgData name="Emanuel Ferreira da Silva" userId="acbf61af-dd8a-4530-9862-14641210e4cb" providerId="ADAL" clId="{82F914E5-4342-4D3B-8CD3-87D0E0E8CB5B}" dt="2025-01-31T13:25:41.419" v="1390" actId="478"/>
          <ac:spMkLst>
            <pc:docMk/>
            <pc:sldMk cId="381988674" sldId="1785"/>
            <ac:spMk id="15" creationId="{C1A1F7AE-A10E-E11C-1194-9C3D404F8BC0}"/>
          </ac:spMkLst>
        </pc:spChg>
        <pc:spChg chg="add mod ord">
          <ac:chgData name="Emanuel Ferreira da Silva" userId="acbf61af-dd8a-4530-9862-14641210e4cb" providerId="ADAL" clId="{82F914E5-4342-4D3B-8CD3-87D0E0E8CB5B}" dt="2025-01-31T14:26:03.356" v="1789" actId="20577"/>
          <ac:spMkLst>
            <pc:docMk/>
            <pc:sldMk cId="381988674" sldId="1785"/>
            <ac:spMk id="17" creationId="{A8F42F00-E232-918F-1A40-88E37A3C6C68}"/>
          </ac:spMkLst>
        </pc:spChg>
        <pc:picChg chg="del">
          <ac:chgData name="Emanuel Ferreira da Silva" userId="acbf61af-dd8a-4530-9862-14641210e4cb" providerId="ADAL" clId="{82F914E5-4342-4D3B-8CD3-87D0E0E8CB5B}" dt="2025-01-31T13:07:51.291" v="1316" actId="478"/>
          <ac:picMkLst>
            <pc:docMk/>
            <pc:sldMk cId="381988674" sldId="1785"/>
            <ac:picMk id="4" creationId="{23CD6D9F-5E38-8A0A-7C45-345BE22F1665}"/>
          </ac:picMkLst>
        </pc:picChg>
        <pc:picChg chg="add del mod">
          <ac:chgData name="Emanuel Ferreira da Silva" userId="acbf61af-dd8a-4530-9862-14641210e4cb" providerId="ADAL" clId="{82F914E5-4342-4D3B-8CD3-87D0E0E8CB5B}" dt="2025-01-29T21:18:58.335" v="1111"/>
          <ac:picMkLst>
            <pc:docMk/>
            <pc:sldMk cId="381988674" sldId="1785"/>
            <ac:picMk id="5" creationId="{236E8121-729D-7F82-DAD9-AE264641FABF}"/>
          </ac:picMkLst>
        </pc:picChg>
        <pc:picChg chg="add del mod">
          <ac:chgData name="Emanuel Ferreira da Silva" userId="acbf61af-dd8a-4530-9862-14641210e4cb" providerId="ADAL" clId="{82F914E5-4342-4D3B-8CD3-87D0E0E8CB5B}" dt="2025-01-31T13:21:44.948" v="1368" actId="21"/>
          <ac:picMkLst>
            <pc:docMk/>
            <pc:sldMk cId="381988674" sldId="1785"/>
            <ac:picMk id="5" creationId="{695700C4-BC7D-9B49-167B-A862B9153E99}"/>
          </ac:picMkLst>
        </pc:picChg>
        <pc:picChg chg="add del mod">
          <ac:chgData name="Emanuel Ferreira da Silva" userId="acbf61af-dd8a-4530-9862-14641210e4cb" providerId="ADAL" clId="{82F914E5-4342-4D3B-8CD3-87D0E0E8CB5B}" dt="2025-01-31T13:07:50.564" v="1315" actId="478"/>
          <ac:picMkLst>
            <pc:docMk/>
            <pc:sldMk cId="381988674" sldId="1785"/>
            <ac:picMk id="6" creationId="{6B5091BD-093F-D3ED-2610-6B3A23C6124A}"/>
          </ac:picMkLst>
        </pc:picChg>
        <pc:picChg chg="add mod">
          <ac:chgData name="Emanuel Ferreira da Silva" userId="acbf61af-dd8a-4530-9862-14641210e4cb" providerId="ADAL" clId="{82F914E5-4342-4D3B-8CD3-87D0E0E8CB5B}" dt="2025-01-31T13:28:07.740" v="1422" actId="1076"/>
          <ac:picMkLst>
            <pc:docMk/>
            <pc:sldMk cId="381988674" sldId="1785"/>
            <ac:picMk id="7" creationId="{0E0D7657-B386-B508-97FD-A85FE29C367D}"/>
          </ac:picMkLst>
        </pc:picChg>
        <pc:picChg chg="add del mod">
          <ac:chgData name="Emanuel Ferreira da Silva" userId="acbf61af-dd8a-4530-9862-14641210e4cb" providerId="ADAL" clId="{82F914E5-4342-4D3B-8CD3-87D0E0E8CB5B}" dt="2025-01-29T21:19:27.463" v="1119" actId="21"/>
          <ac:picMkLst>
            <pc:docMk/>
            <pc:sldMk cId="381988674" sldId="1785"/>
            <ac:picMk id="8" creationId="{70A6473A-1813-AE51-E6B8-CDBBD0214D89}"/>
          </ac:picMkLst>
        </pc:picChg>
        <pc:picChg chg="add del mod">
          <ac:chgData name="Emanuel Ferreira da Silva" userId="acbf61af-dd8a-4530-9862-14641210e4cb" providerId="ADAL" clId="{82F914E5-4342-4D3B-8CD3-87D0E0E8CB5B}" dt="2025-01-31T13:25:38.047" v="1389" actId="478"/>
          <ac:picMkLst>
            <pc:docMk/>
            <pc:sldMk cId="381988674" sldId="1785"/>
            <ac:picMk id="16" creationId="{F0821D5F-9466-5657-691F-DB163461B3EA}"/>
          </ac:picMkLst>
        </pc:picChg>
        <pc:picChg chg="add mod">
          <ac:chgData name="Emanuel Ferreira da Silva" userId="acbf61af-dd8a-4530-9862-14641210e4cb" providerId="ADAL" clId="{82F914E5-4342-4D3B-8CD3-87D0E0E8CB5B}" dt="2025-01-31T13:28:46.129" v="1426"/>
          <ac:picMkLst>
            <pc:docMk/>
            <pc:sldMk cId="381988674" sldId="1785"/>
            <ac:picMk id="18" creationId="{A222A47C-8B04-12E4-12D0-58ED0BA87C9E}"/>
          </ac:picMkLst>
        </pc:picChg>
        <pc:picChg chg="add mod">
          <ac:chgData name="Emanuel Ferreira da Silva" userId="acbf61af-dd8a-4530-9862-14641210e4cb" providerId="ADAL" clId="{82F914E5-4342-4D3B-8CD3-87D0E0E8CB5B}" dt="2025-01-31T13:28:46.129" v="1426"/>
          <ac:picMkLst>
            <pc:docMk/>
            <pc:sldMk cId="381988674" sldId="1785"/>
            <ac:picMk id="19" creationId="{885BF323-9035-8EFB-864A-9417A59A27AB}"/>
          </ac:picMkLst>
        </pc:picChg>
      </pc:sldChg>
      <pc:sldChg chg="addSp delSp modSp add del mod addAnim delAnim modAnim">
        <pc:chgData name="Emanuel Ferreira da Silva" userId="acbf61af-dd8a-4530-9862-14641210e4cb" providerId="ADAL" clId="{82F914E5-4342-4D3B-8CD3-87D0E0E8CB5B}" dt="2025-01-29T21:15:44.237" v="1090" actId="47"/>
        <pc:sldMkLst>
          <pc:docMk/>
          <pc:sldMk cId="2534291127" sldId="1785"/>
        </pc:sldMkLst>
        <pc:picChg chg="add del mod">
          <ac:chgData name="Emanuel Ferreira da Silva" userId="acbf61af-dd8a-4530-9862-14641210e4cb" providerId="ADAL" clId="{82F914E5-4342-4D3B-8CD3-87D0E0E8CB5B}" dt="2025-01-29T21:10:39.270" v="1015" actId="21"/>
          <ac:picMkLst>
            <pc:docMk/>
            <pc:sldMk cId="2534291127" sldId="1785"/>
            <ac:picMk id="5" creationId="{99FDF704-5E5D-9FA2-8BB4-B40D89D8EFDB}"/>
          </ac:picMkLst>
        </pc:picChg>
        <pc:picChg chg="add del mod">
          <ac:chgData name="Emanuel Ferreira da Silva" userId="acbf61af-dd8a-4530-9862-14641210e4cb" providerId="ADAL" clId="{82F914E5-4342-4D3B-8CD3-87D0E0E8CB5B}" dt="2025-01-29T21:11:50.338" v="1030" actId="21"/>
          <ac:picMkLst>
            <pc:docMk/>
            <pc:sldMk cId="2534291127" sldId="1785"/>
            <ac:picMk id="7" creationId="{4E00D8FF-9CFD-B5CC-2571-E3AB2CC4E90E}"/>
          </ac:picMkLst>
        </pc:picChg>
        <pc:picChg chg="add del mod">
          <ac:chgData name="Emanuel Ferreira da Silva" userId="acbf61af-dd8a-4530-9862-14641210e4cb" providerId="ADAL" clId="{82F914E5-4342-4D3B-8CD3-87D0E0E8CB5B}" dt="2025-01-29T21:13:00.559" v="1048" actId="21"/>
          <ac:picMkLst>
            <pc:docMk/>
            <pc:sldMk cId="2534291127" sldId="1785"/>
            <ac:picMk id="11" creationId="{B88198E6-18AA-FFF0-7B85-643E42A45600}"/>
          </ac:picMkLst>
        </pc:picChg>
        <pc:picChg chg="add del mod">
          <ac:chgData name="Emanuel Ferreira da Silva" userId="acbf61af-dd8a-4530-9862-14641210e4cb" providerId="ADAL" clId="{82F914E5-4342-4D3B-8CD3-87D0E0E8CB5B}" dt="2025-01-29T21:13:52.647" v="1065" actId="21"/>
          <ac:picMkLst>
            <pc:docMk/>
            <pc:sldMk cId="2534291127" sldId="1785"/>
            <ac:picMk id="13" creationId="{FF510E10-7F9B-F091-40A2-DC630803221D}"/>
          </ac:picMkLst>
        </pc:picChg>
        <pc:picChg chg="add del mod">
          <ac:chgData name="Emanuel Ferreira da Silva" userId="acbf61af-dd8a-4530-9862-14641210e4cb" providerId="ADAL" clId="{82F914E5-4342-4D3B-8CD3-87D0E0E8CB5B}" dt="2025-01-29T21:15:15.666" v="1086" actId="21"/>
          <ac:picMkLst>
            <pc:docMk/>
            <pc:sldMk cId="2534291127" sldId="1785"/>
            <ac:picMk id="15" creationId="{DDED3148-214B-E74D-B1D1-08EC238F74E5}"/>
          </ac:picMkLst>
        </pc:picChg>
      </pc:sldChg>
      <pc:sldChg chg="addSp delSp modSp add del mod delAnim modAnim">
        <pc:chgData name="Emanuel Ferreira da Silva" userId="acbf61af-dd8a-4530-9862-14641210e4cb" providerId="ADAL" clId="{82F914E5-4342-4D3B-8CD3-87D0E0E8CB5B}" dt="2025-01-29T20:47:17.895" v="863" actId="2696"/>
        <pc:sldMkLst>
          <pc:docMk/>
          <pc:sldMk cId="3424910097" sldId="1785"/>
        </pc:sldMkLst>
        <pc:picChg chg="add del mod">
          <ac:chgData name="Emanuel Ferreira da Silva" userId="acbf61af-dd8a-4530-9862-14641210e4cb" providerId="ADAL" clId="{82F914E5-4342-4D3B-8CD3-87D0E0E8CB5B}" dt="2025-01-29T20:44:36.244" v="840" actId="21"/>
          <ac:picMkLst>
            <pc:docMk/>
            <pc:sldMk cId="3424910097" sldId="1785"/>
            <ac:picMk id="5" creationId="{0CF996B3-9807-A0A5-41EA-80F9C640A178}"/>
          </ac:picMkLst>
        </pc:picChg>
        <pc:picChg chg="add del mod">
          <ac:chgData name="Emanuel Ferreira da Silva" userId="acbf61af-dd8a-4530-9862-14641210e4cb" providerId="ADAL" clId="{82F914E5-4342-4D3B-8CD3-87D0E0E8CB5B}" dt="2025-01-29T20:46:17.180" v="859" actId="21"/>
          <ac:picMkLst>
            <pc:docMk/>
            <pc:sldMk cId="3424910097" sldId="1785"/>
            <ac:picMk id="7" creationId="{A8FE71AE-F740-21B0-89B8-33F321F59F84}"/>
          </ac:picMkLst>
        </pc:picChg>
      </pc:sldChg>
      <pc:sldChg chg="addSp delSp modSp add del mod delAnim modAnim">
        <pc:chgData name="Emanuel Ferreira da Silva" userId="acbf61af-dd8a-4530-9862-14641210e4cb" providerId="ADAL" clId="{82F914E5-4342-4D3B-8CD3-87D0E0E8CB5B}" dt="2025-01-29T21:09:07.704" v="1000" actId="47"/>
        <pc:sldMkLst>
          <pc:docMk/>
          <pc:sldMk cId="3469134079" sldId="1785"/>
        </pc:sldMkLst>
        <pc:picChg chg="add del mod">
          <ac:chgData name="Emanuel Ferreira da Silva" userId="acbf61af-dd8a-4530-9862-14641210e4cb" providerId="ADAL" clId="{82F914E5-4342-4D3B-8CD3-87D0E0E8CB5B}" dt="2025-01-29T21:07:10.257" v="979" actId="21"/>
          <ac:picMkLst>
            <pc:docMk/>
            <pc:sldMk cId="3469134079" sldId="1785"/>
            <ac:picMk id="5" creationId="{97CC8325-D9DD-3274-C364-64C8706EAC26}"/>
          </ac:picMkLst>
        </pc:picChg>
        <pc:picChg chg="add del mod">
          <ac:chgData name="Emanuel Ferreira da Silva" userId="acbf61af-dd8a-4530-9862-14641210e4cb" providerId="ADAL" clId="{82F914E5-4342-4D3B-8CD3-87D0E0E8CB5B}" dt="2025-01-29T21:08:50.241" v="996" actId="21"/>
          <ac:picMkLst>
            <pc:docMk/>
            <pc:sldMk cId="3469134079" sldId="1785"/>
            <ac:picMk id="7" creationId="{53F6194C-BAD6-721B-F3CB-B1155FEBE461}"/>
          </ac:picMkLst>
        </pc:picChg>
      </pc:sldChg>
      <pc:sldChg chg="addSp delSp modSp add del mod delAnim modAnim">
        <pc:chgData name="Emanuel Ferreira da Silva" userId="acbf61af-dd8a-4530-9862-14641210e4cb" providerId="ADAL" clId="{82F914E5-4342-4D3B-8CD3-87D0E0E8CB5B}" dt="2025-01-29T21:03:50.530" v="965" actId="47"/>
        <pc:sldMkLst>
          <pc:docMk/>
          <pc:sldMk cId="3764285204" sldId="1785"/>
        </pc:sldMkLst>
        <pc:picChg chg="add del mod">
          <ac:chgData name="Emanuel Ferreira da Silva" userId="acbf61af-dd8a-4530-9862-14641210e4cb" providerId="ADAL" clId="{82F914E5-4342-4D3B-8CD3-87D0E0E8CB5B}" dt="2025-01-29T20:55:32.101" v="894" actId="21"/>
          <ac:picMkLst>
            <pc:docMk/>
            <pc:sldMk cId="3764285204" sldId="1785"/>
            <ac:picMk id="5" creationId="{B221A3CE-01E9-0BC9-F630-9D6128141362}"/>
          </ac:picMkLst>
        </pc:picChg>
        <pc:picChg chg="add del mod">
          <ac:chgData name="Emanuel Ferreira da Silva" userId="acbf61af-dd8a-4530-9862-14641210e4cb" providerId="ADAL" clId="{82F914E5-4342-4D3B-8CD3-87D0E0E8CB5B}" dt="2025-01-29T20:58:00.609" v="911" actId="21"/>
          <ac:picMkLst>
            <pc:docMk/>
            <pc:sldMk cId="3764285204" sldId="1785"/>
            <ac:picMk id="7" creationId="{F337F698-75A9-58DE-290A-E5889C5F4919}"/>
          </ac:picMkLst>
        </pc:picChg>
        <pc:picChg chg="del">
          <ac:chgData name="Emanuel Ferreira da Silva" userId="acbf61af-dd8a-4530-9862-14641210e4cb" providerId="ADAL" clId="{82F914E5-4342-4D3B-8CD3-87D0E0E8CB5B}" dt="2025-01-29T20:54:30.639" v="880" actId="478"/>
          <ac:picMkLst>
            <pc:docMk/>
            <pc:sldMk cId="3764285204" sldId="1785"/>
            <ac:picMk id="8" creationId="{3D0193C1-0BCC-EDAF-3D9A-E6B40C52F468}"/>
          </ac:picMkLst>
        </pc:picChg>
        <pc:picChg chg="add del mod">
          <ac:chgData name="Emanuel Ferreira da Silva" userId="acbf61af-dd8a-4530-9862-14641210e4cb" providerId="ADAL" clId="{82F914E5-4342-4D3B-8CD3-87D0E0E8CB5B}" dt="2025-01-29T20:59:01.564" v="928" actId="21"/>
          <ac:picMkLst>
            <pc:docMk/>
            <pc:sldMk cId="3764285204" sldId="1785"/>
            <ac:picMk id="12" creationId="{D827C5BE-9B06-E87B-C990-B93CFE143E4C}"/>
          </ac:picMkLst>
        </pc:picChg>
        <pc:picChg chg="add del mod">
          <ac:chgData name="Emanuel Ferreira da Silva" userId="acbf61af-dd8a-4530-9862-14641210e4cb" providerId="ADAL" clId="{82F914E5-4342-4D3B-8CD3-87D0E0E8CB5B}" dt="2025-01-29T21:00:39.066" v="945" actId="21"/>
          <ac:picMkLst>
            <pc:docMk/>
            <pc:sldMk cId="3764285204" sldId="1785"/>
            <ac:picMk id="14" creationId="{084AF65A-EB60-65AB-86AC-2B251A68EF1A}"/>
          </ac:picMkLst>
        </pc:picChg>
        <pc:picChg chg="add del mod">
          <ac:chgData name="Emanuel Ferreira da Silva" userId="acbf61af-dd8a-4530-9862-14641210e4cb" providerId="ADAL" clId="{82F914E5-4342-4D3B-8CD3-87D0E0E8CB5B}" dt="2025-01-29T21:01:41.486" v="961" actId="21"/>
          <ac:picMkLst>
            <pc:docMk/>
            <pc:sldMk cId="3764285204" sldId="1785"/>
            <ac:picMk id="16" creationId="{EA79BC8F-E27D-A264-DACB-0B4DFBEA36AF}"/>
          </ac:picMkLst>
        </pc:picChg>
      </pc:sldChg>
      <pc:sldChg chg="addSp delSp modSp add mod addAnim delAnim modAnim">
        <pc:chgData name="Emanuel Ferreira da Silva" userId="acbf61af-dd8a-4530-9862-14641210e4cb" providerId="ADAL" clId="{82F914E5-4342-4D3B-8CD3-87D0E0E8CB5B}" dt="2025-01-31T14:26:22.634" v="1792" actId="20577"/>
        <pc:sldMkLst>
          <pc:docMk/>
          <pc:sldMk cId="1557849904" sldId="1786"/>
        </pc:sldMkLst>
        <pc:spChg chg="add mod ord">
          <ac:chgData name="Emanuel Ferreira da Silva" userId="acbf61af-dd8a-4530-9862-14641210e4cb" providerId="ADAL" clId="{82F914E5-4342-4D3B-8CD3-87D0E0E8CB5B}" dt="2025-01-31T14:26:22.634" v="1792" actId="20577"/>
          <ac:spMkLst>
            <pc:docMk/>
            <pc:sldMk cId="1557849904" sldId="1786"/>
            <ac:spMk id="6" creationId="{F79C958A-990B-7B55-4717-7D8D74BD6ACC}"/>
          </ac:spMkLst>
        </pc:spChg>
        <pc:picChg chg="add del mod">
          <ac:chgData name="Emanuel Ferreira da Silva" userId="acbf61af-dd8a-4530-9862-14641210e4cb" providerId="ADAL" clId="{82F914E5-4342-4D3B-8CD3-87D0E0E8CB5B}" dt="2025-01-31T13:37:12.146" v="1444" actId="21"/>
          <ac:picMkLst>
            <pc:docMk/>
            <pc:sldMk cId="1557849904" sldId="1786"/>
            <ac:picMk id="4" creationId="{FCFB2D04-E344-C73D-7A35-2D78DB655FA7}"/>
          </ac:picMkLst>
        </pc:picChg>
        <pc:picChg chg="add mod">
          <ac:chgData name="Emanuel Ferreira da Silva" userId="acbf61af-dd8a-4530-9862-14641210e4cb" providerId="ADAL" clId="{82F914E5-4342-4D3B-8CD3-87D0E0E8CB5B}" dt="2025-01-31T13:37:35.883" v="1448" actId="1076"/>
          <ac:picMkLst>
            <pc:docMk/>
            <pc:sldMk cId="1557849904" sldId="1786"/>
            <ac:picMk id="5" creationId="{1C27272A-0F46-3EFD-3BEE-2DF21539983C}"/>
          </ac:picMkLst>
        </pc:picChg>
        <pc:picChg chg="add mod">
          <ac:chgData name="Emanuel Ferreira da Silva" userId="acbf61af-dd8a-4530-9862-14641210e4cb" providerId="ADAL" clId="{82F914E5-4342-4D3B-8CD3-87D0E0E8CB5B}" dt="2025-01-31T13:44:41.427" v="1541"/>
          <ac:picMkLst>
            <pc:docMk/>
            <pc:sldMk cId="1557849904" sldId="1786"/>
            <ac:picMk id="7" creationId="{06106561-254D-FA40-3338-E2CFE99B3ABA}"/>
          </ac:picMkLst>
        </pc:picChg>
        <pc:picChg chg="del">
          <ac:chgData name="Emanuel Ferreira da Silva" userId="acbf61af-dd8a-4530-9862-14641210e4cb" providerId="ADAL" clId="{82F914E5-4342-4D3B-8CD3-87D0E0E8CB5B}" dt="2025-01-31T13:37:15.024" v="1445" actId="478"/>
          <ac:picMkLst>
            <pc:docMk/>
            <pc:sldMk cId="1557849904" sldId="1786"/>
            <ac:picMk id="8" creationId="{3D0193C1-0BCC-EDAF-3D9A-E6B40C52F468}"/>
          </ac:picMkLst>
        </pc:picChg>
        <pc:picChg chg="add mod">
          <ac:chgData name="Emanuel Ferreira da Silva" userId="acbf61af-dd8a-4530-9862-14641210e4cb" providerId="ADAL" clId="{82F914E5-4342-4D3B-8CD3-87D0E0E8CB5B}" dt="2025-01-31T13:44:41.427" v="1541"/>
          <ac:picMkLst>
            <pc:docMk/>
            <pc:sldMk cId="1557849904" sldId="1786"/>
            <ac:picMk id="11" creationId="{28DFA0C2-B3BC-349D-1780-A36EB4F07206}"/>
          </ac:picMkLst>
        </pc:picChg>
        <pc:picChg chg="add mod">
          <ac:chgData name="Emanuel Ferreira da Silva" userId="acbf61af-dd8a-4530-9862-14641210e4cb" providerId="ADAL" clId="{82F914E5-4342-4D3B-8CD3-87D0E0E8CB5B}" dt="2025-01-31T13:44:41.427" v="1541"/>
          <ac:picMkLst>
            <pc:docMk/>
            <pc:sldMk cId="1557849904" sldId="1786"/>
            <ac:picMk id="12" creationId="{F02C3113-C56E-2A09-CF27-48B6ADA3DAF3}"/>
          </ac:picMkLst>
        </pc:picChg>
        <pc:picChg chg="add mod">
          <ac:chgData name="Emanuel Ferreira da Silva" userId="acbf61af-dd8a-4530-9862-14641210e4cb" providerId="ADAL" clId="{82F914E5-4342-4D3B-8CD3-87D0E0E8CB5B}" dt="2025-01-31T13:44:41.427" v="1541"/>
          <ac:picMkLst>
            <pc:docMk/>
            <pc:sldMk cId="1557849904" sldId="1786"/>
            <ac:picMk id="13" creationId="{B58DC40D-D22A-B933-6BAC-E962169A9036}"/>
          </ac:picMkLst>
        </pc:picChg>
        <pc:picChg chg="add mod">
          <ac:chgData name="Emanuel Ferreira da Silva" userId="acbf61af-dd8a-4530-9862-14641210e4cb" providerId="ADAL" clId="{82F914E5-4342-4D3B-8CD3-87D0E0E8CB5B}" dt="2025-01-31T13:44:41.427" v="1541"/>
          <ac:picMkLst>
            <pc:docMk/>
            <pc:sldMk cId="1557849904" sldId="1786"/>
            <ac:picMk id="14" creationId="{67581DFE-5545-199D-EF09-8856BFFE640C}"/>
          </ac:picMkLst>
        </pc:picChg>
        <pc:picChg chg="add mod">
          <ac:chgData name="Emanuel Ferreira da Silva" userId="acbf61af-dd8a-4530-9862-14641210e4cb" providerId="ADAL" clId="{82F914E5-4342-4D3B-8CD3-87D0E0E8CB5B}" dt="2025-01-31T13:44:41.427" v="1541"/>
          <ac:picMkLst>
            <pc:docMk/>
            <pc:sldMk cId="1557849904" sldId="1786"/>
            <ac:picMk id="15" creationId="{86B1AAA0-5D2D-6854-F5AC-724D9C1FD6B2}"/>
          </ac:picMkLst>
        </pc:picChg>
        <pc:picChg chg="del">
          <ac:chgData name="Emanuel Ferreira da Silva" userId="acbf61af-dd8a-4530-9862-14641210e4cb" providerId="ADAL" clId="{82F914E5-4342-4D3B-8CD3-87D0E0E8CB5B}" dt="2025-01-31T13:37:15.024" v="1445" actId="478"/>
          <ac:picMkLst>
            <pc:docMk/>
            <pc:sldMk cId="1557849904" sldId="1786"/>
            <ac:picMk id="20" creationId="{08C907E2-5E55-85BB-5123-7910812F278F}"/>
          </ac:picMkLst>
        </pc:picChg>
        <pc:picChg chg="del">
          <ac:chgData name="Emanuel Ferreira da Silva" userId="acbf61af-dd8a-4530-9862-14641210e4cb" providerId="ADAL" clId="{82F914E5-4342-4D3B-8CD3-87D0E0E8CB5B}" dt="2025-01-31T13:37:15.024" v="1445" actId="478"/>
          <ac:picMkLst>
            <pc:docMk/>
            <pc:sldMk cId="1557849904" sldId="1786"/>
            <ac:picMk id="21" creationId="{D440731E-016D-37FF-B2FE-16FACD549C4C}"/>
          </ac:picMkLst>
        </pc:picChg>
        <pc:picChg chg="del">
          <ac:chgData name="Emanuel Ferreira da Silva" userId="acbf61af-dd8a-4530-9862-14641210e4cb" providerId="ADAL" clId="{82F914E5-4342-4D3B-8CD3-87D0E0E8CB5B}" dt="2025-01-31T13:37:15.024" v="1445" actId="478"/>
          <ac:picMkLst>
            <pc:docMk/>
            <pc:sldMk cId="1557849904" sldId="1786"/>
            <ac:picMk id="24" creationId="{36D4FFC0-B9F6-6565-9550-1E62029259B3}"/>
          </ac:picMkLst>
        </pc:picChg>
        <pc:picChg chg="del">
          <ac:chgData name="Emanuel Ferreira da Silva" userId="acbf61af-dd8a-4530-9862-14641210e4cb" providerId="ADAL" clId="{82F914E5-4342-4D3B-8CD3-87D0E0E8CB5B}" dt="2025-01-31T13:37:15.024" v="1445" actId="478"/>
          <ac:picMkLst>
            <pc:docMk/>
            <pc:sldMk cId="1557849904" sldId="1786"/>
            <ac:picMk id="25" creationId="{E61CAB47-A2F1-706B-A749-08D1C55DE6C5}"/>
          </ac:picMkLst>
        </pc:picChg>
        <pc:picChg chg="del">
          <ac:chgData name="Emanuel Ferreira da Silva" userId="acbf61af-dd8a-4530-9862-14641210e4cb" providerId="ADAL" clId="{82F914E5-4342-4D3B-8CD3-87D0E0E8CB5B}" dt="2025-01-31T13:37:15.024" v="1445" actId="478"/>
          <ac:picMkLst>
            <pc:docMk/>
            <pc:sldMk cId="1557849904" sldId="1786"/>
            <ac:picMk id="27" creationId="{34896B2A-7456-D7C8-E01C-60A123690E6C}"/>
          </ac:picMkLst>
        </pc:picChg>
      </pc:sldChg>
      <pc:sldChg chg="addSp delSp modSp add mod delAnim modAnim">
        <pc:chgData name="Emanuel Ferreira da Silva" userId="acbf61af-dd8a-4530-9862-14641210e4cb" providerId="ADAL" clId="{82F914E5-4342-4D3B-8CD3-87D0E0E8CB5B}" dt="2025-01-31T13:48:54.189" v="1598"/>
        <pc:sldMkLst>
          <pc:docMk/>
          <pc:sldMk cId="2332238758" sldId="1787"/>
        </pc:sldMkLst>
        <pc:spChg chg="add mod">
          <ac:chgData name="Emanuel Ferreira da Silva" userId="acbf61af-dd8a-4530-9862-14641210e4cb" providerId="ADAL" clId="{82F914E5-4342-4D3B-8CD3-87D0E0E8CB5B}" dt="2025-01-31T13:48:22.823" v="1594" actId="20577"/>
          <ac:spMkLst>
            <pc:docMk/>
            <pc:sldMk cId="2332238758" sldId="1787"/>
            <ac:spMk id="7" creationId="{D5C9108A-1F63-FE3E-9817-933C6CDC08D4}"/>
          </ac:spMkLst>
        </pc:spChg>
        <pc:picChg chg="del">
          <ac:chgData name="Emanuel Ferreira da Silva" userId="acbf61af-dd8a-4530-9862-14641210e4cb" providerId="ADAL" clId="{82F914E5-4342-4D3B-8CD3-87D0E0E8CB5B}" dt="2025-01-31T13:45:26.187" v="1548" actId="478"/>
          <ac:picMkLst>
            <pc:docMk/>
            <pc:sldMk cId="2332238758" sldId="1787"/>
            <ac:picMk id="4" creationId="{0520D7DE-B50E-1058-6415-0F7F562AAB76}"/>
          </ac:picMkLst>
        </pc:picChg>
        <pc:picChg chg="add del mod">
          <ac:chgData name="Emanuel Ferreira da Silva" userId="acbf61af-dd8a-4530-9862-14641210e4cb" providerId="ADAL" clId="{82F914E5-4342-4D3B-8CD3-87D0E0E8CB5B}" dt="2025-01-31T13:45:23.406" v="1547" actId="21"/>
          <ac:picMkLst>
            <pc:docMk/>
            <pc:sldMk cId="2332238758" sldId="1787"/>
            <ac:picMk id="5" creationId="{A0D84C60-C91C-DFE9-5CA2-75695C40A976}"/>
          </ac:picMkLst>
        </pc:picChg>
        <pc:picChg chg="add mod">
          <ac:chgData name="Emanuel Ferreira da Silva" userId="acbf61af-dd8a-4530-9862-14641210e4cb" providerId="ADAL" clId="{82F914E5-4342-4D3B-8CD3-87D0E0E8CB5B}" dt="2025-01-31T13:47:44.833" v="1589" actId="1076"/>
          <ac:picMkLst>
            <pc:docMk/>
            <pc:sldMk cId="2332238758" sldId="1787"/>
            <ac:picMk id="6" creationId="{32182AA1-5208-64BD-BEB0-A0B74391D125}"/>
          </ac:picMkLst>
        </pc:picChg>
        <pc:picChg chg="del">
          <ac:chgData name="Emanuel Ferreira da Silva" userId="acbf61af-dd8a-4530-9862-14641210e4cb" providerId="ADAL" clId="{82F914E5-4342-4D3B-8CD3-87D0E0E8CB5B}" dt="2025-01-31T13:45:26.187" v="1548" actId="478"/>
          <ac:picMkLst>
            <pc:docMk/>
            <pc:sldMk cId="2332238758" sldId="1787"/>
            <ac:picMk id="8" creationId="{C8EA7F34-C447-6FA3-205A-634EA14163E2}"/>
          </ac:picMkLst>
        </pc:picChg>
        <pc:picChg chg="add mod">
          <ac:chgData name="Emanuel Ferreira da Silva" userId="acbf61af-dd8a-4530-9862-14641210e4cb" providerId="ADAL" clId="{82F914E5-4342-4D3B-8CD3-87D0E0E8CB5B}" dt="2025-01-31T13:48:43.834" v="1597"/>
          <ac:picMkLst>
            <pc:docMk/>
            <pc:sldMk cId="2332238758" sldId="1787"/>
            <ac:picMk id="11" creationId="{8D3E6D19-C17E-40E6-1815-F22430ECCA1A}"/>
          </ac:picMkLst>
        </pc:picChg>
        <pc:picChg chg="add mod">
          <ac:chgData name="Emanuel Ferreira da Silva" userId="acbf61af-dd8a-4530-9862-14641210e4cb" providerId="ADAL" clId="{82F914E5-4342-4D3B-8CD3-87D0E0E8CB5B}" dt="2025-01-31T13:48:43.834" v="1597"/>
          <ac:picMkLst>
            <pc:docMk/>
            <pc:sldMk cId="2332238758" sldId="1787"/>
            <ac:picMk id="12" creationId="{4EB4D7A7-AAA3-87D4-37AB-450E98FED5C6}"/>
          </ac:picMkLst>
        </pc:picChg>
        <pc:picChg chg="add mod">
          <ac:chgData name="Emanuel Ferreira da Silva" userId="acbf61af-dd8a-4530-9862-14641210e4cb" providerId="ADAL" clId="{82F914E5-4342-4D3B-8CD3-87D0E0E8CB5B}" dt="2025-01-31T13:48:43.834" v="1597"/>
          <ac:picMkLst>
            <pc:docMk/>
            <pc:sldMk cId="2332238758" sldId="1787"/>
            <ac:picMk id="13" creationId="{30E01943-DA65-19CA-0BCF-7733F8A15CDF}"/>
          </ac:picMkLst>
        </pc:picChg>
        <pc:picChg chg="add mod">
          <ac:chgData name="Emanuel Ferreira da Silva" userId="acbf61af-dd8a-4530-9862-14641210e4cb" providerId="ADAL" clId="{82F914E5-4342-4D3B-8CD3-87D0E0E8CB5B}" dt="2025-01-31T13:48:43.834" v="1597"/>
          <ac:picMkLst>
            <pc:docMk/>
            <pc:sldMk cId="2332238758" sldId="1787"/>
            <ac:picMk id="14" creationId="{124174E0-A888-8179-8F27-CE50A615D742}"/>
          </ac:picMkLst>
        </pc:picChg>
        <pc:picChg chg="add mod">
          <ac:chgData name="Emanuel Ferreira da Silva" userId="acbf61af-dd8a-4530-9862-14641210e4cb" providerId="ADAL" clId="{82F914E5-4342-4D3B-8CD3-87D0E0E8CB5B}" dt="2025-01-31T13:48:43.834" v="1597"/>
          <ac:picMkLst>
            <pc:docMk/>
            <pc:sldMk cId="2332238758" sldId="1787"/>
            <ac:picMk id="15" creationId="{7FF20CC3-A4A8-14EE-203A-71D2B6FF67D4}"/>
          </ac:picMkLst>
        </pc:picChg>
        <pc:picChg chg="del">
          <ac:chgData name="Emanuel Ferreira da Silva" userId="acbf61af-dd8a-4530-9862-14641210e4cb" providerId="ADAL" clId="{82F914E5-4342-4D3B-8CD3-87D0E0E8CB5B}" dt="2025-01-31T13:45:26.187" v="1548" actId="478"/>
          <ac:picMkLst>
            <pc:docMk/>
            <pc:sldMk cId="2332238758" sldId="1787"/>
            <ac:picMk id="20" creationId="{33254C1F-99C2-9B4F-B33A-A11F618C0191}"/>
          </ac:picMkLst>
        </pc:picChg>
        <pc:picChg chg="del">
          <ac:chgData name="Emanuel Ferreira da Silva" userId="acbf61af-dd8a-4530-9862-14641210e4cb" providerId="ADAL" clId="{82F914E5-4342-4D3B-8CD3-87D0E0E8CB5B}" dt="2025-01-31T13:45:26.187" v="1548" actId="478"/>
          <ac:picMkLst>
            <pc:docMk/>
            <pc:sldMk cId="2332238758" sldId="1787"/>
            <ac:picMk id="21" creationId="{87CDF866-61DF-7ED9-372A-984FDCC5BB86}"/>
          </ac:picMkLst>
        </pc:picChg>
        <pc:picChg chg="del">
          <ac:chgData name="Emanuel Ferreira da Silva" userId="acbf61af-dd8a-4530-9862-14641210e4cb" providerId="ADAL" clId="{82F914E5-4342-4D3B-8CD3-87D0E0E8CB5B}" dt="2025-01-31T13:45:26.187" v="1548" actId="478"/>
          <ac:picMkLst>
            <pc:docMk/>
            <pc:sldMk cId="2332238758" sldId="1787"/>
            <ac:picMk id="25" creationId="{F4ADEC1B-7E19-17EA-9FF0-5EDEEDF5B448}"/>
          </ac:picMkLst>
        </pc:picChg>
      </pc:sldChg>
      <pc:sldChg chg="addSp delSp modSp add del mod addAnim delAnim modAnim">
        <pc:chgData name="Emanuel Ferreira da Silva" userId="acbf61af-dd8a-4530-9862-14641210e4cb" providerId="ADAL" clId="{82F914E5-4342-4D3B-8CD3-87D0E0E8CB5B}" dt="2025-01-31T14:23:58.481" v="1783" actId="2696"/>
        <pc:sldMkLst>
          <pc:docMk/>
          <pc:sldMk cId="331891488" sldId="1788"/>
        </pc:sldMkLst>
        <pc:spChg chg="del">
          <ac:chgData name="Emanuel Ferreira da Silva" userId="acbf61af-dd8a-4530-9862-14641210e4cb" providerId="ADAL" clId="{82F914E5-4342-4D3B-8CD3-87D0E0E8CB5B}" dt="2025-01-31T13:59:44.558" v="1690" actId="478"/>
          <ac:spMkLst>
            <pc:docMk/>
            <pc:sldMk cId="331891488" sldId="1788"/>
            <ac:spMk id="4" creationId="{12D6AF28-B846-5DB2-C3D9-9B322A4A46AA}"/>
          </ac:spMkLst>
        </pc:spChg>
        <pc:spChg chg="add del mod">
          <ac:chgData name="Emanuel Ferreira da Silva" userId="acbf61af-dd8a-4530-9862-14641210e4cb" providerId="ADAL" clId="{82F914E5-4342-4D3B-8CD3-87D0E0E8CB5B}" dt="2025-01-31T14:23:01.155" v="1770" actId="21"/>
          <ac:spMkLst>
            <pc:docMk/>
            <pc:sldMk cId="331891488" sldId="1788"/>
            <ac:spMk id="6" creationId="{5FA158B6-D80B-D945-B638-7A134F69B964}"/>
          </ac:spMkLst>
        </pc:spChg>
        <pc:picChg chg="add del mod">
          <ac:chgData name="Emanuel Ferreira da Silva" userId="acbf61af-dd8a-4530-9862-14641210e4cb" providerId="ADAL" clId="{82F914E5-4342-4D3B-8CD3-87D0E0E8CB5B}" dt="2025-01-31T14:23:01.155" v="1770" actId="21"/>
          <ac:picMkLst>
            <pc:docMk/>
            <pc:sldMk cId="331891488" sldId="1788"/>
            <ac:picMk id="5" creationId="{1D1EC864-AEF0-75EC-CDCC-DCA583431E75}"/>
          </ac:picMkLst>
        </pc:picChg>
        <pc:picChg chg="del">
          <ac:chgData name="Emanuel Ferreira da Silva" userId="acbf61af-dd8a-4530-9862-14641210e4cb" providerId="ADAL" clId="{82F914E5-4342-4D3B-8CD3-87D0E0E8CB5B}" dt="2025-01-31T13:59:42.555" v="1688" actId="478"/>
          <ac:picMkLst>
            <pc:docMk/>
            <pc:sldMk cId="331891488" sldId="1788"/>
            <ac:picMk id="14" creationId="{ECE84804-3521-A96A-5E40-F919D8A8ACDD}"/>
          </ac:picMkLst>
        </pc:picChg>
        <pc:picChg chg="del">
          <ac:chgData name="Emanuel Ferreira da Silva" userId="acbf61af-dd8a-4530-9862-14641210e4cb" providerId="ADAL" clId="{82F914E5-4342-4D3B-8CD3-87D0E0E8CB5B}" dt="2025-01-31T13:59:42.004" v="1687" actId="478"/>
          <ac:picMkLst>
            <pc:docMk/>
            <pc:sldMk cId="331891488" sldId="1788"/>
            <ac:picMk id="15" creationId="{2887EFCC-A6EB-AE72-BAF5-7F2481E8B207}"/>
          </ac:picMkLst>
        </pc:picChg>
        <pc:picChg chg="del">
          <ac:chgData name="Emanuel Ferreira da Silva" userId="acbf61af-dd8a-4530-9862-14641210e4cb" providerId="ADAL" clId="{82F914E5-4342-4D3B-8CD3-87D0E0E8CB5B}" dt="2025-01-31T13:59:40.743" v="1686" actId="21"/>
          <ac:picMkLst>
            <pc:docMk/>
            <pc:sldMk cId="331891488" sldId="1788"/>
            <ac:picMk id="16" creationId="{E492463C-F66A-6692-FD27-AC0BB50FAA41}"/>
          </ac:picMkLst>
        </pc:picChg>
        <pc:picChg chg="del">
          <ac:chgData name="Emanuel Ferreira da Silva" userId="acbf61af-dd8a-4530-9862-14641210e4cb" providerId="ADAL" clId="{82F914E5-4342-4D3B-8CD3-87D0E0E8CB5B}" dt="2025-01-31T13:59:43.250" v="1689" actId="478"/>
          <ac:picMkLst>
            <pc:docMk/>
            <pc:sldMk cId="331891488" sldId="1788"/>
            <ac:picMk id="25" creationId="{B0750205-6AE6-F6F4-072D-829722686E3B}"/>
          </ac:picMkLst>
        </pc:picChg>
      </pc:sldChg>
      <pc:sldChg chg="delSp add del mod delAnim">
        <pc:chgData name="Emanuel Ferreira da Silva" userId="acbf61af-dd8a-4530-9862-14641210e4cb" providerId="ADAL" clId="{82F914E5-4342-4D3B-8CD3-87D0E0E8CB5B}" dt="2025-01-31T13:30:09.417" v="1433" actId="47"/>
        <pc:sldMkLst>
          <pc:docMk/>
          <pc:sldMk cId="619469634" sldId="1788"/>
        </pc:sldMkLst>
        <pc:picChg chg="del">
          <ac:chgData name="Emanuel Ferreira da Silva" userId="acbf61af-dd8a-4530-9862-14641210e4cb" providerId="ADAL" clId="{82F914E5-4342-4D3B-8CD3-87D0E0E8CB5B}" dt="2025-01-31T13:28:44.182" v="1425" actId="21"/>
          <ac:picMkLst>
            <pc:docMk/>
            <pc:sldMk cId="619469634" sldId="1788"/>
            <ac:picMk id="4" creationId="{23CD6D9F-5E38-8A0A-7C45-345BE22F1665}"/>
          </ac:picMkLst>
        </pc:picChg>
        <pc:picChg chg="del">
          <ac:chgData name="Emanuel Ferreira da Silva" userId="acbf61af-dd8a-4530-9862-14641210e4cb" providerId="ADAL" clId="{82F914E5-4342-4D3B-8CD3-87D0E0E8CB5B}" dt="2025-01-31T13:28:44.182" v="1425" actId="21"/>
          <ac:picMkLst>
            <pc:docMk/>
            <pc:sldMk cId="619469634" sldId="1788"/>
            <ac:picMk id="6" creationId="{6B5091BD-093F-D3ED-2610-6B3A23C6124A}"/>
          </ac:picMkLst>
        </pc:picChg>
        <pc:picChg chg="del">
          <ac:chgData name="Emanuel Ferreira da Silva" userId="acbf61af-dd8a-4530-9862-14641210e4cb" providerId="ADAL" clId="{82F914E5-4342-4D3B-8CD3-87D0E0E8CB5B}" dt="2025-01-31T13:28:40.987" v="1424" actId="478"/>
          <ac:picMkLst>
            <pc:docMk/>
            <pc:sldMk cId="619469634" sldId="1788"/>
            <ac:picMk id="7" creationId="{0E0D7657-B386-B508-97FD-A85FE29C367D}"/>
          </ac:picMkLst>
        </pc:picChg>
      </pc:sldChg>
      <pc:sldChg chg="addSp delSp modSp add del mod addAnim delAnim modAnim">
        <pc:chgData name="Emanuel Ferreira da Silva" userId="acbf61af-dd8a-4530-9862-14641210e4cb" providerId="ADAL" clId="{82F914E5-4342-4D3B-8CD3-87D0E0E8CB5B}" dt="2025-01-31T13:07:16.079" v="1313" actId="47"/>
        <pc:sldMkLst>
          <pc:docMk/>
          <pc:sldMk cId="747662590" sldId="1788"/>
        </pc:sldMkLst>
        <pc:picChg chg="add del mod">
          <ac:chgData name="Emanuel Ferreira da Silva" userId="acbf61af-dd8a-4530-9862-14641210e4cb" providerId="ADAL" clId="{82F914E5-4342-4D3B-8CD3-87D0E0E8CB5B}" dt="2025-01-31T13:06:21.463" v="1310" actId="21"/>
          <ac:picMkLst>
            <pc:docMk/>
            <pc:sldMk cId="747662590" sldId="1788"/>
            <ac:picMk id="4" creationId="{594D7284-4178-1D49-CD50-B72D039A0CCB}"/>
          </ac:picMkLst>
        </pc:picChg>
        <pc:picChg chg="add del mod">
          <ac:chgData name="Emanuel Ferreira da Silva" userId="acbf61af-dd8a-4530-9862-14641210e4cb" providerId="ADAL" clId="{82F914E5-4342-4D3B-8CD3-87D0E0E8CB5B}" dt="2025-01-31T13:06:21.463" v="1310" actId="21"/>
          <ac:picMkLst>
            <pc:docMk/>
            <pc:sldMk cId="747662590" sldId="1788"/>
            <ac:picMk id="5" creationId="{C0844F05-7666-EB05-5C2B-97E1E308E07D}"/>
          </ac:picMkLst>
        </pc:picChg>
        <pc:picChg chg="add del mod">
          <ac:chgData name="Emanuel Ferreira da Silva" userId="acbf61af-dd8a-4530-9862-14641210e4cb" providerId="ADAL" clId="{82F914E5-4342-4D3B-8CD3-87D0E0E8CB5B}" dt="2025-01-31T13:06:21.463" v="1310" actId="21"/>
          <ac:picMkLst>
            <pc:docMk/>
            <pc:sldMk cId="747662590" sldId="1788"/>
            <ac:picMk id="6" creationId="{FBF95F67-6E05-7CD1-3B62-6EC6AF05D7C4}"/>
          </ac:picMkLst>
        </pc:picChg>
        <pc:picChg chg="add del mod">
          <ac:chgData name="Emanuel Ferreira da Silva" userId="acbf61af-dd8a-4530-9862-14641210e4cb" providerId="ADAL" clId="{82F914E5-4342-4D3B-8CD3-87D0E0E8CB5B}" dt="2025-01-31T13:06:21.463" v="1310" actId="21"/>
          <ac:picMkLst>
            <pc:docMk/>
            <pc:sldMk cId="747662590" sldId="1788"/>
            <ac:picMk id="7" creationId="{80D7ECA0-2813-7264-E49A-1DC383B13897}"/>
          </ac:picMkLst>
        </pc:picChg>
        <pc:picChg chg="del">
          <ac:chgData name="Emanuel Ferreira da Silva" userId="acbf61af-dd8a-4530-9862-14641210e4cb" providerId="ADAL" clId="{82F914E5-4342-4D3B-8CD3-87D0E0E8CB5B}" dt="2025-01-31T13:05:51.756" v="1304" actId="21"/>
          <ac:picMkLst>
            <pc:docMk/>
            <pc:sldMk cId="747662590" sldId="1788"/>
            <ac:picMk id="14" creationId="{20358ED5-73BD-0549-E74F-D939826DFDAE}"/>
          </ac:picMkLst>
        </pc:picChg>
        <pc:picChg chg="del">
          <ac:chgData name="Emanuel Ferreira da Silva" userId="acbf61af-dd8a-4530-9862-14641210e4cb" providerId="ADAL" clId="{82F914E5-4342-4D3B-8CD3-87D0E0E8CB5B}" dt="2025-01-31T13:05:51.756" v="1304" actId="21"/>
          <ac:picMkLst>
            <pc:docMk/>
            <pc:sldMk cId="747662590" sldId="1788"/>
            <ac:picMk id="15" creationId="{CA5C57B2-A941-1831-E58E-E6E712917868}"/>
          </ac:picMkLst>
        </pc:picChg>
        <pc:picChg chg="del">
          <ac:chgData name="Emanuel Ferreira da Silva" userId="acbf61af-dd8a-4530-9862-14641210e4cb" providerId="ADAL" clId="{82F914E5-4342-4D3B-8CD3-87D0E0E8CB5B}" dt="2025-01-31T13:05:51.756" v="1304" actId="21"/>
          <ac:picMkLst>
            <pc:docMk/>
            <pc:sldMk cId="747662590" sldId="1788"/>
            <ac:picMk id="16" creationId="{2B252A31-2C01-05BF-8A89-45FAE9A7AEBE}"/>
          </ac:picMkLst>
        </pc:picChg>
        <pc:picChg chg="del">
          <ac:chgData name="Emanuel Ferreira da Silva" userId="acbf61af-dd8a-4530-9862-14641210e4cb" providerId="ADAL" clId="{82F914E5-4342-4D3B-8CD3-87D0E0E8CB5B}" dt="2025-01-31T13:05:51.756" v="1304" actId="21"/>
          <ac:picMkLst>
            <pc:docMk/>
            <pc:sldMk cId="747662590" sldId="1788"/>
            <ac:picMk id="17" creationId="{EE5C95E8-A883-C806-B10B-A191C75E2F18}"/>
          </ac:picMkLst>
        </pc:picChg>
      </pc:sldChg>
      <pc:sldChg chg="delSp add del mod delAnim">
        <pc:chgData name="Emanuel Ferreira da Silva" userId="acbf61af-dd8a-4530-9862-14641210e4cb" providerId="ADAL" clId="{82F914E5-4342-4D3B-8CD3-87D0E0E8CB5B}" dt="2025-01-31T13:49:09.564" v="1599" actId="2696"/>
        <pc:sldMkLst>
          <pc:docMk/>
          <pc:sldMk cId="770182625" sldId="1788"/>
        </pc:sldMkLst>
        <pc:picChg chg="del">
          <ac:chgData name="Emanuel Ferreira da Silva" userId="acbf61af-dd8a-4530-9862-14641210e4cb" providerId="ADAL" clId="{82F914E5-4342-4D3B-8CD3-87D0E0E8CB5B}" dt="2025-01-31T13:48:42.510" v="1596" actId="21"/>
          <ac:picMkLst>
            <pc:docMk/>
            <pc:sldMk cId="770182625" sldId="1788"/>
            <ac:picMk id="4" creationId="{0520D7DE-B50E-1058-6415-0F7F562AAB76}"/>
          </ac:picMkLst>
        </pc:picChg>
        <pc:picChg chg="del">
          <ac:chgData name="Emanuel Ferreira da Silva" userId="acbf61af-dd8a-4530-9862-14641210e4cb" providerId="ADAL" clId="{82F914E5-4342-4D3B-8CD3-87D0E0E8CB5B}" dt="2025-01-31T13:48:39.391" v="1595" actId="478"/>
          <ac:picMkLst>
            <pc:docMk/>
            <pc:sldMk cId="770182625" sldId="1788"/>
            <ac:picMk id="5" creationId="{A0D84C60-C91C-DFE9-5CA2-75695C40A976}"/>
          </ac:picMkLst>
        </pc:picChg>
        <pc:picChg chg="del">
          <ac:chgData name="Emanuel Ferreira da Silva" userId="acbf61af-dd8a-4530-9862-14641210e4cb" providerId="ADAL" clId="{82F914E5-4342-4D3B-8CD3-87D0E0E8CB5B}" dt="2025-01-31T13:48:42.510" v="1596" actId="21"/>
          <ac:picMkLst>
            <pc:docMk/>
            <pc:sldMk cId="770182625" sldId="1788"/>
            <ac:picMk id="8" creationId="{C8EA7F34-C447-6FA3-205A-634EA14163E2}"/>
          </ac:picMkLst>
        </pc:picChg>
        <pc:picChg chg="del">
          <ac:chgData name="Emanuel Ferreira da Silva" userId="acbf61af-dd8a-4530-9862-14641210e4cb" providerId="ADAL" clId="{82F914E5-4342-4D3B-8CD3-87D0E0E8CB5B}" dt="2025-01-31T13:48:42.510" v="1596" actId="21"/>
          <ac:picMkLst>
            <pc:docMk/>
            <pc:sldMk cId="770182625" sldId="1788"/>
            <ac:picMk id="20" creationId="{33254C1F-99C2-9B4F-B33A-A11F618C0191}"/>
          </ac:picMkLst>
        </pc:picChg>
        <pc:picChg chg="del">
          <ac:chgData name="Emanuel Ferreira da Silva" userId="acbf61af-dd8a-4530-9862-14641210e4cb" providerId="ADAL" clId="{82F914E5-4342-4D3B-8CD3-87D0E0E8CB5B}" dt="2025-01-31T13:48:42.510" v="1596" actId="21"/>
          <ac:picMkLst>
            <pc:docMk/>
            <pc:sldMk cId="770182625" sldId="1788"/>
            <ac:picMk id="21" creationId="{87CDF866-61DF-7ED9-372A-984FDCC5BB86}"/>
          </ac:picMkLst>
        </pc:picChg>
        <pc:picChg chg="del">
          <ac:chgData name="Emanuel Ferreira da Silva" userId="acbf61af-dd8a-4530-9862-14641210e4cb" providerId="ADAL" clId="{82F914E5-4342-4D3B-8CD3-87D0E0E8CB5B}" dt="2025-01-31T13:48:42.510" v="1596" actId="21"/>
          <ac:picMkLst>
            <pc:docMk/>
            <pc:sldMk cId="770182625" sldId="1788"/>
            <ac:picMk id="25" creationId="{F4ADEC1B-7E19-17EA-9FF0-5EDEEDF5B448}"/>
          </ac:picMkLst>
        </pc:picChg>
      </pc:sldChg>
      <pc:sldChg chg="delSp add del mod delAnim">
        <pc:chgData name="Emanuel Ferreira da Silva" userId="acbf61af-dd8a-4530-9862-14641210e4cb" providerId="ADAL" clId="{82F914E5-4342-4D3B-8CD3-87D0E0E8CB5B}" dt="2025-01-31T13:45:11.184" v="1545" actId="47"/>
        <pc:sldMkLst>
          <pc:docMk/>
          <pc:sldMk cId="1948728964" sldId="1788"/>
        </pc:sldMkLst>
        <pc:picChg chg="del">
          <ac:chgData name="Emanuel Ferreira da Silva" userId="acbf61af-dd8a-4530-9862-14641210e4cb" providerId="ADAL" clId="{82F914E5-4342-4D3B-8CD3-87D0E0E8CB5B}" dt="2025-01-31T13:44:36.980" v="1539" actId="478"/>
          <ac:picMkLst>
            <pc:docMk/>
            <pc:sldMk cId="1948728964" sldId="1788"/>
            <ac:picMk id="4" creationId="{FCFB2D04-E344-C73D-7A35-2D78DB655FA7}"/>
          </ac:picMkLst>
        </pc:picChg>
        <pc:picChg chg="del">
          <ac:chgData name="Emanuel Ferreira da Silva" userId="acbf61af-dd8a-4530-9862-14641210e4cb" providerId="ADAL" clId="{82F914E5-4342-4D3B-8CD3-87D0E0E8CB5B}" dt="2025-01-31T13:44:39.946" v="1540" actId="21"/>
          <ac:picMkLst>
            <pc:docMk/>
            <pc:sldMk cId="1948728964" sldId="1788"/>
            <ac:picMk id="8" creationId="{3D0193C1-0BCC-EDAF-3D9A-E6B40C52F468}"/>
          </ac:picMkLst>
        </pc:picChg>
        <pc:picChg chg="del">
          <ac:chgData name="Emanuel Ferreira da Silva" userId="acbf61af-dd8a-4530-9862-14641210e4cb" providerId="ADAL" clId="{82F914E5-4342-4D3B-8CD3-87D0E0E8CB5B}" dt="2025-01-31T13:44:39.946" v="1540" actId="21"/>
          <ac:picMkLst>
            <pc:docMk/>
            <pc:sldMk cId="1948728964" sldId="1788"/>
            <ac:picMk id="20" creationId="{08C907E2-5E55-85BB-5123-7910812F278F}"/>
          </ac:picMkLst>
        </pc:picChg>
        <pc:picChg chg="del">
          <ac:chgData name="Emanuel Ferreira da Silva" userId="acbf61af-dd8a-4530-9862-14641210e4cb" providerId="ADAL" clId="{82F914E5-4342-4D3B-8CD3-87D0E0E8CB5B}" dt="2025-01-31T13:44:39.946" v="1540" actId="21"/>
          <ac:picMkLst>
            <pc:docMk/>
            <pc:sldMk cId="1948728964" sldId="1788"/>
            <ac:picMk id="21" creationId="{D440731E-016D-37FF-B2FE-16FACD549C4C}"/>
          </ac:picMkLst>
        </pc:picChg>
        <pc:picChg chg="del">
          <ac:chgData name="Emanuel Ferreira da Silva" userId="acbf61af-dd8a-4530-9862-14641210e4cb" providerId="ADAL" clId="{82F914E5-4342-4D3B-8CD3-87D0E0E8CB5B}" dt="2025-01-31T13:44:39.946" v="1540" actId="21"/>
          <ac:picMkLst>
            <pc:docMk/>
            <pc:sldMk cId="1948728964" sldId="1788"/>
            <ac:picMk id="24" creationId="{36D4FFC0-B9F6-6565-9550-1E62029259B3}"/>
          </ac:picMkLst>
        </pc:picChg>
        <pc:picChg chg="del">
          <ac:chgData name="Emanuel Ferreira da Silva" userId="acbf61af-dd8a-4530-9862-14641210e4cb" providerId="ADAL" clId="{82F914E5-4342-4D3B-8CD3-87D0E0E8CB5B}" dt="2025-01-31T13:44:39.946" v="1540" actId="21"/>
          <ac:picMkLst>
            <pc:docMk/>
            <pc:sldMk cId="1948728964" sldId="1788"/>
            <ac:picMk id="25" creationId="{E61CAB47-A2F1-706B-A749-08D1C55DE6C5}"/>
          </ac:picMkLst>
        </pc:picChg>
        <pc:picChg chg="del">
          <ac:chgData name="Emanuel Ferreira da Silva" userId="acbf61af-dd8a-4530-9862-14641210e4cb" providerId="ADAL" clId="{82F914E5-4342-4D3B-8CD3-87D0E0E8CB5B}" dt="2025-01-31T13:44:39.946" v="1540" actId="21"/>
          <ac:picMkLst>
            <pc:docMk/>
            <pc:sldMk cId="1948728964" sldId="1788"/>
            <ac:picMk id="27" creationId="{34896B2A-7456-D7C8-E01C-60A123690E6C}"/>
          </ac:picMkLst>
        </pc:picChg>
      </pc:sldChg>
      <pc:sldChg chg="add del">
        <pc:chgData name="Emanuel Ferreira da Silva" userId="acbf61af-dd8a-4530-9862-14641210e4cb" providerId="ADAL" clId="{82F914E5-4342-4D3B-8CD3-87D0E0E8CB5B}" dt="2025-01-31T13:50:34.902" v="1601" actId="2890"/>
        <pc:sldMkLst>
          <pc:docMk/>
          <pc:sldMk cId="3691297043" sldId="1788"/>
        </pc:sldMkLst>
      </pc:sldChg>
      <pc:sldChg chg="delSp add del mod delAnim">
        <pc:chgData name="Emanuel Ferreira da Silva" userId="acbf61af-dd8a-4530-9862-14641210e4cb" providerId="ADAL" clId="{82F914E5-4342-4D3B-8CD3-87D0E0E8CB5B}" dt="2025-01-31T13:53:07.896" v="1622" actId="47"/>
        <pc:sldMkLst>
          <pc:docMk/>
          <pc:sldMk cId="3991710423" sldId="1788"/>
        </pc:sldMkLst>
        <pc:picChg chg="del">
          <ac:chgData name="Emanuel Ferreira da Silva" userId="acbf61af-dd8a-4530-9862-14641210e4cb" providerId="ADAL" clId="{82F914E5-4342-4D3B-8CD3-87D0E0E8CB5B}" dt="2025-01-31T13:52:47.593" v="1619" actId="21"/>
          <ac:picMkLst>
            <pc:docMk/>
            <pc:sldMk cId="3991710423" sldId="1788"/>
            <ac:picMk id="11" creationId="{14BC58C1-414A-7D46-2E1A-DFCC783996B0}"/>
          </ac:picMkLst>
        </pc:picChg>
        <pc:picChg chg="del">
          <ac:chgData name="Emanuel Ferreira da Silva" userId="acbf61af-dd8a-4530-9862-14641210e4cb" providerId="ADAL" clId="{82F914E5-4342-4D3B-8CD3-87D0E0E8CB5B}" dt="2025-01-31T13:52:47.593" v="1619" actId="21"/>
          <ac:picMkLst>
            <pc:docMk/>
            <pc:sldMk cId="3991710423" sldId="1788"/>
            <ac:picMk id="19" creationId="{84BD846A-7FD4-8344-83A0-BB1DBA89103E}"/>
          </ac:picMkLst>
        </pc:picChg>
        <pc:picChg chg="del">
          <ac:chgData name="Emanuel Ferreira da Silva" userId="acbf61af-dd8a-4530-9862-14641210e4cb" providerId="ADAL" clId="{82F914E5-4342-4D3B-8CD3-87D0E0E8CB5B}" dt="2025-01-31T13:52:47.593" v="1619" actId="21"/>
          <ac:picMkLst>
            <pc:docMk/>
            <pc:sldMk cId="3991710423" sldId="1788"/>
            <ac:picMk id="22" creationId="{12C51836-AF2A-E70E-EF98-C100C2EFC665}"/>
          </ac:picMkLst>
        </pc:picChg>
      </pc:sldChg>
      <pc:sldChg chg="addSp delSp modSp add del mod addAnim delAnim modAnim">
        <pc:chgData name="Emanuel Ferreira da Silva" userId="acbf61af-dd8a-4530-9862-14641210e4cb" providerId="ADAL" clId="{82F914E5-4342-4D3B-8CD3-87D0E0E8CB5B}" dt="2025-01-31T13:58:06.647" v="1684" actId="47"/>
        <pc:sldMkLst>
          <pc:docMk/>
          <pc:sldMk cId="4124779406" sldId="1788"/>
        </pc:sldMkLst>
        <pc:picChg chg="add mod">
          <ac:chgData name="Emanuel Ferreira da Silva" userId="acbf61af-dd8a-4530-9862-14641210e4cb" providerId="ADAL" clId="{82F914E5-4342-4D3B-8CD3-87D0E0E8CB5B}" dt="2025-01-31T13:55:33.007" v="1667"/>
          <ac:picMkLst>
            <pc:docMk/>
            <pc:sldMk cId="4124779406" sldId="1788"/>
            <ac:picMk id="4" creationId="{563283C7-9961-5D00-589A-C16FBB933AB0}"/>
          </ac:picMkLst>
        </pc:picChg>
        <pc:picChg chg="del">
          <ac:chgData name="Emanuel Ferreira da Silva" userId="acbf61af-dd8a-4530-9862-14641210e4cb" providerId="ADAL" clId="{82F914E5-4342-4D3B-8CD3-87D0E0E8CB5B}" dt="2025-01-31T13:54:36.302" v="1648" actId="21"/>
          <ac:picMkLst>
            <pc:docMk/>
            <pc:sldMk cId="4124779406" sldId="1788"/>
            <ac:picMk id="5" creationId="{FC29BD0F-9B4F-19D8-9132-DA7FBE618FE4}"/>
          </ac:picMkLst>
        </pc:picChg>
        <pc:picChg chg="add del">
          <ac:chgData name="Emanuel Ferreira da Silva" userId="acbf61af-dd8a-4530-9862-14641210e4cb" providerId="ADAL" clId="{82F914E5-4342-4D3B-8CD3-87D0E0E8CB5B}" dt="2025-01-31T13:54:36.302" v="1648" actId="21"/>
          <ac:picMkLst>
            <pc:docMk/>
            <pc:sldMk cId="4124779406" sldId="1788"/>
            <ac:picMk id="6" creationId="{9DF48083-44A2-951D-2EC3-3339F0579722}"/>
          </ac:picMkLst>
        </pc:picChg>
        <pc:picChg chg="add del mod">
          <ac:chgData name="Emanuel Ferreira da Silva" userId="acbf61af-dd8a-4530-9862-14641210e4cb" providerId="ADAL" clId="{82F914E5-4342-4D3B-8CD3-87D0E0E8CB5B}" dt="2025-01-31T13:55:41.378" v="1672" actId="21"/>
          <ac:picMkLst>
            <pc:docMk/>
            <pc:sldMk cId="4124779406" sldId="1788"/>
            <ac:picMk id="7" creationId="{DA8A3CF7-11CB-B618-621F-3DC990D8126F}"/>
          </ac:picMkLst>
        </pc:picChg>
        <pc:picChg chg="del">
          <ac:chgData name="Emanuel Ferreira da Silva" userId="acbf61af-dd8a-4530-9862-14641210e4cb" providerId="ADAL" clId="{82F914E5-4342-4D3B-8CD3-87D0E0E8CB5B}" dt="2025-01-31T13:54:36.302" v="1648" actId="21"/>
          <ac:picMkLst>
            <pc:docMk/>
            <pc:sldMk cId="4124779406" sldId="1788"/>
            <ac:picMk id="8" creationId="{862B812B-B090-E5C6-6D21-545CE8F3F789}"/>
          </ac:picMkLst>
        </pc:picChg>
        <pc:picChg chg="add del mod">
          <ac:chgData name="Emanuel Ferreira da Silva" userId="acbf61af-dd8a-4530-9862-14641210e4cb" providerId="ADAL" clId="{82F914E5-4342-4D3B-8CD3-87D0E0E8CB5B}" dt="2025-01-31T13:55:38.727" v="1670" actId="21"/>
          <ac:picMkLst>
            <pc:docMk/>
            <pc:sldMk cId="4124779406" sldId="1788"/>
            <ac:picMk id="11" creationId="{90DB6920-4084-4E25-75CA-0AC0E6030477}"/>
          </ac:picMkLst>
        </pc:picChg>
        <pc:picChg chg="add del mod">
          <ac:chgData name="Emanuel Ferreira da Silva" userId="acbf61af-dd8a-4530-9862-14641210e4cb" providerId="ADAL" clId="{82F914E5-4342-4D3B-8CD3-87D0E0E8CB5B}" dt="2025-01-31T13:55:34.851" v="1668" actId="21"/>
          <ac:picMkLst>
            <pc:docMk/>
            <pc:sldMk cId="4124779406" sldId="1788"/>
            <ac:picMk id="12" creationId="{9BE40440-20FE-18AA-0245-C97EF4EA57FC}"/>
          </ac:picMkLst>
        </pc:picChg>
        <pc:picChg chg="add del">
          <ac:chgData name="Emanuel Ferreira da Silva" userId="acbf61af-dd8a-4530-9862-14641210e4cb" providerId="ADAL" clId="{82F914E5-4342-4D3B-8CD3-87D0E0E8CB5B}" dt="2025-01-31T13:54:36.302" v="1648" actId="21"/>
          <ac:picMkLst>
            <pc:docMk/>
            <pc:sldMk cId="4124779406" sldId="1788"/>
            <ac:picMk id="25" creationId="{B0750205-6AE6-F6F4-072D-829722686E3B}"/>
          </ac:picMkLst>
        </pc:picChg>
      </pc:sldChg>
      <pc:sldChg chg="addSp delSp modSp add del mod addAnim delAnim modAnim">
        <pc:chgData name="Emanuel Ferreira da Silva" userId="acbf61af-dd8a-4530-9862-14641210e4cb" providerId="ADAL" clId="{82F914E5-4342-4D3B-8CD3-87D0E0E8CB5B}" dt="2025-01-31T14:23:59.568" v="1784" actId="2696"/>
        <pc:sldMkLst>
          <pc:docMk/>
          <pc:sldMk cId="3434375139" sldId="1789"/>
        </pc:sldMkLst>
        <pc:spChg chg="del">
          <ac:chgData name="Emanuel Ferreira da Silva" userId="acbf61af-dd8a-4530-9862-14641210e4cb" providerId="ADAL" clId="{82F914E5-4342-4D3B-8CD3-87D0E0E8CB5B}" dt="2025-01-31T14:07:20.595" v="1716" actId="478"/>
          <ac:spMkLst>
            <pc:docMk/>
            <pc:sldMk cId="3434375139" sldId="1789"/>
            <ac:spMk id="6" creationId="{5FA158B6-D80B-D945-B638-7A134F69B964}"/>
          </ac:spMkLst>
        </pc:spChg>
        <pc:spChg chg="add del mod">
          <ac:chgData name="Emanuel Ferreira da Silva" userId="acbf61af-dd8a-4530-9862-14641210e4cb" providerId="ADAL" clId="{82F914E5-4342-4D3B-8CD3-87D0E0E8CB5B}" dt="2025-01-31T14:23:19.513" v="1775" actId="21"/>
          <ac:spMkLst>
            <pc:docMk/>
            <pc:sldMk cId="3434375139" sldId="1789"/>
            <ac:spMk id="7" creationId="{8BDAF369-6A83-37A5-70BB-A9AE160E1900}"/>
          </ac:spMkLst>
        </pc:spChg>
        <pc:picChg chg="add del mod">
          <ac:chgData name="Emanuel Ferreira da Silva" userId="acbf61af-dd8a-4530-9862-14641210e4cb" providerId="ADAL" clId="{82F914E5-4342-4D3B-8CD3-87D0E0E8CB5B}" dt="2025-01-31T14:23:19.513" v="1775" actId="21"/>
          <ac:picMkLst>
            <pc:docMk/>
            <pc:sldMk cId="3434375139" sldId="1789"/>
            <ac:picMk id="4" creationId="{723592D7-E9B1-8015-DD61-14E2EDB2520A}"/>
          </ac:picMkLst>
        </pc:picChg>
        <pc:picChg chg="del">
          <ac:chgData name="Emanuel Ferreira da Silva" userId="acbf61af-dd8a-4530-9862-14641210e4cb" providerId="ADAL" clId="{82F914E5-4342-4D3B-8CD3-87D0E0E8CB5B}" dt="2025-01-31T14:07:20.595" v="1716" actId="478"/>
          <ac:picMkLst>
            <pc:docMk/>
            <pc:sldMk cId="3434375139" sldId="1789"/>
            <ac:picMk id="5" creationId="{1D1EC864-AEF0-75EC-CDCC-DCA583431E75}"/>
          </ac:picMkLst>
        </pc:picChg>
      </pc:sldChg>
      <pc:sldChg chg="addSp delSp modSp add del mod delAnim modAnim">
        <pc:chgData name="Emanuel Ferreira da Silva" userId="acbf61af-dd8a-4530-9862-14641210e4cb" providerId="ADAL" clId="{82F914E5-4342-4D3B-8CD3-87D0E0E8CB5B}" dt="2025-01-31T14:24:00.388" v="1785" actId="2696"/>
        <pc:sldMkLst>
          <pc:docMk/>
          <pc:sldMk cId="3778924564" sldId="1790"/>
        </pc:sldMkLst>
        <pc:spChg chg="del mod ord">
          <ac:chgData name="Emanuel Ferreira da Silva" userId="acbf61af-dd8a-4530-9862-14641210e4cb" providerId="ADAL" clId="{82F914E5-4342-4D3B-8CD3-87D0E0E8CB5B}" dt="2025-01-31T14:23:38.660" v="1779" actId="21"/>
          <ac:spMkLst>
            <pc:docMk/>
            <pc:sldMk cId="3778924564" sldId="1790"/>
            <ac:spMk id="7" creationId="{8BDAF369-6A83-37A5-70BB-A9AE160E1900}"/>
          </ac:spMkLst>
        </pc:spChg>
        <pc:picChg chg="del">
          <ac:chgData name="Emanuel Ferreira da Silva" userId="acbf61af-dd8a-4530-9862-14641210e4cb" providerId="ADAL" clId="{82F914E5-4342-4D3B-8CD3-87D0E0E8CB5B}" dt="2025-01-31T14:21:25.797" v="1756" actId="478"/>
          <ac:picMkLst>
            <pc:docMk/>
            <pc:sldMk cId="3778924564" sldId="1790"/>
            <ac:picMk id="4" creationId="{723592D7-E9B1-8015-DD61-14E2EDB2520A}"/>
          </ac:picMkLst>
        </pc:picChg>
        <pc:picChg chg="add del mod">
          <ac:chgData name="Emanuel Ferreira da Silva" userId="acbf61af-dd8a-4530-9862-14641210e4cb" providerId="ADAL" clId="{82F914E5-4342-4D3B-8CD3-87D0E0E8CB5B}" dt="2025-01-31T14:23:38.660" v="1779" actId="21"/>
          <ac:picMkLst>
            <pc:docMk/>
            <pc:sldMk cId="3778924564" sldId="1790"/>
            <ac:picMk id="5" creationId="{8AC73B55-8B59-9DCF-CD45-71F6E8A694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5160"/>
          </a:xfrm>
          <a:prstGeom prst="rect">
            <a:avLst/>
          </a:prstGeom>
        </p:spPr>
        <p:txBody>
          <a:bodyPr vert="horz" lIns="92885" tIns="46442" rIns="92885" bIns="46442" rtlCol="0"/>
          <a:lstStyle>
            <a:lvl1pPr algn="r">
              <a:defRPr sz="1200"/>
            </a:lvl1pPr>
          </a:lstStyle>
          <a:p>
            <a:fld id="{166EAEB2-4AC7-4EA9-B502-5D292454F81B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1158875"/>
            <a:ext cx="5562600" cy="31289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85" tIns="46442" rIns="92885" bIns="46442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98500" y="4461669"/>
            <a:ext cx="5588000" cy="3650456"/>
          </a:xfrm>
          <a:prstGeom prst="rect">
            <a:avLst/>
          </a:prstGeom>
        </p:spPr>
        <p:txBody>
          <a:bodyPr vert="horz" lIns="92885" tIns="46442" rIns="92885" bIns="46442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56550" y="8805841"/>
            <a:ext cx="3026833" cy="465159"/>
          </a:xfrm>
          <a:prstGeom prst="rect">
            <a:avLst/>
          </a:prstGeom>
        </p:spPr>
        <p:txBody>
          <a:bodyPr vert="horz" lIns="92885" tIns="46442" rIns="92885" bIns="46442" rtlCol="0" anchor="b"/>
          <a:lstStyle>
            <a:lvl1pPr algn="r">
              <a:defRPr sz="1200"/>
            </a:lvl1pPr>
          </a:lstStyle>
          <a:p>
            <a:fld id="{AEEBEB70-030F-4994-84D4-25C94D9532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BEB70-030F-4994-84D4-25C94D9532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0EA5B-205A-50CC-6BC2-58B8A45E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2F0D446-F386-ED59-C3AC-03AAF40B4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297C4C3-5256-71B6-6457-9CFF513C4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245BB8-4E9F-BEB3-7BF6-B48A1A1B67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BEB70-030F-4994-84D4-25C94D953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467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2C558-00F7-455F-BF89-5F98FB581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041EDA3-5F41-1B3E-9124-D71920C7E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2C9933-8A86-5315-2FDE-539C5054F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2CA271-458F-B32C-AB3E-5E12E4347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BEB70-030F-4994-84D4-25C94D953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1485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E1C77-1B91-FCF5-90DE-257172838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50CB17-D980-7950-8B68-00B6E04FB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DFF4065-64FB-1203-49AB-D888F1B39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CB855E-FA09-D364-9310-8C85B9638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EBEB70-030F-4994-84D4-25C94D95326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572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BEB70-030F-4994-84D4-25C94D9532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35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EBEB70-030F-4994-84D4-25C94D9532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5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7C9C3-660D-4152-A608-A00600DA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923A2-DCCB-44ED-96F0-21025A7F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53CC6-4015-41E2-991B-99A12189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A7EE0-F61E-4CED-9461-AA6DB6ADDF5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DFC2A-C5A2-4BB1-8C2D-05FBA54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95408-C435-447D-971E-68E526D2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8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14C3-AA97-477E-AD2B-024A4A2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3D090A-3F8F-4852-934F-59C61958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9433D-9286-4576-A32A-CC915A4A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8DC6E-9593-4E5B-A1DF-8BAEE68735B1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CF171-0A36-450E-B420-2DF99EF6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CF7C6-505B-4AF9-BF5D-F921C624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6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2F97FE-5CBA-4B9A-AC1C-1BE7BD08F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87FC2-47BC-40B1-ACD4-BB17A22FB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A93FD-B4DC-4CDB-9878-D051FA3B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FA9B3-7F37-47AD-AD1D-6B5BE88C5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1A42D-F97D-4280-BC21-D7DEAB1C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BC819-C352-4D7D-9ECF-84EBE7DA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8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D7C9C3-660D-4152-A608-A00600DA4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5923A2-DCCB-44ED-96F0-21025A7FB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B53CC6-4015-41E2-991B-99A12189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DFC2A-C5A2-4BB1-8C2D-05FBA541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95408-C435-447D-971E-68E526D2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83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66F9-FBC9-48BC-BB62-6AB64D9E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5C3F4-33AE-4D2C-AEA5-125EC156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7E8FF-BAE6-4F4D-B5B3-85812E5F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57057-7583-455F-A999-C5E149AE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109A2-366F-4105-878F-42EC297D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05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B9ED4-B44E-4204-998E-FA9BF583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4A42C-D06D-4702-B419-37088C03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917AF-DEEA-4CA9-A86E-253AE098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27B42-803B-4A7D-B6F1-A62AFB34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19A6-ABFE-4E1F-A253-3D9D09ED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1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D26D-37D6-4797-B89B-8E4198A6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D0647-1468-4CB9-95A5-49237829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01952F-CE37-4AD0-B033-9D3B12445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37A7B-D400-4F96-842C-C07D6637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A9329A-4EC8-4E94-9EE8-5D41E681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E7AE10-4DD1-45DD-A6CF-E9CB68F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20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514D8-1E52-4688-8FB3-21B26828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230C8-1C9B-41ED-9CF1-5AEAC61A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778C9-1A3D-4AAB-968B-E154B551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DBC9A6-9182-47DE-B82A-34185CC53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F4A8A6-B387-4B16-9782-02AB3C10C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CCF2CC-1FD5-4208-9067-809D7118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5B5E0E-5EB8-45FA-85FF-5FC506ED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AACD69-C92A-4EE0-9A61-69074A41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9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B629D-844C-4CA8-B45F-50E2345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6BA5C5-8DE9-4A20-82BD-0AD0B239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4CD8E4-7ADA-498C-9186-5FE4BA2D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58B3B3-F6C6-481C-87C9-08D9E299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E3F170-A730-4864-9163-935A3D14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283CCD-F9E1-4889-8146-94A5B202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D39A48-293E-4F20-B479-F38A3EEE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2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B75A-B62E-4857-B32D-7E9C7DBE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5660D-84FC-4B61-AE65-25D3A40F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81CBA-EEA5-45BE-8BF1-B4F15687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6990C5-CFE2-4299-9CFF-E5D640A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667-D817-444A-BABA-6D70D7E7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4B5A43-BA1B-44E9-9165-E7D13B6E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6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66F9-FBC9-48BC-BB62-6AB64D9E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95C3F4-33AE-4D2C-AEA5-125EC156E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F7E8FF-BAE6-4F4D-B5B3-85812E5FE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F0427-B23F-4777-88F1-E8A682B7F56B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357057-7583-455F-A999-C5E149AE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3109A2-366F-4105-878F-42EC297D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539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2B38-A409-4D90-AD46-1A2D539D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A49509-AD50-4E35-A11B-4F84E747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A5F0FD-4D93-417D-8C05-9076FBA2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B7E6C1-6D82-435F-A9E2-E8DD6909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F3136-B4A1-4036-8FDE-BBCD6D4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4A4435-573D-4B37-B4D8-1C6E3720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05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314C3-AA97-477E-AD2B-024A4A2A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3D090A-3F8F-4852-934F-59C61958D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9433D-9286-4576-A32A-CC915A4A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CF171-0A36-450E-B420-2DF99EF6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4CF7C6-505B-4AF9-BF5D-F921C624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89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2F97FE-5CBA-4B9A-AC1C-1BE7BD08F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487FC2-47BC-40B1-ACD4-BB17A22FB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CA93FD-B4DC-4CDB-9878-D051FA3B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41A42D-F97D-4280-BC21-D7DEAB1C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BC819-C352-4D7D-9ECF-84EBE7DA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356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602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7519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4530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67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02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182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750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B9ED4-B44E-4204-998E-FA9BF583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34A42C-D06D-4702-B419-37088C031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917AF-DEEA-4CA9-A86E-253AE098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9519C-B28D-4E08-93D8-F6CB24E9573F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627B42-803B-4A7D-B6F1-A62AFB34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19A6-ABFE-4E1F-A253-3D9D09ED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01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64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2183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7024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612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4D26D-37D6-4797-B89B-8E4198A6A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4D0647-1468-4CB9-95A5-49237829C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01952F-CE37-4AD0-B033-9D3B12445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E37A7B-D400-4F96-842C-C07D6637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5D34-C812-4CDE-9771-DEEA219831DA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A9329A-4EC8-4E94-9EE8-5D41E681E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E7AE10-4DD1-45DD-A6CF-E9CB68F7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6514D8-1E52-4688-8FB3-21B26828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2230C8-1C9B-41ED-9CF1-5AEAC61A0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6778C9-1A3D-4AAB-968B-E154B551B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ADBC9A6-9182-47DE-B82A-34185CC53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F4A8A6-B387-4B16-9782-02AB3C10C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9CCF2CC-1FD5-4208-9067-809D7118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677B-2266-43AE-A1FB-583F8D50D398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5B5E0E-5EB8-45FA-85FF-5FC506ED7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AACD69-C92A-4EE0-9A61-69074A41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0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B629D-844C-4CA8-B45F-50E2345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16BA5C5-8DE9-4A20-82BD-0AD0B239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2944D-9A80-460F-BC5B-9A1E7CCF8AC3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4CD8E4-7ADA-498C-9186-5FE4BA2D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58B3B3-F6C6-481C-87C9-08D9E299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E3F170-A730-4864-9163-935A3D14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ADC2-3E25-41E6-B1C8-CD1D2A2FB36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A283CCD-F9E1-4889-8146-94A5B202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D39A48-293E-4F20-B479-F38A3EEE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1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6B75A-B62E-4857-B32D-7E9C7DBE0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35660D-84FC-4B61-AE65-25D3A40FD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981CBA-EEA5-45BE-8BF1-B4F15687C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6990C5-CFE2-4299-9CFF-E5D640A4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05405-F2F1-4E21-8F81-52C81D092859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4DB667-D817-444A-BABA-6D70D7E7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4B5A43-BA1B-44E9-9165-E7D13B6EB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C2B38-A409-4D90-AD46-1A2D539D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A49509-AD50-4E35-A11B-4F84E7475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A5F0FD-4D93-417D-8C05-9076FBA2D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B7E6C1-6D82-435F-A9E2-E8DD6909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4AD0-79C3-498E-B92E-0ABCFE7AC3F8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F3136-B4A1-4036-8FDE-BBCD6D48A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4A4435-573D-4B37-B4D8-1C6E3720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880541-62FE-44DD-8610-9C40862D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97D141-C75F-4685-84A7-F592BBB7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12BD82-C52A-443D-BEA2-1F7AC18C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3689-77D2-4F20-9E69-C3AE370C9A9E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8D2D7-1720-4242-8626-33DE5A61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9792B-7092-4BEF-B647-50AB47BB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0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880541-62FE-44DD-8610-9C40862D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97D141-C75F-4685-84A7-F592BBB7A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12BD82-C52A-443D-BEA2-1F7AC18CF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DC681-BBF3-47BF-81C7-E3D59DA5FBAA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28D2D7-1720-4242-8626-33DE5A617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49792B-7092-4BEF-B647-50AB47BB4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35A7A-0505-4ECC-BA9B-058A657088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35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763ED-7D8B-4980-AD48-C2E126915889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3C0F4-E501-4912-B785-A6798BCD5D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9876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8C37E6A-5582-2F69-DC31-BD6546BF16F5}"/>
              </a:ext>
            </a:extLst>
          </p:cNvPr>
          <p:cNvSpPr txBox="1"/>
          <p:nvPr/>
        </p:nvSpPr>
        <p:spPr>
          <a:xfrm>
            <a:off x="6312879" y="5634351"/>
            <a:ext cx="55654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ENGENHARIA DE SOFTWARE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377B5DA-A15E-0E7C-AA81-50CD9E9D3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341" y="2857500"/>
            <a:ext cx="3238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6E459D-3DAD-4AA2-14B8-909D88370B9A}"/>
              </a:ext>
            </a:extLst>
          </p:cNvPr>
          <p:cNvSpPr txBox="1"/>
          <p:nvPr/>
        </p:nvSpPr>
        <p:spPr>
          <a:xfrm>
            <a:off x="245681" y="365346"/>
            <a:ext cx="5647893" cy="2657138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300" normalizeH="0" baseline="0" noProof="0" dirty="0">
                <a:ln w="6350">
                  <a:solidFill>
                    <a:srgbClr val="7A0F2B"/>
                  </a:solidFill>
                </a:ln>
                <a:solidFill>
                  <a:prstClr val="white"/>
                </a:solidFill>
                <a:effectLst>
                  <a:glow rad="114300">
                    <a:srgbClr val="EFA6A0">
                      <a:alpha val="14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Gerenciamento, Configuração e Processos de Software</a:t>
            </a:r>
          </a:p>
        </p:txBody>
      </p:sp>
    </p:spTree>
    <p:extLst>
      <p:ext uri="{BB962C8B-B14F-4D97-AF65-F5344CB8AC3E}">
        <p14:creationId xmlns:p14="http://schemas.microsoft.com/office/powerpoint/2010/main" val="412414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2393DF1-44AF-1096-FC98-DF3ED6A80A75}"/>
              </a:ext>
            </a:extLst>
          </p:cNvPr>
          <p:cNvSpPr txBox="1"/>
          <p:nvPr/>
        </p:nvSpPr>
        <p:spPr>
          <a:xfrm>
            <a:off x="326229" y="345483"/>
            <a:ext cx="3576620" cy="51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4000" b="1">
                <a:solidFill>
                  <a:srgbClr val="9B18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89053B1-C31D-8617-7C88-7644D522D100}"/>
              </a:ext>
            </a:extLst>
          </p:cNvPr>
          <p:cNvSpPr/>
          <p:nvPr/>
        </p:nvSpPr>
        <p:spPr>
          <a:xfrm>
            <a:off x="3902849" y="620955"/>
            <a:ext cx="7219685" cy="77854"/>
          </a:xfrm>
          <a:prstGeom prst="rect">
            <a:avLst/>
          </a:prstGeom>
          <a:gradFill>
            <a:gsLst>
              <a:gs pos="0">
                <a:srgbClr val="EC928B">
                  <a:alpha val="0"/>
                </a:srgbClr>
              </a:gs>
              <a:gs pos="48000">
                <a:srgbClr val="EC928B"/>
              </a:gs>
              <a:gs pos="100000">
                <a:srgbClr val="99153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DC26B51-CF50-82A1-A689-E0611682B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00" y="252000"/>
            <a:ext cx="612648" cy="61264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16659639-7903-9551-61FA-7AAD77E25911}"/>
              </a:ext>
            </a:extLst>
          </p:cNvPr>
          <p:cNvSpPr txBox="1"/>
          <p:nvPr/>
        </p:nvSpPr>
        <p:spPr>
          <a:xfrm>
            <a:off x="326229" y="723098"/>
            <a:ext cx="5181868" cy="4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pc="600">
                <a:solidFill>
                  <a:srgbClr val="D976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42EAD98D-BFC0-8FFC-AA39-1BF912E90D68}"/>
              </a:ext>
            </a:extLst>
          </p:cNvPr>
          <p:cNvGrpSpPr/>
          <p:nvPr/>
        </p:nvGrpSpPr>
        <p:grpSpPr>
          <a:xfrm>
            <a:off x="1069466" y="2080703"/>
            <a:ext cx="7916185" cy="3127314"/>
            <a:chOff x="993203" y="2338886"/>
            <a:chExt cx="7916185" cy="3127314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CCAB864-C566-3ED4-6F60-22A507DF5AAF}"/>
                </a:ext>
              </a:extLst>
            </p:cNvPr>
            <p:cNvSpPr txBox="1"/>
            <p:nvPr/>
          </p:nvSpPr>
          <p:spPr>
            <a:xfrm>
              <a:off x="993203" y="233888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just"/>
              <a:r>
                <a:rPr lang="pt-BR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Emanuel Ferreira da Silva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21C9259F-4D79-5582-2405-D729DCC39171}"/>
                </a:ext>
              </a:extLst>
            </p:cNvPr>
            <p:cNvSpPr txBox="1"/>
            <p:nvPr/>
          </p:nvSpPr>
          <p:spPr>
            <a:xfrm>
              <a:off x="993203" y="2880877"/>
              <a:ext cx="4740623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algn="just"/>
              <a:r>
                <a:rPr lang="pt-BR" sz="1800" b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Nascido em 1991 (34 anos), em uma cidade no interior da Bahia, chamada Paulo Afonso, cresceu em uma cidade no interior de Pernambuco, chamada Jatobá. </a:t>
              </a:r>
              <a:r>
                <a:rPr lang="pt-BR" sz="18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Em 2009, aos 17 anos, mudou-se para Aracaju, capital do estado de Sergipe, para iniciar a graduação em Ciência da Computação. Viveu em Aracaju até 2017, ano em que mudou-se para Jaraguá do Sul.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582B10E8-BA54-8027-7032-534653C77AE2}"/>
              </a:ext>
            </a:extLst>
          </p:cNvPr>
          <p:cNvGrpSpPr/>
          <p:nvPr/>
        </p:nvGrpSpPr>
        <p:grpSpPr>
          <a:xfrm>
            <a:off x="7512691" y="1384031"/>
            <a:ext cx="3609843" cy="4519136"/>
            <a:chOff x="7512691" y="1465370"/>
            <a:chExt cx="3609843" cy="4519136"/>
          </a:xfrm>
        </p:grpSpPr>
        <p:pic>
          <p:nvPicPr>
            <p:cNvPr id="71" name="Imagem 70" descr="Homem segurando uma caixa de papelão&#10;&#10;Descrição gerada automaticamente com confiança média">
              <a:extLst>
                <a:ext uri="{FF2B5EF4-FFF2-40B4-BE49-F238E27FC236}">
                  <a16:creationId xmlns:a16="http://schemas.microsoft.com/office/drawing/2014/main" id="{8D3586A3-9137-0310-7177-091145940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691" y="1465370"/>
              <a:ext cx="3377565" cy="3377565"/>
            </a:xfrm>
            <a:prstGeom prst="flowChartConnector">
              <a:avLst/>
            </a:prstGeom>
            <a:ln>
              <a:solidFill>
                <a:srgbClr val="0A66C2"/>
              </a:solidFill>
            </a:ln>
          </p:spPr>
        </p:pic>
        <p:pic>
          <p:nvPicPr>
            <p:cNvPr id="76" name="Imagem 75" descr="Código QR&#10;&#10;Descrição gerada automaticamente">
              <a:extLst>
                <a:ext uri="{FF2B5EF4-FFF2-40B4-BE49-F238E27FC236}">
                  <a16:creationId xmlns:a16="http://schemas.microsoft.com/office/drawing/2014/main" id="{34EB0A4F-459A-133E-9B5E-480F17D71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3784" y="4209998"/>
              <a:ext cx="1428750" cy="1774508"/>
            </a:xfrm>
            <a:prstGeom prst="rect">
              <a:avLst/>
            </a:prstGeom>
          </p:spPr>
        </p:pic>
      </p:grpSp>
      <p:sp>
        <p:nvSpPr>
          <p:cNvPr id="3" name="Espaço Reservado para Número de Slide 28">
            <a:extLst>
              <a:ext uri="{FF2B5EF4-FFF2-40B4-BE49-F238E27FC236}">
                <a16:creationId xmlns:a16="http://schemas.microsoft.com/office/drawing/2014/main" id="{769BF273-6FB9-D1CE-D0FC-C5064791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856" y="6240875"/>
            <a:ext cx="2743200" cy="365125"/>
          </a:xfrm>
        </p:spPr>
        <p:txBody>
          <a:bodyPr/>
          <a:lstStyle/>
          <a:p>
            <a:fld id="{46235A7A-0505-4ECC-BA9B-058A657088DA}" type="slidenum"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2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D6D7-FB18-79C4-A1F0-6689F6B01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373749D-E95B-D950-5587-A84463E503BF}"/>
              </a:ext>
            </a:extLst>
          </p:cNvPr>
          <p:cNvSpPr txBox="1"/>
          <p:nvPr/>
        </p:nvSpPr>
        <p:spPr>
          <a:xfrm>
            <a:off x="326229" y="345483"/>
            <a:ext cx="3576620" cy="51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rgbClr val="9B183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1A4B430-0E13-D3AC-12D0-516D9A1B9F77}"/>
              </a:ext>
            </a:extLst>
          </p:cNvPr>
          <p:cNvSpPr/>
          <p:nvPr/>
        </p:nvSpPr>
        <p:spPr>
          <a:xfrm>
            <a:off x="3902849" y="620955"/>
            <a:ext cx="7219685" cy="77854"/>
          </a:xfrm>
          <a:prstGeom prst="rect">
            <a:avLst/>
          </a:prstGeom>
          <a:gradFill>
            <a:gsLst>
              <a:gs pos="0">
                <a:srgbClr val="EC928B">
                  <a:alpha val="0"/>
                </a:srgbClr>
              </a:gs>
              <a:gs pos="48000">
                <a:srgbClr val="EC928B"/>
              </a:gs>
              <a:gs pos="100000">
                <a:srgbClr val="99153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BADD32D-31B6-5B3F-33A7-69DE1DDA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00" y="252000"/>
            <a:ext cx="612648" cy="61264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1E49AFB-BA51-7A86-AE4D-32725F543F63}"/>
              </a:ext>
            </a:extLst>
          </p:cNvPr>
          <p:cNvSpPr txBox="1"/>
          <p:nvPr/>
        </p:nvSpPr>
        <p:spPr>
          <a:xfrm>
            <a:off x="326229" y="723098"/>
            <a:ext cx="5181868" cy="4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>
                <a:ln>
                  <a:noFill/>
                </a:ln>
                <a:solidFill>
                  <a:srgbClr val="D976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PLANO DE ENSINO</a:t>
            </a:r>
          </a:p>
        </p:txBody>
      </p:sp>
      <p:sp>
        <p:nvSpPr>
          <p:cNvPr id="3" name="Espaço Reservado para Número de Slide 28">
            <a:extLst>
              <a:ext uri="{FF2B5EF4-FFF2-40B4-BE49-F238E27FC236}">
                <a16:creationId xmlns:a16="http://schemas.microsoft.com/office/drawing/2014/main" id="{9B34CD56-CAF0-2B3E-833D-07F475B4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856" y="6240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35A7A-0505-4ECC-BA9B-058A657088D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BECE3A5-64C8-92B9-97CE-5F6831775259}"/>
              </a:ext>
            </a:extLst>
          </p:cNvPr>
          <p:cNvGrpSpPr/>
          <p:nvPr/>
        </p:nvGrpSpPr>
        <p:grpSpPr>
          <a:xfrm>
            <a:off x="311512" y="1492892"/>
            <a:ext cx="11539544" cy="1113449"/>
            <a:chOff x="326228" y="1255926"/>
            <a:chExt cx="11539544" cy="1113449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0DAE46A-25E1-47F6-4120-9AB3089A2B21}"/>
                </a:ext>
              </a:extLst>
            </p:cNvPr>
            <p:cNvSpPr txBox="1"/>
            <p:nvPr/>
          </p:nvSpPr>
          <p:spPr>
            <a:xfrm>
              <a:off x="326228" y="125592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Ementa</a:t>
              </a: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F8A4F9E-6B38-E191-CD92-887C01AA9D7E}"/>
                </a:ext>
              </a:extLst>
            </p:cNvPr>
            <p:cNvSpPr txBox="1"/>
            <p:nvPr/>
          </p:nvSpPr>
          <p:spPr>
            <a:xfrm>
              <a:off x="326228" y="1723044"/>
              <a:ext cx="115395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Identificação e planejamento. Verificação e auditoria da configuração. Controle de mudanças e o gerenciamento de entregas. Ferramentas de apoio ao gerenciamento de configuração de software.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E0AEC26-CE90-29B9-D965-B623151878F8}"/>
              </a:ext>
            </a:extLst>
          </p:cNvPr>
          <p:cNvGrpSpPr/>
          <p:nvPr/>
        </p:nvGrpSpPr>
        <p:grpSpPr>
          <a:xfrm>
            <a:off x="311512" y="2945538"/>
            <a:ext cx="11539544" cy="3329440"/>
            <a:chOff x="326228" y="1255926"/>
            <a:chExt cx="11539544" cy="3329440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82CD062-06D7-E0D5-820D-4C4533BC674A}"/>
                </a:ext>
              </a:extLst>
            </p:cNvPr>
            <p:cNvSpPr txBox="1"/>
            <p:nvPr/>
          </p:nvSpPr>
          <p:spPr>
            <a:xfrm>
              <a:off x="326228" y="125592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Justificativa da Disciplina no Curso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EB1EF90-CC43-FECE-DDD8-5B6F9A9D18F9}"/>
                </a:ext>
              </a:extLst>
            </p:cNvPr>
            <p:cNvSpPr txBox="1"/>
            <p:nvPr/>
          </p:nvSpPr>
          <p:spPr>
            <a:xfrm>
              <a:off x="326228" y="1723044"/>
              <a:ext cx="1153954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Em um cenário cada vez mais orientado à 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entrega contínua de valor por meio do software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o domínio de processos e ferramentas de gerenciamento de configuração é essencial para o profissional da área de tecnologia. Esta disciplina é fundamental na formação do(a) acadêmico(a), pois promove a compreensão prática e conceitual dos processos de 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controle de versão, automação de entrega, rastreabilidade de mudanças e gerenciamento de artefatos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práticas essenciais na 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cultura DevOps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e na engenharia moderna de software. Além de desenvolver competências técnicas, a disciplina estimula a atuação colaborativa e o pensamento crítico sobre confiabilidade, reprodutibilidade e segurança em projetos de software. Ao alinhar-se ao perfil do egresso, a disciplina contribui para formar profissionais preparados para </a:t>
              </a:r>
              <a:r>
                <a:rPr kumimoji="0" lang="pt-B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atuar com excelência em times ágeis e ambientes produtivos</a:t>
              </a: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, nos quais a automação e a integração contínua são imperativos da indústria.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12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3B8DD-36B7-0610-97F5-87EB9284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F3D1C00-E3BD-0062-3949-A4458689A540}"/>
              </a:ext>
            </a:extLst>
          </p:cNvPr>
          <p:cNvSpPr txBox="1"/>
          <p:nvPr/>
        </p:nvSpPr>
        <p:spPr>
          <a:xfrm>
            <a:off x="326229" y="345483"/>
            <a:ext cx="3576620" cy="51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rgbClr val="9B183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1F5A1B4-AB38-7A4D-9ABA-E459624890B3}"/>
              </a:ext>
            </a:extLst>
          </p:cNvPr>
          <p:cNvSpPr/>
          <p:nvPr/>
        </p:nvSpPr>
        <p:spPr>
          <a:xfrm>
            <a:off x="3902849" y="620955"/>
            <a:ext cx="7219685" cy="77854"/>
          </a:xfrm>
          <a:prstGeom prst="rect">
            <a:avLst/>
          </a:prstGeom>
          <a:gradFill>
            <a:gsLst>
              <a:gs pos="0">
                <a:srgbClr val="EC928B">
                  <a:alpha val="0"/>
                </a:srgbClr>
              </a:gs>
              <a:gs pos="48000">
                <a:srgbClr val="EC928B"/>
              </a:gs>
              <a:gs pos="100000">
                <a:srgbClr val="99153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C57EF344-1457-16BF-52D8-10829DD9B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00" y="252000"/>
            <a:ext cx="612648" cy="61264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F8C6C6-CCFF-6C05-40E0-266AE05B7A6A}"/>
              </a:ext>
            </a:extLst>
          </p:cNvPr>
          <p:cNvSpPr txBox="1"/>
          <p:nvPr/>
        </p:nvSpPr>
        <p:spPr>
          <a:xfrm>
            <a:off x="326229" y="723098"/>
            <a:ext cx="5181868" cy="4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>
                <a:ln>
                  <a:noFill/>
                </a:ln>
                <a:solidFill>
                  <a:srgbClr val="D976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PLANO DE ENSINO</a:t>
            </a:r>
          </a:p>
        </p:txBody>
      </p:sp>
      <p:sp>
        <p:nvSpPr>
          <p:cNvPr id="3" name="Espaço Reservado para Número de Slide 28">
            <a:extLst>
              <a:ext uri="{FF2B5EF4-FFF2-40B4-BE49-F238E27FC236}">
                <a16:creationId xmlns:a16="http://schemas.microsoft.com/office/drawing/2014/main" id="{27ED2CA6-3440-A066-70E2-6BEE2B80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856" y="6240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35A7A-0505-4ECC-BA9B-058A657088D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A1B4606-E9E9-1D64-76D5-3A92E33F69FA}"/>
              </a:ext>
            </a:extLst>
          </p:cNvPr>
          <p:cNvGrpSpPr/>
          <p:nvPr/>
        </p:nvGrpSpPr>
        <p:grpSpPr>
          <a:xfrm>
            <a:off x="313200" y="1395176"/>
            <a:ext cx="11539544" cy="1667447"/>
            <a:chOff x="326228" y="1255926"/>
            <a:chExt cx="11539544" cy="1667447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B5A1708-245D-3FB9-3EE7-71915AAA06F2}"/>
                </a:ext>
              </a:extLst>
            </p:cNvPr>
            <p:cNvSpPr txBox="1"/>
            <p:nvPr/>
          </p:nvSpPr>
          <p:spPr>
            <a:xfrm>
              <a:off x="326228" y="125592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Objetivo Geral da Disciplina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80C61C0-9B89-5180-8AD3-082D7BAAF458}"/>
                </a:ext>
              </a:extLst>
            </p:cNvPr>
            <p:cNvSpPr txBox="1"/>
            <p:nvPr/>
          </p:nvSpPr>
          <p:spPr>
            <a:xfrm>
              <a:off x="326228" y="1723044"/>
              <a:ext cx="1153954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Capacitar o(a) acadêmico(a) a planejar e implementar processos e ferramentas de gerenciamento de configuração de software, contemplando identificação, versionamento, controle de mudanças, auditoria e automação de entrega contínua, promovendo a integração entre repositórios de código, pipelines de CI/CD e repositórios de artefatos.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82BA6F-6367-40D1-6FCF-27BBEB016BEA}"/>
              </a:ext>
            </a:extLst>
          </p:cNvPr>
          <p:cNvGrpSpPr/>
          <p:nvPr/>
        </p:nvGrpSpPr>
        <p:grpSpPr>
          <a:xfrm>
            <a:off x="313200" y="3282013"/>
            <a:ext cx="11524828" cy="3323987"/>
            <a:chOff x="326228" y="1255926"/>
            <a:chExt cx="11524828" cy="3323987"/>
          </a:xfrm>
        </p:grpSpPr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71C5FC6-3CF7-6F8C-BDAD-915F84493B94}"/>
                </a:ext>
              </a:extLst>
            </p:cNvPr>
            <p:cNvSpPr txBox="1"/>
            <p:nvPr/>
          </p:nvSpPr>
          <p:spPr>
            <a:xfrm>
              <a:off x="326228" y="125592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Habilidades desenvolvidas pela Disciplina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8205497-5CB0-8F5D-4998-794E505B699E}"/>
                </a:ext>
              </a:extLst>
            </p:cNvPr>
            <p:cNvSpPr txBox="1">
              <a:spLocks/>
            </p:cNvSpPr>
            <p:nvPr/>
          </p:nvSpPr>
          <p:spPr>
            <a:xfrm>
              <a:off x="326228" y="1717591"/>
              <a:ext cx="11524828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Utilizar sistemas de controle de versão (como Git) de forma eficiente e colaborativa;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Planejar e executar estratégias de ramificação, versionamento e merge de código-fonte;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Gerenciar mudanças e entregas em projetos de software;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Automatizar processos de build, testes e publicação com pipelines de CI/CD;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Criar e publicar artefatos versionados (ex: pacotes, imagens Docker) em repositórios;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Compreender e aplicar auditorias e verificações de configuração;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Trabalhar com ferramentas como GitHub, GitLab, Jenkins, Docker e Nexus;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Integrar práticas de DevOps no ciclo de vida do desenvolvimento de software;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Elaborar documentação técnica e planos de gerenciamento de configuração;</a:t>
              </a:r>
            </a:p>
            <a:p>
              <a:pPr marL="171450" marR="0" lvl="0" indent="-34290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Trabalhar em equipe com metodologias ágeis e ferramentas de gestão de tarefas.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743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6A9C1-F3FC-569E-508A-DA987F0A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31FBA41-5A4D-2679-9CF3-CA3D17A4B19C}"/>
              </a:ext>
            </a:extLst>
          </p:cNvPr>
          <p:cNvSpPr txBox="1"/>
          <p:nvPr/>
        </p:nvSpPr>
        <p:spPr>
          <a:xfrm>
            <a:off x="326229" y="345483"/>
            <a:ext cx="3576620" cy="51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1200" cap="none" spc="0" normalizeH="0" baseline="0" noProof="0">
                <a:ln>
                  <a:noFill/>
                </a:ln>
                <a:solidFill>
                  <a:srgbClr val="9B183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34D2F36-E985-8550-5F37-1AD14EADB734}"/>
              </a:ext>
            </a:extLst>
          </p:cNvPr>
          <p:cNvSpPr/>
          <p:nvPr/>
        </p:nvSpPr>
        <p:spPr>
          <a:xfrm>
            <a:off x="3902849" y="620955"/>
            <a:ext cx="7219685" cy="77854"/>
          </a:xfrm>
          <a:prstGeom prst="rect">
            <a:avLst/>
          </a:prstGeom>
          <a:gradFill>
            <a:gsLst>
              <a:gs pos="0">
                <a:srgbClr val="EC928B">
                  <a:alpha val="0"/>
                </a:srgbClr>
              </a:gs>
              <a:gs pos="48000">
                <a:srgbClr val="EC928B"/>
              </a:gs>
              <a:gs pos="100000">
                <a:srgbClr val="99153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8244CEBD-7FDE-EED9-A6EA-0028CEB63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00" y="252000"/>
            <a:ext cx="612648" cy="612648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64D42A5E-57C4-779D-CD79-1E6A9191EA78}"/>
              </a:ext>
            </a:extLst>
          </p:cNvPr>
          <p:cNvSpPr txBox="1"/>
          <p:nvPr/>
        </p:nvSpPr>
        <p:spPr>
          <a:xfrm>
            <a:off x="326228" y="723098"/>
            <a:ext cx="8919371" cy="4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600" normalizeH="0" baseline="0" noProof="0" dirty="0">
                <a:ln>
                  <a:noFill/>
                </a:ln>
                <a:solidFill>
                  <a:srgbClr val="D976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PLANO DE ENSINO</a:t>
            </a:r>
          </a:p>
        </p:txBody>
      </p:sp>
      <p:sp>
        <p:nvSpPr>
          <p:cNvPr id="3" name="Espaço Reservado para Número de Slide 28">
            <a:extLst>
              <a:ext uri="{FF2B5EF4-FFF2-40B4-BE49-F238E27FC236}">
                <a16:creationId xmlns:a16="http://schemas.microsoft.com/office/drawing/2014/main" id="{FE904A97-5945-72E1-D97C-687FFD85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856" y="6240875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235A7A-0505-4ECC-BA9B-058A657088DA}" type="slidenum">
              <a:rPr kumimoji="0" 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36D9BEB-15E8-A988-8A60-4D5BBA8CED7F}"/>
              </a:ext>
            </a:extLst>
          </p:cNvPr>
          <p:cNvGrpSpPr/>
          <p:nvPr/>
        </p:nvGrpSpPr>
        <p:grpSpPr>
          <a:xfrm>
            <a:off x="326228" y="3013106"/>
            <a:ext cx="11539544" cy="1390448"/>
            <a:chOff x="326228" y="1255926"/>
            <a:chExt cx="11539544" cy="1390448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5C801D9-F878-2708-0066-2FCA4929F56D}"/>
                </a:ext>
              </a:extLst>
            </p:cNvPr>
            <p:cNvSpPr txBox="1"/>
            <p:nvPr/>
          </p:nvSpPr>
          <p:spPr>
            <a:xfrm>
              <a:off x="326228" y="125592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Objetivo da Unidade 02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3BC5C51-0531-F1E8-ADC9-DE9AC549D5D8}"/>
                </a:ext>
              </a:extLst>
            </p:cNvPr>
            <p:cNvSpPr txBox="1"/>
            <p:nvPr/>
          </p:nvSpPr>
          <p:spPr>
            <a:xfrm>
              <a:off x="326228" y="1723044"/>
              <a:ext cx="115395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Planejar mudanças no software por meio de ferramentas de rastreabilidade e gestão (como Jira ou GitHub Projects), controlar a evolução de versões, construir artefatos reprodutíveis (ex: imagens Docker) e aplicar boas práticas de empacotamento e versionamento para distribuição de software.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FD3764E-0678-95F8-DC02-B483ABA1BD53}"/>
              </a:ext>
            </a:extLst>
          </p:cNvPr>
          <p:cNvGrpSpPr/>
          <p:nvPr/>
        </p:nvGrpSpPr>
        <p:grpSpPr>
          <a:xfrm>
            <a:off x="326228" y="4572407"/>
            <a:ext cx="11539544" cy="1390448"/>
            <a:chOff x="326228" y="1255926"/>
            <a:chExt cx="11539544" cy="139044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03C05F8B-0AC7-1E17-86E5-44F898379863}"/>
                </a:ext>
              </a:extLst>
            </p:cNvPr>
            <p:cNvSpPr txBox="1"/>
            <p:nvPr/>
          </p:nvSpPr>
          <p:spPr>
            <a:xfrm>
              <a:off x="326228" y="125592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Objetivo da Unidade 03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FFEF5DE7-6882-01B5-E65D-144C73D3BF5D}"/>
                </a:ext>
              </a:extLst>
            </p:cNvPr>
            <p:cNvSpPr txBox="1"/>
            <p:nvPr/>
          </p:nvSpPr>
          <p:spPr>
            <a:xfrm>
              <a:off x="326228" y="1723044"/>
              <a:ext cx="115395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Configurar pipelines de integração e entrega contínua (CI/CD), automatizando etapas de build, testes e deploy, além de aplicar auditorias, validações e verificações de integridade e conformidade dos itens de configuração e entregas publicadas.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2F95905-02E5-3185-F245-31B2B5278C7C}"/>
              </a:ext>
            </a:extLst>
          </p:cNvPr>
          <p:cNvGrpSpPr/>
          <p:nvPr/>
        </p:nvGrpSpPr>
        <p:grpSpPr>
          <a:xfrm>
            <a:off x="326228" y="1452208"/>
            <a:ext cx="11539544" cy="1390448"/>
            <a:chOff x="326228" y="1255926"/>
            <a:chExt cx="11539544" cy="1390448"/>
          </a:xfrm>
        </p:grpSpPr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2AC0262-A1C0-DE6A-7946-32B6D5BD1C8B}"/>
                </a:ext>
              </a:extLst>
            </p:cNvPr>
            <p:cNvSpPr txBox="1"/>
            <p:nvPr/>
          </p:nvSpPr>
          <p:spPr>
            <a:xfrm>
              <a:off x="326228" y="1255926"/>
              <a:ext cx="79161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Objetivo da Unidade 01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EC7F9E0-DB5A-D7B5-D308-016B03DB31D8}"/>
                </a:ext>
              </a:extLst>
            </p:cNvPr>
            <p:cNvSpPr txBox="1"/>
            <p:nvPr/>
          </p:nvSpPr>
          <p:spPr>
            <a:xfrm>
              <a:off x="326228" y="1723044"/>
              <a:ext cx="115395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lnSpc>
                  <a:spcPct val="100000"/>
                </a:lnSpc>
                <a:defRPr sz="1100" b="1">
                  <a:solidFill>
                    <a:srgbClr val="0D273E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Compreender os fundamentos do gerenciamento de configuração de software e aplicar práticas de controle de versão utilizando Git, incluindo criação e manutenção de repositórios, ramificações, fusões, revisão de código e estratégias de versionamento semântico.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87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B3224A7-5C82-BD32-C151-234D669D1C9B}"/>
              </a:ext>
            </a:extLst>
          </p:cNvPr>
          <p:cNvSpPr/>
          <p:nvPr/>
        </p:nvSpPr>
        <p:spPr>
          <a:xfrm>
            <a:off x="3721395" y="1509037"/>
            <a:ext cx="8129653" cy="1009022"/>
          </a:xfrm>
          <a:prstGeom prst="roundRect">
            <a:avLst/>
          </a:prstGeom>
          <a:solidFill>
            <a:srgbClr val="EAF8FE"/>
          </a:solidFill>
          <a:ln>
            <a:solidFill>
              <a:srgbClr val="96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40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F2C7ACE8-8B69-1345-A753-5930BF164E59}"/>
              </a:ext>
            </a:extLst>
          </p:cNvPr>
          <p:cNvSpPr/>
          <p:nvPr/>
        </p:nvSpPr>
        <p:spPr>
          <a:xfrm>
            <a:off x="3721394" y="2520971"/>
            <a:ext cx="8129653" cy="944758"/>
          </a:xfrm>
          <a:prstGeom prst="roundRect">
            <a:avLst/>
          </a:prstGeom>
          <a:solidFill>
            <a:srgbClr val="EAF8FE"/>
          </a:solidFill>
          <a:ln>
            <a:solidFill>
              <a:srgbClr val="96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40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1B1D3B6-2ECB-035C-EE62-CE2A582E9557}"/>
              </a:ext>
            </a:extLst>
          </p:cNvPr>
          <p:cNvSpPr/>
          <p:nvPr/>
        </p:nvSpPr>
        <p:spPr>
          <a:xfrm>
            <a:off x="3721387" y="3465728"/>
            <a:ext cx="8129661" cy="1205389"/>
          </a:xfrm>
          <a:prstGeom prst="roundRect">
            <a:avLst/>
          </a:prstGeom>
          <a:solidFill>
            <a:srgbClr val="EAF8FE"/>
          </a:solidFill>
          <a:ln>
            <a:solidFill>
              <a:srgbClr val="96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40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BE98AFB-80F4-1F06-E62B-910201E86318}"/>
              </a:ext>
            </a:extLst>
          </p:cNvPr>
          <p:cNvSpPr/>
          <p:nvPr/>
        </p:nvSpPr>
        <p:spPr>
          <a:xfrm>
            <a:off x="3721391" y="4668206"/>
            <a:ext cx="8129653" cy="981295"/>
          </a:xfrm>
          <a:prstGeom prst="roundRect">
            <a:avLst/>
          </a:prstGeom>
          <a:solidFill>
            <a:srgbClr val="EAF8FE"/>
          </a:solidFill>
          <a:ln>
            <a:solidFill>
              <a:srgbClr val="96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40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D5AB4E8-B7DF-DC97-525A-8245A97A9C74}"/>
              </a:ext>
            </a:extLst>
          </p:cNvPr>
          <p:cNvSpPr/>
          <p:nvPr/>
        </p:nvSpPr>
        <p:spPr>
          <a:xfrm>
            <a:off x="3721387" y="5649501"/>
            <a:ext cx="8129661" cy="505015"/>
          </a:xfrm>
          <a:prstGeom prst="roundRect">
            <a:avLst/>
          </a:prstGeom>
          <a:solidFill>
            <a:srgbClr val="EAF8FE"/>
          </a:solidFill>
          <a:ln>
            <a:solidFill>
              <a:srgbClr val="96DF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 sz="14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7FCF0F-7AF1-7265-B5BE-6D7BE0FACEBC}"/>
              </a:ext>
            </a:extLst>
          </p:cNvPr>
          <p:cNvSpPr txBox="1"/>
          <p:nvPr/>
        </p:nvSpPr>
        <p:spPr>
          <a:xfrm>
            <a:off x="3721395" y="1229275"/>
            <a:ext cx="81296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1100" b="1">
                <a:solidFill>
                  <a:srgbClr val="0D273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		Tema da Aula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06/08/2025	Apresentação do Cronograma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13/08/2025	01 – Fundamentos do Gerenciamento de Configuração de Software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20/08/2025	02 – Introdução ao Controle de Versão com Git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27/08/2025	03 – Colaboração com Git: Branches, Merges e Git Flow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03/09/2025	04 – Planejamento de Mudanças e Rastreabilidade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10/09/2025	05 – Construção e Versionamento de Artefatos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17/09/2025	06 – Gerenciamento e Publicação de Artefatos</a:t>
            </a:r>
          </a:p>
          <a:p>
            <a:pPr algn="just"/>
            <a:r>
              <a:rPr lang="pt-BR" sz="1600" dirty="0">
                <a:solidFill>
                  <a:srgbClr val="00B050"/>
                </a:solidFill>
              </a:rPr>
              <a:t>24/09/2025	N1 – Prova Teórica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01/10/2025	06 – Gerenciamento e Publicação de Artefatos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08/10/2025	07 – Fundamentos de CI/CD e Automação de Entregas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15/10/2025	07 – Fundamentos de CI/CD e Automação de Entregas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22/10/2025	07 – Fundamentos de CI/CD e Automação de Entregas</a:t>
            </a:r>
          </a:p>
          <a:p>
            <a:pPr algn="just"/>
            <a:r>
              <a:rPr lang="pt-BR" sz="1600" dirty="0">
                <a:solidFill>
                  <a:srgbClr val="00B050"/>
                </a:solidFill>
              </a:rPr>
              <a:t>29/10/2025	N2 – Apresentação do Seminário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05/11/2025	07 – Fundamentos de CI/CD e Automação de Entregas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12/11/2025	08 – Testes Automatizados, Build e Qualidade no Pipeline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19/11/2025	08 – Testes Automatizados, Build e Qualidade no Pipeline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26/11/2025	Elaboração do Projeto</a:t>
            </a:r>
          </a:p>
          <a:p>
            <a:pPr algn="just"/>
            <a:r>
              <a:rPr lang="pt-BR" sz="1600" dirty="0">
                <a:solidFill>
                  <a:srgbClr val="00B050"/>
                </a:solidFill>
              </a:rPr>
              <a:t>03/12/2025	N3 – Apresentação do Projeto</a:t>
            </a:r>
          </a:p>
          <a:p>
            <a:pPr algn="just"/>
            <a:r>
              <a:rPr lang="pt-BR" sz="16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10/12/2025	Nota Substitutiva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C1B66F-E5EF-A0C2-04C2-B6A8C87CD0B1}"/>
              </a:ext>
            </a:extLst>
          </p:cNvPr>
          <p:cNvSpPr txBox="1"/>
          <p:nvPr/>
        </p:nvSpPr>
        <p:spPr>
          <a:xfrm>
            <a:off x="326229" y="345483"/>
            <a:ext cx="3576620" cy="51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4000" b="1">
                <a:solidFill>
                  <a:srgbClr val="9B18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0E235E5-AA0D-D4E5-139D-9670B4F9E614}"/>
              </a:ext>
            </a:extLst>
          </p:cNvPr>
          <p:cNvSpPr/>
          <p:nvPr/>
        </p:nvSpPr>
        <p:spPr>
          <a:xfrm>
            <a:off x="3902849" y="620955"/>
            <a:ext cx="7219685" cy="77854"/>
          </a:xfrm>
          <a:prstGeom prst="rect">
            <a:avLst/>
          </a:prstGeom>
          <a:gradFill>
            <a:gsLst>
              <a:gs pos="0">
                <a:srgbClr val="EC928B">
                  <a:alpha val="0"/>
                </a:srgbClr>
              </a:gs>
              <a:gs pos="48000">
                <a:srgbClr val="EC928B"/>
              </a:gs>
              <a:gs pos="100000">
                <a:srgbClr val="99153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40A5EF-DB93-F799-0196-D03A717E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00" y="252000"/>
            <a:ext cx="612648" cy="61264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2694BF-395F-1806-1F67-61A4E9BC00A7}"/>
              </a:ext>
            </a:extLst>
          </p:cNvPr>
          <p:cNvSpPr txBox="1"/>
          <p:nvPr/>
        </p:nvSpPr>
        <p:spPr>
          <a:xfrm>
            <a:off x="326228" y="723098"/>
            <a:ext cx="5644265" cy="4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pc="600">
                <a:solidFill>
                  <a:srgbClr val="D976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CRONOGRAMA</a:t>
            </a:r>
          </a:p>
        </p:txBody>
      </p:sp>
      <p:sp>
        <p:nvSpPr>
          <p:cNvPr id="4" name="Espaço Reservado para Número de Slide 28">
            <a:extLst>
              <a:ext uri="{FF2B5EF4-FFF2-40B4-BE49-F238E27FC236}">
                <a16:creationId xmlns:a16="http://schemas.microsoft.com/office/drawing/2014/main" id="{38F37A57-7A06-7507-D39C-321DEF45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856" y="6240875"/>
            <a:ext cx="2743200" cy="365125"/>
          </a:xfrm>
        </p:spPr>
        <p:txBody>
          <a:bodyPr/>
          <a:lstStyle/>
          <a:p>
            <a:fld id="{46235A7A-0505-4ECC-BA9B-058A657088DA}" type="slidenum"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m 11" descr="Calendário&#10;&#10;Descrição gerada automaticamente">
            <a:extLst>
              <a:ext uri="{FF2B5EF4-FFF2-40B4-BE49-F238E27FC236}">
                <a16:creationId xmlns:a16="http://schemas.microsoft.com/office/drawing/2014/main" id="{3558EC3A-8144-0E48-AD34-BBA1CA4F6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8" y="1825200"/>
            <a:ext cx="2910482" cy="3959391"/>
          </a:xfrm>
          <a:prstGeom prst="rect">
            <a:avLst/>
          </a:prstGeom>
        </p:spPr>
      </p:pic>
      <p:pic>
        <p:nvPicPr>
          <p:cNvPr id="13" name="Imagem 12" descr="Calendário&#10;&#10;Descrição gerada automaticamente">
            <a:extLst>
              <a:ext uri="{FF2B5EF4-FFF2-40B4-BE49-F238E27FC236}">
                <a16:creationId xmlns:a16="http://schemas.microsoft.com/office/drawing/2014/main" id="{9BFE0762-A4A4-1A32-0F98-A1F329A14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8" y="1825200"/>
            <a:ext cx="2910482" cy="3959391"/>
          </a:xfrm>
          <a:prstGeom prst="rect">
            <a:avLst/>
          </a:prstGeom>
        </p:spPr>
      </p:pic>
      <p:pic>
        <p:nvPicPr>
          <p:cNvPr id="14" name="Imagem 13" descr="Calendário&#10;&#10;Descrição gerada automaticamente">
            <a:extLst>
              <a:ext uri="{FF2B5EF4-FFF2-40B4-BE49-F238E27FC236}">
                <a16:creationId xmlns:a16="http://schemas.microsoft.com/office/drawing/2014/main" id="{5AAF77B8-7419-D597-B9A1-F41438456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8" y="1825200"/>
            <a:ext cx="2910482" cy="3959391"/>
          </a:xfrm>
          <a:prstGeom prst="rect">
            <a:avLst/>
          </a:prstGeom>
        </p:spPr>
      </p:pic>
      <p:pic>
        <p:nvPicPr>
          <p:cNvPr id="15" name="Imagem 14" descr="Calendário&#10;&#10;Descrição gerada automaticamente">
            <a:extLst>
              <a:ext uri="{FF2B5EF4-FFF2-40B4-BE49-F238E27FC236}">
                <a16:creationId xmlns:a16="http://schemas.microsoft.com/office/drawing/2014/main" id="{73B160A1-B57F-C1A6-6372-7879CCDB8A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8" y="1825200"/>
            <a:ext cx="2910482" cy="3959391"/>
          </a:xfrm>
          <a:prstGeom prst="rect">
            <a:avLst/>
          </a:prstGeom>
        </p:spPr>
      </p:pic>
      <p:pic>
        <p:nvPicPr>
          <p:cNvPr id="16" name="Imagem 15" descr="Calendário&#10;&#10;Descrição gerada automaticamente">
            <a:extLst>
              <a:ext uri="{FF2B5EF4-FFF2-40B4-BE49-F238E27FC236}">
                <a16:creationId xmlns:a16="http://schemas.microsoft.com/office/drawing/2014/main" id="{D778EE6C-1A00-3963-1045-0F5AD3321E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28" y="1825200"/>
            <a:ext cx="2910482" cy="395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5C1B66F-E5EF-A0C2-04C2-B6A8C87CD0B1}"/>
              </a:ext>
            </a:extLst>
          </p:cNvPr>
          <p:cNvSpPr txBox="1"/>
          <p:nvPr/>
        </p:nvSpPr>
        <p:spPr>
          <a:xfrm>
            <a:off x="326229" y="345483"/>
            <a:ext cx="3576620" cy="51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z="4000" b="1">
                <a:solidFill>
                  <a:srgbClr val="9B18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Apresentação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0E235E5-AA0D-D4E5-139D-9670B4F9E614}"/>
              </a:ext>
            </a:extLst>
          </p:cNvPr>
          <p:cNvSpPr/>
          <p:nvPr/>
        </p:nvSpPr>
        <p:spPr>
          <a:xfrm>
            <a:off x="3902849" y="620955"/>
            <a:ext cx="7219685" cy="77854"/>
          </a:xfrm>
          <a:prstGeom prst="rect">
            <a:avLst/>
          </a:prstGeom>
          <a:gradFill>
            <a:gsLst>
              <a:gs pos="0">
                <a:srgbClr val="EC928B">
                  <a:alpha val="0"/>
                </a:srgbClr>
              </a:gs>
              <a:gs pos="48000">
                <a:srgbClr val="EC928B"/>
              </a:gs>
              <a:gs pos="100000">
                <a:srgbClr val="991535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A40A5EF-DB93-F799-0196-D03A717E1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600" y="252000"/>
            <a:ext cx="612648" cy="612648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32694BF-395F-1806-1F67-61A4E9BC00A7}"/>
              </a:ext>
            </a:extLst>
          </p:cNvPr>
          <p:cNvSpPr txBox="1"/>
          <p:nvPr/>
        </p:nvSpPr>
        <p:spPr>
          <a:xfrm>
            <a:off x="326229" y="723098"/>
            <a:ext cx="5181868" cy="4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pt-BR" spc="600">
                <a:solidFill>
                  <a:srgbClr val="D9767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ENCERRAMENTO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13EC7DCF-D551-B897-1164-5CA78A9CA117}"/>
              </a:ext>
            </a:extLst>
          </p:cNvPr>
          <p:cNvGrpSpPr/>
          <p:nvPr/>
        </p:nvGrpSpPr>
        <p:grpSpPr>
          <a:xfrm>
            <a:off x="445882" y="2570761"/>
            <a:ext cx="10843718" cy="2407258"/>
            <a:chOff x="445882" y="2516973"/>
            <a:chExt cx="10843718" cy="2407258"/>
          </a:xfrm>
        </p:grpSpPr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234C11EB-BB01-53F9-1783-12847DAEBBE0}"/>
                </a:ext>
              </a:extLst>
            </p:cNvPr>
            <p:cNvGrpSpPr/>
            <p:nvPr/>
          </p:nvGrpSpPr>
          <p:grpSpPr>
            <a:xfrm>
              <a:off x="445882" y="2516973"/>
              <a:ext cx="6182414" cy="2407258"/>
              <a:chOff x="359297" y="2328705"/>
              <a:chExt cx="6182414" cy="2407258"/>
            </a:xfrm>
          </p:grpSpPr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2FFE6282-36FE-4C5B-E794-E7284A8CD466}"/>
                  </a:ext>
                </a:extLst>
              </p:cNvPr>
              <p:cNvSpPr txBox="1"/>
              <p:nvPr/>
            </p:nvSpPr>
            <p:spPr>
              <a:xfrm>
                <a:off x="1069466" y="2622694"/>
                <a:ext cx="474062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lnSpc>
                    <a:spcPct val="100000"/>
                  </a:lnSpc>
                  <a:defRPr sz="1100" b="1">
                    <a:solidFill>
                      <a:srgbClr val="0D273E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</a:lstStyle>
              <a:p>
                <a:pPr algn="just"/>
                <a:r>
                  <a:rPr lang="pt-BR" sz="1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PROTAGONISTAS encaram os </a:t>
                </a:r>
                <a:r>
                  <a:rPr lang="pt-BR" sz="1800" b="0" strike="sngStrike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problemas</a:t>
                </a:r>
                <a:r>
                  <a:rPr lang="pt-BR" sz="1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como </a:t>
                </a:r>
                <a:r>
                  <a:rPr lang="pt-BR" sz="18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oportunidades</a:t>
                </a:r>
                <a:r>
                  <a:rPr lang="pt-BR" sz="1800" b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e buscam soluções sem ninguém pedir, definindo metas e traçando planos com determinação. E não caminham sozinhos, pois sabem que o sucesso coletivo sempre é maior que o individual.</a:t>
                </a:r>
              </a:p>
            </p:txBody>
          </p:sp>
          <p:pic>
            <p:nvPicPr>
              <p:cNvPr id="7" name="Imagem 6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B7337E2A-2241-3B65-EB8D-7978EC7DF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0089" y="4004341"/>
                <a:ext cx="731622" cy="731622"/>
              </a:xfrm>
              <a:prstGeom prst="rect">
                <a:avLst/>
              </a:prstGeom>
            </p:spPr>
          </p:pic>
          <p:pic>
            <p:nvPicPr>
              <p:cNvPr id="14" name="Imagem 13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285BF2E-39DC-2C64-7A79-6A045DC12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9297" y="2328705"/>
                <a:ext cx="731622" cy="731622"/>
              </a:xfrm>
              <a:prstGeom prst="rect">
                <a:avLst/>
              </a:prstGeom>
            </p:spPr>
          </p:pic>
        </p:grpSp>
        <p:pic>
          <p:nvPicPr>
            <p:cNvPr id="2052" name="Picture 4" descr="Como ser o protagonista da sua carreira">
              <a:extLst>
                <a:ext uri="{FF2B5EF4-FFF2-40B4-BE49-F238E27FC236}">
                  <a16:creationId xmlns:a16="http://schemas.microsoft.com/office/drawing/2014/main" id="{B167A974-88B7-67E5-E971-411540B6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7725" y="2581081"/>
              <a:ext cx="3571875" cy="2343150"/>
            </a:xfrm>
            <a:prstGeom prst="flowChartAlternateProcess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Espaço Reservado para Número de Slide 28">
            <a:extLst>
              <a:ext uri="{FF2B5EF4-FFF2-40B4-BE49-F238E27FC236}">
                <a16:creationId xmlns:a16="http://schemas.microsoft.com/office/drawing/2014/main" id="{6A09156C-E062-C1CA-20E5-B2E3D4ED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7856" y="6240875"/>
            <a:ext cx="2743200" cy="365125"/>
          </a:xfrm>
        </p:spPr>
        <p:txBody>
          <a:bodyPr/>
          <a:lstStyle/>
          <a:p>
            <a:fld id="{46235A7A-0505-4ECC-BA9B-058A657088DA}" type="slidenum">
              <a:rPr lang="en-US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 b="1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25926AF-1950-FB59-DFD9-22E1A957DD05}"/>
              </a:ext>
            </a:extLst>
          </p:cNvPr>
          <p:cNvSpPr txBox="1"/>
          <p:nvPr/>
        </p:nvSpPr>
        <p:spPr>
          <a:xfrm>
            <a:off x="225359" y="1836000"/>
            <a:ext cx="10203153" cy="830099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300" normalizeH="0" baseline="0" noProof="0" dirty="0">
                <a:ln w="6350">
                  <a:solidFill>
                    <a:srgbClr val="7A0F2B"/>
                  </a:solidFill>
                </a:ln>
                <a:solidFill>
                  <a:prstClr val="white"/>
                </a:solidFill>
                <a:effectLst>
                  <a:glow rad="114300">
                    <a:srgbClr val="EFA6A0">
                      <a:alpha val="14000"/>
                    </a:srgbClr>
                  </a:glo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Obrigado!</a:t>
            </a:r>
            <a:endParaRPr kumimoji="0" lang="pt-BR" sz="8800" b="0" i="0" u="none" strike="noStrike" kern="1200" cap="none" spc="300" normalizeH="0" baseline="0" noProof="0" dirty="0">
              <a:ln w="6350">
                <a:solidFill>
                  <a:srgbClr val="7A0F2B"/>
                </a:solidFill>
              </a:ln>
              <a:solidFill>
                <a:prstClr val="white"/>
              </a:solidFill>
              <a:effectLst>
                <a:glow rad="114300">
                  <a:srgbClr val="EFA6A0">
                    <a:alpha val="14000"/>
                  </a:srgbClr>
                </a:glo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2D12C8-3A27-7798-2C8C-46CEE8DDE5A6}"/>
              </a:ext>
            </a:extLst>
          </p:cNvPr>
          <p:cNvSpPr txBox="1"/>
          <p:nvPr/>
        </p:nvSpPr>
        <p:spPr>
          <a:xfrm>
            <a:off x="1146822" y="3430800"/>
            <a:ext cx="8360229" cy="33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600" normalizeH="0" baseline="0" noProof="0" dirty="0">
                <a:ln>
                  <a:noFill/>
                </a:ln>
                <a:solidFill>
                  <a:srgbClr val="EFA6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ENGENHARIA DE SOFTWARE</a:t>
            </a:r>
          </a:p>
        </p:txBody>
      </p:sp>
      <p:sp>
        <p:nvSpPr>
          <p:cNvPr id="7" name="AutoShape 2" descr="Vídeo Institucional 02 | Católica SC">
            <a:extLst>
              <a:ext uri="{FF2B5EF4-FFF2-40B4-BE49-F238E27FC236}">
                <a16:creationId xmlns:a16="http://schemas.microsoft.com/office/drawing/2014/main" id="{AAC2009A-E70F-996B-6773-BACECF9F06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36C9A180-AA28-3412-D357-5ADE51865E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57" y="4083785"/>
            <a:ext cx="4440555" cy="25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5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B99E2D6F70D04A93FF3F5448BC4247" ma:contentTypeVersion="0" ma:contentTypeDescription="Create a new document." ma:contentTypeScope="" ma:versionID="b2459e274e5865d8e42da368d3cd50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765FD97-69C1-43DD-A547-FEA08AFFC809}"/>
</file>

<file path=customXml/itemProps2.xml><?xml version="1.0" encoding="utf-8"?>
<ds:datastoreItem xmlns:ds="http://schemas.openxmlformats.org/officeDocument/2006/customXml" ds:itemID="{08643E60-90E6-4117-816B-AEBCD79484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B86FFB-C494-4C80-A7D1-8B898C5AA4BC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869</Words>
  <Application>Microsoft Office PowerPoint</Application>
  <PresentationFormat>Widescreen</PresentationFormat>
  <Paragraphs>74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1_Tema do Office</vt:lpstr>
      <vt:lpstr>2_Tema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Tadeu Tufie Mahfud</dc:creator>
  <cp:lastModifiedBy>Emanuel Ferreira da Silva</cp:lastModifiedBy>
  <cp:revision>1</cp:revision>
  <cp:lastPrinted>2022-05-02T16:47:58Z</cp:lastPrinted>
  <dcterms:created xsi:type="dcterms:W3CDTF">2022-04-12T12:26:10Z</dcterms:created>
  <dcterms:modified xsi:type="dcterms:W3CDTF">2025-08-03T18:59:43Z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0x010100D1B99E2D6F70D04A93FF3F5448BC4247</vt:lpwstr>
  </property>
</Properties>
</file>