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6" r:id="rId3"/>
    <p:sldId id="259" r:id="rId4"/>
    <p:sldId id="261" r:id="rId5"/>
    <p:sldId id="258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839261D-3B3E-4146-A215-EC6F7BC1773A}" type="datetimeFigureOut">
              <a:rPr lang="pt-BR" smtClean="0"/>
              <a:t>11/03/2021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E001BBD-69AA-4968-A9A9-E65920A0BC05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10676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261D-3B3E-4146-A215-EC6F7BC1773A}" type="datetimeFigureOut">
              <a:rPr lang="pt-BR" smtClean="0"/>
              <a:t>11/03/2021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1BBD-69AA-4968-A9A9-E65920A0BC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330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261D-3B3E-4146-A215-EC6F7BC1773A}" type="datetimeFigureOut">
              <a:rPr lang="pt-BR" smtClean="0"/>
              <a:t>11/03/2021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1BBD-69AA-4968-A9A9-E65920A0BC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7854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261D-3B3E-4146-A215-EC6F7BC1773A}" type="datetimeFigureOut">
              <a:rPr lang="pt-BR" smtClean="0"/>
              <a:t>11/03/2021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1BBD-69AA-4968-A9A9-E65920A0BC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694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839261D-3B3E-4146-A215-EC6F7BC1773A}" type="datetimeFigureOut">
              <a:rPr lang="pt-BR" smtClean="0"/>
              <a:t>11/03/2021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E001BBD-69AA-4968-A9A9-E65920A0BC05}" type="slidenum">
              <a:rPr lang="pt-BR" smtClean="0"/>
              <a:t>‹nº›</a:t>
            </a:fld>
            <a:endParaRPr lang="pt-BR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874150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261D-3B3E-4146-A215-EC6F7BC1773A}" type="datetimeFigureOut">
              <a:rPr lang="pt-BR" smtClean="0"/>
              <a:t>11/03/2021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1BBD-69AA-4968-A9A9-E65920A0BC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43111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261D-3B3E-4146-A215-EC6F7BC1773A}" type="datetimeFigureOut">
              <a:rPr lang="pt-BR" smtClean="0"/>
              <a:t>11/03/2021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1BBD-69AA-4968-A9A9-E65920A0BC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15743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261D-3B3E-4146-A215-EC6F7BC1773A}" type="datetimeFigureOut">
              <a:rPr lang="pt-BR" smtClean="0"/>
              <a:t>11/03/2021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1BBD-69AA-4968-A9A9-E65920A0BC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5935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261D-3B3E-4146-A215-EC6F7BC1773A}" type="datetimeFigureOut">
              <a:rPr lang="pt-BR" smtClean="0"/>
              <a:t>11/03/2021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1BBD-69AA-4968-A9A9-E65920A0BC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8545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8839261D-3B3E-4146-A215-EC6F7BC1773A}" type="datetimeFigureOut">
              <a:rPr lang="pt-BR" smtClean="0"/>
              <a:t>11/03/2021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0E001BBD-69AA-4968-A9A9-E65920A0BC05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412013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8839261D-3B3E-4146-A215-EC6F7BC1773A}" type="datetimeFigureOut">
              <a:rPr lang="pt-BR" smtClean="0"/>
              <a:t>11/03/2021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0E001BBD-69AA-4968-A9A9-E65920A0BC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3454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839261D-3B3E-4146-A215-EC6F7BC1773A}" type="datetimeFigureOut">
              <a:rPr lang="pt-BR" smtClean="0"/>
              <a:t>11/03/2021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E001BBD-69AA-4968-A9A9-E65920A0BC05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28379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5BC6CE-8061-4CEE-A574-A6D3943E9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Página inicial do site 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7FE9952-B533-49E2-A0E3-BDD02DA4AA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3726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5223B-3AE9-44E1-A9A3-1F805BAC2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6D0055F-C15A-403F-B826-DFF80FC20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475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08CF2E-8235-4226-9143-845970056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Editando uma palavra</a:t>
            </a:r>
          </a:p>
        </p:txBody>
      </p:sp>
    </p:spTree>
    <p:extLst>
      <p:ext uri="{BB962C8B-B14F-4D97-AF65-F5344CB8AC3E}">
        <p14:creationId xmlns:p14="http://schemas.microsoft.com/office/powerpoint/2010/main" val="3562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ECD8D6-9F2B-4E2A-B2D4-411FCB535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3C1D160-ECAC-4490-911F-5FA8862D2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688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8254D7-F706-4380-9880-415010898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241A556-321C-48D4-B03D-00004358A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844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FDC9EF-A0F9-4B0F-9850-999F9A48E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Vendo o relatório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988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54FF03-45C8-408E-B2E0-D01F12034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9484D82-9C5A-43FC-AAA9-F5B66F21B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433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BFB02E-6E27-4B57-81B9-B41648B939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D3E890-831D-4C20-97A2-FE4F020165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527563C-6A3C-4E6A-9B68-5D1FE2176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899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BFB02E-6E27-4B57-81B9-B41648B939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D3E890-831D-4C20-97A2-FE4F020165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527563C-6A3C-4E6A-9B68-5D1FE2176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Seta: para Cima 6">
            <a:extLst>
              <a:ext uri="{FF2B5EF4-FFF2-40B4-BE49-F238E27FC236}">
                <a16:creationId xmlns:a16="http://schemas.microsoft.com/office/drawing/2014/main" id="{3FF8AB32-6F94-425C-B3E7-4F232B563329}"/>
              </a:ext>
            </a:extLst>
          </p:cNvPr>
          <p:cNvSpPr/>
          <p:nvPr/>
        </p:nvSpPr>
        <p:spPr>
          <a:xfrm>
            <a:off x="1112668" y="985422"/>
            <a:ext cx="319596" cy="86113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AB932F0-6993-477D-9DE8-0F00897CCD41}"/>
              </a:ext>
            </a:extLst>
          </p:cNvPr>
          <p:cNvSpPr txBox="1"/>
          <p:nvPr/>
        </p:nvSpPr>
        <p:spPr>
          <a:xfrm>
            <a:off x="326994" y="2231812"/>
            <a:ext cx="1890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Faz download da tabela, salvando-a em um arquivo Excel</a:t>
            </a:r>
          </a:p>
        </p:txBody>
      </p:sp>
      <p:sp>
        <p:nvSpPr>
          <p:cNvPr id="11" name="Seta: para Cima 10">
            <a:extLst>
              <a:ext uri="{FF2B5EF4-FFF2-40B4-BE49-F238E27FC236}">
                <a16:creationId xmlns:a16="http://schemas.microsoft.com/office/drawing/2014/main" id="{565558D1-4231-40AC-8239-F8B94668FC5E}"/>
              </a:ext>
            </a:extLst>
          </p:cNvPr>
          <p:cNvSpPr/>
          <p:nvPr/>
        </p:nvSpPr>
        <p:spPr>
          <a:xfrm>
            <a:off x="2975498" y="949912"/>
            <a:ext cx="417251" cy="297401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DFF5880-E4E9-42C5-881F-07F110D876C2}"/>
              </a:ext>
            </a:extLst>
          </p:cNvPr>
          <p:cNvSpPr txBox="1"/>
          <p:nvPr/>
        </p:nvSpPr>
        <p:spPr>
          <a:xfrm>
            <a:off x="1992296" y="4149546"/>
            <a:ext cx="23836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Faz o upload de um arquivo Excel com extensão XLSX e coloca os dados na tabela</a:t>
            </a:r>
          </a:p>
        </p:txBody>
      </p:sp>
      <p:sp>
        <p:nvSpPr>
          <p:cNvPr id="13" name="Seta: para Cima 12">
            <a:extLst>
              <a:ext uri="{FF2B5EF4-FFF2-40B4-BE49-F238E27FC236}">
                <a16:creationId xmlns:a16="http://schemas.microsoft.com/office/drawing/2014/main" id="{1FBFE5F6-DF40-4A8A-BA47-6501A77A0EA8}"/>
              </a:ext>
            </a:extLst>
          </p:cNvPr>
          <p:cNvSpPr/>
          <p:nvPr/>
        </p:nvSpPr>
        <p:spPr>
          <a:xfrm>
            <a:off x="7199790" y="861134"/>
            <a:ext cx="310719" cy="119848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0E8A58A-346F-4AB9-A7CF-F6F924C9968F}"/>
              </a:ext>
            </a:extLst>
          </p:cNvPr>
          <p:cNvSpPr txBox="1"/>
          <p:nvPr/>
        </p:nvSpPr>
        <p:spPr>
          <a:xfrm>
            <a:off x="6096000" y="2370338"/>
            <a:ext cx="2293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Pesquisa por alguma palavra presente na tabela</a:t>
            </a:r>
          </a:p>
        </p:txBody>
      </p:sp>
      <p:sp>
        <p:nvSpPr>
          <p:cNvPr id="15" name="Seta: para Cima 14">
            <a:extLst>
              <a:ext uri="{FF2B5EF4-FFF2-40B4-BE49-F238E27FC236}">
                <a16:creationId xmlns:a16="http://schemas.microsoft.com/office/drawing/2014/main" id="{92059724-DA2A-4E58-8523-E7F7C7F3C87E}"/>
              </a:ext>
            </a:extLst>
          </p:cNvPr>
          <p:cNvSpPr/>
          <p:nvPr/>
        </p:nvSpPr>
        <p:spPr>
          <a:xfrm>
            <a:off x="10077265" y="813736"/>
            <a:ext cx="310719" cy="648223"/>
          </a:xfrm>
          <a:prstGeom prst="upArrow">
            <a:avLst>
              <a:gd name="adj1" fmla="val 4428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7F0B444-D5CE-4092-BD65-B6F48860D98F}"/>
              </a:ext>
            </a:extLst>
          </p:cNvPr>
          <p:cNvSpPr txBox="1"/>
          <p:nvPr/>
        </p:nvSpPr>
        <p:spPr>
          <a:xfrm>
            <a:off x="9071501" y="1860177"/>
            <a:ext cx="1885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Adiciona uma palavra a tabela</a:t>
            </a:r>
          </a:p>
        </p:txBody>
      </p:sp>
      <p:sp>
        <p:nvSpPr>
          <p:cNvPr id="17" name="Seta: para Cima 16">
            <a:extLst>
              <a:ext uri="{FF2B5EF4-FFF2-40B4-BE49-F238E27FC236}">
                <a16:creationId xmlns:a16="http://schemas.microsoft.com/office/drawing/2014/main" id="{DB817467-8A3B-46DC-9AA0-7C1BAF3D02D6}"/>
              </a:ext>
            </a:extLst>
          </p:cNvPr>
          <p:cNvSpPr/>
          <p:nvPr/>
        </p:nvSpPr>
        <p:spPr>
          <a:xfrm>
            <a:off x="10801906" y="949912"/>
            <a:ext cx="310719" cy="382627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D26DDE1-A0E2-429F-A281-52194B4EB285}"/>
              </a:ext>
            </a:extLst>
          </p:cNvPr>
          <p:cNvSpPr txBox="1"/>
          <p:nvPr/>
        </p:nvSpPr>
        <p:spPr>
          <a:xfrm>
            <a:off x="5948039" y="5008408"/>
            <a:ext cx="62439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Exibe um simples relatório de seu aprendizado, informando o total de novas palavras aprendidas, quantos dias você estudou, quais dias usou a ferramenta e quantas palavras você aprendeu em cada dia. </a:t>
            </a:r>
          </a:p>
        </p:txBody>
      </p:sp>
    </p:spTree>
    <p:extLst>
      <p:ext uri="{BB962C8B-B14F-4D97-AF65-F5344CB8AC3E}">
        <p14:creationId xmlns:p14="http://schemas.microsoft.com/office/powerpoint/2010/main" val="104264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90F81C-2E8F-406A-8BFD-2D63DF400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Depois de selecionar um arquivo</a:t>
            </a:r>
          </a:p>
        </p:txBody>
      </p:sp>
    </p:spTree>
    <p:extLst>
      <p:ext uri="{BB962C8B-B14F-4D97-AF65-F5344CB8AC3E}">
        <p14:creationId xmlns:p14="http://schemas.microsoft.com/office/powerpoint/2010/main" val="1832282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8811EA-8D0C-442C-8483-9F9D12715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CD1006-B3D1-4F6F-8B33-D09B178B1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20B8810-20C8-4189-BA1D-356AEC1B7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403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5D76220-07E3-49DF-800B-ED71CD0B4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Pesquisando por uma palavra</a:t>
            </a:r>
          </a:p>
        </p:txBody>
      </p:sp>
    </p:spTree>
    <p:extLst>
      <p:ext uri="{BB962C8B-B14F-4D97-AF65-F5344CB8AC3E}">
        <p14:creationId xmlns:p14="http://schemas.microsoft.com/office/powerpoint/2010/main" val="2152857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63F784-47B7-44D5-85AE-DA38D5DC8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5C0020B-4F10-47A6-9E88-5A236FDD8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715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58FFFD-5D37-4B53-BAE8-CE4023600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Adicionando uma nova palavra a tabela</a:t>
            </a:r>
          </a:p>
        </p:txBody>
      </p:sp>
    </p:spTree>
    <p:extLst>
      <p:ext uri="{BB962C8B-B14F-4D97-AF65-F5344CB8AC3E}">
        <p14:creationId xmlns:p14="http://schemas.microsoft.com/office/powerpoint/2010/main" val="3141109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268129-8154-4778-9376-8410984F2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113E1B5-B243-46DC-B63D-72513C43E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469441"/>
      </p:ext>
    </p:extLst>
  </p:cSld>
  <p:clrMapOvr>
    <a:masterClrMapping/>
  </p:clrMapOvr>
</p:sld>
</file>

<file path=ppt/theme/theme1.xml><?xml version="1.0" encoding="utf-8"?>
<a:theme xmlns:a="http://schemas.openxmlformats.org/drawingml/2006/main" name="Selo">
  <a:themeElements>
    <a:clrScheme name="Selo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Sel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l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TM10001106[[fn=Selo]]</Template>
  <TotalTime>73</TotalTime>
  <Words>99</Words>
  <Application>Microsoft Office PowerPoint</Application>
  <PresentationFormat>Widescreen</PresentationFormat>
  <Paragraphs>11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Gill Sans MT</vt:lpstr>
      <vt:lpstr>Impact</vt:lpstr>
      <vt:lpstr>Selo</vt:lpstr>
      <vt:lpstr>Página inicial do site </vt:lpstr>
      <vt:lpstr>Apresentação do PowerPoint</vt:lpstr>
      <vt:lpstr>Apresentação do PowerPoint</vt:lpstr>
      <vt:lpstr>Depois de selecionar um arquivo</vt:lpstr>
      <vt:lpstr>Apresentação do PowerPoint</vt:lpstr>
      <vt:lpstr>Pesquisando por uma palavra</vt:lpstr>
      <vt:lpstr>Apresentação do PowerPoint</vt:lpstr>
      <vt:lpstr>Adicionando uma nova palavra a tabela</vt:lpstr>
      <vt:lpstr>Apresentação do PowerPoint</vt:lpstr>
      <vt:lpstr>Apresentação do PowerPoint</vt:lpstr>
      <vt:lpstr>Editando uma palavra</vt:lpstr>
      <vt:lpstr>Apresentação do PowerPoint</vt:lpstr>
      <vt:lpstr>Apresentação do PowerPoint</vt:lpstr>
      <vt:lpstr>Vendo o relatório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jean 165</dc:creator>
  <cp:lastModifiedBy>jean 165</cp:lastModifiedBy>
  <cp:revision>8</cp:revision>
  <dcterms:created xsi:type="dcterms:W3CDTF">2021-03-11T12:36:38Z</dcterms:created>
  <dcterms:modified xsi:type="dcterms:W3CDTF">2021-03-11T14:24:56Z</dcterms:modified>
</cp:coreProperties>
</file>