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1" r:id="rId2"/>
    <p:sldId id="256" r:id="rId3"/>
    <p:sldId id="257" r:id="rId4"/>
    <p:sldId id="259" r:id="rId5"/>
    <p:sldId id="269" r:id="rId6"/>
    <p:sldId id="270" r:id="rId7"/>
    <p:sldId id="268" r:id="rId8"/>
    <p:sldId id="261" r:id="rId9"/>
    <p:sldId id="262" r:id="rId10"/>
    <p:sldId id="258" r:id="rId11"/>
    <p:sldId id="263" r:id="rId12"/>
    <p:sldId id="264" r:id="rId13"/>
    <p:sldId id="260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A588B-59DD-4D53-9754-A52AD2178DB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34D04-006F-4DE8-B028-366D01BA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34D04-006F-4DE8-B028-366D01BAD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E19392-3C20-4358-BC7E-E33A5F30DCE1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0CFED37-A959-4762-A2E4-9EDEE176CC4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ramergl.com/gradbashp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0"/>
            <a:ext cx="61626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698" y="2967335"/>
            <a:ext cx="871661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  <a:t>Grad Bash Tickets on Sale: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  <a:t>Jan 27 &amp; 28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  <a:t>$140 cash or Money Order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  <a:t>After School in Activities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3" name="Picture 2" descr="http://www.jessiejofficial.com/files/2014/10/jessie-j-who-you-a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018069" cy="201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gradtours.com/uploads/images/GradBashLogo16_stacked-c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81" y="1752600"/>
            <a:ext cx="1572119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35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 Behavior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Follow chaperone and bus driver </a:t>
            </a:r>
            <a:r>
              <a:rPr lang="en-US" dirty="0" smtClean="0"/>
              <a:t>instructions at all times.</a:t>
            </a:r>
            <a:endParaRPr lang="en-US" dirty="0"/>
          </a:p>
          <a:p>
            <a:pPr lvl="0"/>
            <a:r>
              <a:rPr lang="en-US" dirty="0"/>
              <a:t>No </a:t>
            </a:r>
            <a:r>
              <a:rPr lang="en-US" dirty="0" smtClean="0"/>
              <a:t>portable speakers for music. Must Bring headphones to listen to your own music.</a:t>
            </a:r>
            <a:endParaRPr lang="en-US" dirty="0"/>
          </a:p>
          <a:p>
            <a:pPr lvl="0"/>
            <a:r>
              <a:rPr lang="en-US" dirty="0"/>
              <a:t>Not responsible for items left on the bus.</a:t>
            </a:r>
          </a:p>
          <a:p>
            <a:r>
              <a:rPr lang="en-US" dirty="0"/>
              <a:t>Students must be cooperative with both the adult and student chaperones, especially while taking attendance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Food or Drinks allowed on bus.</a:t>
            </a:r>
          </a:p>
          <a:p>
            <a:pPr lvl="0"/>
            <a:r>
              <a:rPr lang="en-US" dirty="0"/>
              <a:t>Bring age appropriate movies for </a:t>
            </a:r>
            <a:r>
              <a:rPr lang="en-US" dirty="0" smtClean="0"/>
              <a:t>the ride.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and Drinks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 smtClean="0"/>
              <a:t>NO FOOD OR DRINKS </a:t>
            </a:r>
            <a:r>
              <a:rPr lang="en-US" dirty="0" smtClean="0"/>
              <a:t> allowed </a:t>
            </a:r>
            <a:r>
              <a:rPr lang="en-US" dirty="0"/>
              <a:t>on the buses</a:t>
            </a:r>
            <a:r>
              <a:rPr lang="en-US" dirty="0" smtClean="0"/>
              <a:t>. </a:t>
            </a:r>
            <a:endParaRPr lang="en-US" dirty="0"/>
          </a:p>
          <a:p>
            <a:pPr lvl="0"/>
            <a:r>
              <a:rPr lang="en-US" dirty="0"/>
              <a:t>Eat before you get on the </a:t>
            </a:r>
            <a:r>
              <a:rPr lang="en-US" dirty="0" smtClean="0"/>
              <a:t>buses. You will ALL have first lunch on the day Grad Bash.</a:t>
            </a:r>
          </a:p>
          <a:p>
            <a:pPr lvl="0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stop at a service </a:t>
            </a:r>
            <a:r>
              <a:rPr lang="en-US" dirty="0" smtClean="0"/>
              <a:t>plaza (most likely Ft. Drum), but it may vary </a:t>
            </a:r>
            <a:r>
              <a:rPr lang="en-US" dirty="0"/>
              <a:t>depending on traffic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advisable that you bring change for the machines, as the lines do get very </a:t>
            </a:r>
            <a:r>
              <a:rPr lang="en-US" dirty="0" smtClean="0"/>
              <a:t>long and you only have 30 minutes.</a:t>
            </a:r>
          </a:p>
          <a:p>
            <a:pPr marL="6858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Medications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Prescription medications are the ONLY medicines allowed into Grad </a:t>
            </a:r>
            <a:r>
              <a:rPr lang="en-US" dirty="0" smtClean="0"/>
              <a:t>Bash.</a:t>
            </a:r>
            <a:endParaRPr lang="en-US" dirty="0"/>
          </a:p>
          <a:p>
            <a:pPr lvl="0"/>
            <a:r>
              <a:rPr lang="en-US" dirty="0"/>
              <a:t>Those needing prescription medicines must bring in a note on your physician’s </a:t>
            </a:r>
            <a:r>
              <a:rPr lang="en-US" dirty="0" smtClean="0"/>
              <a:t>stationary by March 25, 2016 </a:t>
            </a:r>
            <a:r>
              <a:rPr lang="en-US" dirty="0"/>
              <a:t>to Mrs. </a:t>
            </a:r>
            <a:r>
              <a:rPr lang="en-US" dirty="0" smtClean="0"/>
              <a:t>Valero’s designee. Any medication must be checked in upon entering Universal.</a:t>
            </a:r>
            <a:endParaRPr lang="en-US" dirty="0"/>
          </a:p>
          <a:p>
            <a:pPr lvl="0"/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the counter medication will be confiscated. This includes bronchial inhalers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Anyone with Diabetic needs must include note on field trip form signed separately by parent in order to bring food on bus. </a:t>
            </a:r>
          </a:p>
          <a:p>
            <a:pPr lvl="0"/>
            <a:r>
              <a:rPr lang="en-US" u="sng" dirty="0" smtClean="0"/>
              <a:t>Expect a drug dog search before entering the bus!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Chaperone Headquarters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There, you </a:t>
            </a:r>
            <a:r>
              <a:rPr lang="en-US" dirty="0"/>
              <a:t>can report </a:t>
            </a:r>
            <a:r>
              <a:rPr lang="en-US" dirty="0" smtClean="0"/>
              <a:t>any </a:t>
            </a:r>
            <a:r>
              <a:rPr lang="en-US" dirty="0"/>
              <a:t>emergencies: usually </a:t>
            </a:r>
            <a:r>
              <a:rPr lang="en-US" dirty="0" smtClean="0"/>
              <a:t>at:</a:t>
            </a:r>
          </a:p>
          <a:p>
            <a:pPr lvl="1"/>
            <a:r>
              <a:rPr lang="en-US" dirty="0" smtClean="0"/>
              <a:t>Universal Studios- Horror Makeup Show in Hollywood</a:t>
            </a:r>
          </a:p>
          <a:p>
            <a:pPr lvl="1"/>
            <a:r>
              <a:rPr lang="en-US" dirty="0" smtClean="0"/>
              <a:t>Islands of Adventure- Circus </a:t>
            </a:r>
            <a:r>
              <a:rPr lang="en-US" dirty="0" err="1" smtClean="0"/>
              <a:t>Mcgurkus</a:t>
            </a:r>
            <a:r>
              <a:rPr lang="en-US" dirty="0" smtClean="0"/>
              <a:t> Café in Seuss Landing and Mythos Restaurant in Lost Continent</a:t>
            </a:r>
            <a:endParaRPr lang="en-US" dirty="0"/>
          </a:p>
          <a:p>
            <a:r>
              <a:rPr lang="en-US" dirty="0" smtClean="0"/>
              <a:t>Look out for location of First Aid upon entering the parks.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Reminders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Don’t </a:t>
            </a:r>
            <a:r>
              <a:rPr lang="en-US" dirty="0"/>
              <a:t>lose admission </a:t>
            </a:r>
            <a:r>
              <a:rPr lang="en-US" dirty="0" smtClean="0"/>
              <a:t>ticket. It will be given </a:t>
            </a:r>
            <a:r>
              <a:rPr lang="en-US" dirty="0"/>
              <a:t>to you as you get off bus.</a:t>
            </a:r>
          </a:p>
          <a:p>
            <a:pPr lvl="0"/>
            <a:r>
              <a:rPr lang="en-US" dirty="0" smtClean="0"/>
              <a:t>Get map when </a:t>
            </a:r>
            <a:r>
              <a:rPr lang="en-US" dirty="0"/>
              <a:t>you arrive.</a:t>
            </a:r>
          </a:p>
          <a:p>
            <a:pPr lvl="0"/>
            <a:r>
              <a:rPr lang="en-US" dirty="0"/>
              <a:t>SMOKING IS NOT </a:t>
            </a:r>
            <a:r>
              <a:rPr lang="en-US" dirty="0" smtClean="0"/>
              <a:t>ALLOWED!!!</a:t>
            </a:r>
            <a:endParaRPr lang="en-US" dirty="0"/>
          </a:p>
          <a:p>
            <a:pPr lvl="0"/>
            <a:r>
              <a:rPr lang="en-US" dirty="0" smtClean="0"/>
              <a:t>Take note of where you need to exit at the end of the night. Last year we exited from The Hulk… it may be different!</a:t>
            </a:r>
          </a:p>
          <a:p>
            <a:pPr lvl="0"/>
            <a:r>
              <a:rPr lang="en-US" dirty="0" smtClean="0"/>
              <a:t>Ride the popular rides first: ex. Rip Ride Rocket and Harry Potter.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Reminders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Wait </a:t>
            </a:r>
            <a:r>
              <a:rPr lang="en-US" dirty="0" smtClean="0"/>
              <a:t>until late in the evening </a:t>
            </a:r>
            <a:r>
              <a:rPr lang="en-US" dirty="0"/>
              <a:t>to buy large souvenirs. Rest stops </a:t>
            </a:r>
            <a:r>
              <a:rPr lang="en-US" dirty="0" smtClean="0"/>
              <a:t>do not have “official gear”.</a:t>
            </a:r>
            <a:endParaRPr lang="en-US" dirty="0"/>
          </a:p>
          <a:p>
            <a:pPr lvl="0"/>
            <a:r>
              <a:rPr lang="en-US" dirty="0"/>
              <a:t>Undercover officers are located throughout the park.</a:t>
            </a:r>
          </a:p>
          <a:p>
            <a:pPr lvl="0"/>
            <a:r>
              <a:rPr lang="en-US" dirty="0"/>
              <a:t>Tickets are not refundable…no exceptions</a:t>
            </a:r>
            <a:r>
              <a:rPr lang="en-US" dirty="0" smtClean="0"/>
              <a:t>!!! This includes violations of code of conduct or attendance contracts. This trip is a reward, NOT A RIGHT!</a:t>
            </a:r>
            <a:endParaRPr lang="en-US" dirty="0"/>
          </a:p>
          <a:p>
            <a:pPr lvl="0"/>
            <a:r>
              <a:rPr lang="en-US" dirty="0"/>
              <a:t>Bring exact amount of $</a:t>
            </a:r>
            <a:r>
              <a:rPr lang="en-US" dirty="0" smtClean="0"/>
              <a:t>140 </a:t>
            </a:r>
            <a:r>
              <a:rPr lang="en-US" dirty="0"/>
              <a:t>in cash or money order. NO CHECKS WILL BE ACCEPTED. </a:t>
            </a:r>
          </a:p>
          <a:p>
            <a:pPr lvl="0"/>
            <a:r>
              <a:rPr lang="en-US" dirty="0"/>
              <a:t>Don’t sell tickets…they will be absolutely worthless.</a:t>
            </a:r>
          </a:p>
          <a:p>
            <a:pPr lvl="0"/>
            <a:r>
              <a:rPr lang="en-US" dirty="0" smtClean="0"/>
              <a:t>On Jan 27 &amp; 28, be on time for sales! </a:t>
            </a:r>
            <a:r>
              <a:rPr lang="en-US" dirty="0"/>
              <a:t>F</a:t>
            </a:r>
            <a:r>
              <a:rPr lang="en-US" dirty="0" smtClean="0"/>
              <a:t>or buses:</a:t>
            </a:r>
          </a:p>
          <a:p>
            <a:pPr lvl="1"/>
            <a:r>
              <a:rPr lang="en-US" dirty="0" smtClean="0"/>
              <a:t>Have the full sheet filled out with everyone’s name and ID number listed.</a:t>
            </a:r>
          </a:p>
          <a:p>
            <a:pPr lvl="1"/>
            <a:r>
              <a:rPr lang="en-US" dirty="0" smtClean="0"/>
              <a:t>Each bus assignment  must have the name of two suggestions for Student Chaperones. These students will have a meeting prior to Grad Bash.</a:t>
            </a:r>
          </a:p>
          <a:p>
            <a:pPr lvl="1"/>
            <a:r>
              <a:rPr lang="en-US" dirty="0" smtClean="0"/>
              <a:t>Fast Pass (for United Way) being sold during lunch on the 26th</a:t>
            </a:r>
          </a:p>
          <a:p>
            <a:pPr lvl="1"/>
            <a:r>
              <a:rPr lang="en-US" dirty="0" smtClean="0"/>
              <a:t>Fast Pass (for The Quest) go to the front of the line on your assigned date of sale.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Lastly…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smart! Remember: You are on a school field trip… that comes with consequences for bad behavior!</a:t>
            </a:r>
          </a:p>
          <a:p>
            <a:r>
              <a:rPr lang="en-US" dirty="0" smtClean="0"/>
              <a:t>Don’t like the rules? Don’t go!</a:t>
            </a:r>
          </a:p>
          <a:p>
            <a:r>
              <a:rPr lang="en-US" dirty="0" smtClean="0"/>
              <a:t>Tickets may sell out, and once they’re gone… they’re GONE!</a:t>
            </a:r>
            <a:endParaRPr lang="en-US" dirty="0"/>
          </a:p>
          <a:p>
            <a:r>
              <a:rPr lang="en-US" dirty="0" smtClean="0"/>
              <a:t>But of course, be ready for an </a:t>
            </a:r>
            <a:r>
              <a:rPr lang="en-US" dirty="0" smtClean="0">
                <a:latin typeface="Goudy Stout" panose="0202090407030B020401" pitchFamily="18" charset="0"/>
              </a:rPr>
              <a:t>amazing night!</a:t>
            </a:r>
            <a:endParaRPr lang="en-US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 Site: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 presentation is on the Student Activities section of our website. </a:t>
            </a:r>
            <a:endParaRPr lang="en-US" dirty="0"/>
          </a:p>
          <a:p>
            <a:r>
              <a:rPr lang="en-US" smtClean="0"/>
              <a:t>www.palmettopanthers.org</a:t>
            </a:r>
            <a:endParaRPr lang="en-US" dirty="0" smtClean="0"/>
          </a:p>
          <a:p>
            <a:pPr lvl="1"/>
            <a:r>
              <a:rPr lang="en-US" dirty="0" smtClean="0"/>
              <a:t>Go to Palmetto’s Site and click on Activities</a:t>
            </a:r>
          </a:p>
        </p:txBody>
      </p:sp>
    </p:spTree>
    <p:extLst>
      <p:ext uri="{BB962C8B-B14F-4D97-AF65-F5344CB8AC3E}">
        <p14:creationId xmlns:p14="http://schemas.microsoft.com/office/powerpoint/2010/main" val="4509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oudy Stout" panose="0202090407030B020401" pitchFamily="18" charset="0"/>
              </a:rPr>
              <a:t>Grad BASH 2016</a:t>
            </a:r>
            <a:endParaRPr lang="en-US" dirty="0">
              <a:latin typeface="Goudy Stout" panose="0202090407030B0204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 Meeting for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://gradtours.com/uploads/images/GradBashLogo16_stacked-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82637"/>
            <a:ext cx="21907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Attendance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 School on April 8. Must be in school by 11am.</a:t>
            </a:r>
          </a:p>
          <a:p>
            <a:pPr lvl="1"/>
            <a:r>
              <a:rPr lang="en-US" dirty="0" smtClean="0"/>
              <a:t>Enter through the basketball courts to the gym.</a:t>
            </a:r>
            <a:endParaRPr lang="en-US" dirty="0"/>
          </a:p>
          <a:p>
            <a:pPr lvl="0"/>
            <a:r>
              <a:rPr lang="en-US" dirty="0"/>
              <a:t>Refunds cannot be made for students who do not attend </a:t>
            </a:r>
            <a:r>
              <a:rPr lang="en-US" dirty="0" smtClean="0"/>
              <a:t>Grad Bash because </a:t>
            </a:r>
            <a:r>
              <a:rPr lang="en-US" dirty="0"/>
              <a:t>of class absence on April </a:t>
            </a:r>
            <a:r>
              <a:rPr lang="en-US" dirty="0" smtClean="0"/>
              <a:t>17, 2015.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 Parking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Senior lot will be available for overnight parking.</a:t>
            </a:r>
            <a:endParaRPr lang="en-US" dirty="0"/>
          </a:p>
          <a:p>
            <a:pPr lvl="0"/>
            <a:r>
              <a:rPr lang="en-US" dirty="0" smtClean="0"/>
              <a:t>Miami </a:t>
            </a:r>
            <a:r>
              <a:rPr lang="en-US" dirty="0"/>
              <a:t>Palmetto </a:t>
            </a:r>
            <a:r>
              <a:rPr lang="en-US" dirty="0" smtClean="0"/>
              <a:t>Senior High School cannot </a:t>
            </a:r>
            <a:r>
              <a:rPr lang="en-US" dirty="0"/>
              <a:t>guarantee the safety of your car.</a:t>
            </a:r>
          </a:p>
          <a:p>
            <a:pPr lvl="0"/>
            <a:r>
              <a:rPr lang="en-US" dirty="0"/>
              <a:t>Do not leave valuables </a:t>
            </a:r>
            <a:r>
              <a:rPr lang="en-US" dirty="0" smtClean="0"/>
              <a:t>inside </a:t>
            </a:r>
            <a:r>
              <a:rPr lang="en-US" dirty="0"/>
              <a:t>car.</a:t>
            </a:r>
          </a:p>
          <a:p>
            <a:pPr lvl="0"/>
            <a:r>
              <a:rPr lang="en-US" dirty="0" smtClean="0"/>
              <a:t>It is recommended to </a:t>
            </a:r>
            <a:r>
              <a:rPr lang="en-US" dirty="0"/>
              <a:t>have a </a:t>
            </a:r>
            <a:r>
              <a:rPr lang="en-US" dirty="0" smtClean="0"/>
              <a:t>parent/friend </a:t>
            </a:r>
            <a:r>
              <a:rPr lang="en-US" dirty="0"/>
              <a:t>drop you off and pick you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1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Dress Code 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OK’d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Clothing affiliated with any school, sports team, group, club, etc. (ex: letterman jackets, clothing with school logos, etc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/>
              <a:t>Gang paraphernalia, jewelry, tattoos, clothing or other insignias of any kind</a:t>
            </a:r>
          </a:p>
          <a:p>
            <a:r>
              <a:rPr lang="en-US" dirty="0"/>
              <a:t>Clothing or accessories with area codes</a:t>
            </a:r>
          </a:p>
          <a:p>
            <a:r>
              <a:rPr lang="en-US" dirty="0"/>
              <a:t>Visible undergarments</a:t>
            </a:r>
          </a:p>
          <a:p>
            <a:r>
              <a:rPr lang="en-US" dirty="0"/>
              <a:t>Clothing with visible tears, holes, and shredding</a:t>
            </a:r>
          </a:p>
          <a:p>
            <a:r>
              <a:rPr lang="en-US" dirty="0"/>
              <a:t>Belts, wallet chains, or jewelry of any kind containing spikes</a:t>
            </a:r>
          </a:p>
          <a:p>
            <a:r>
              <a:rPr lang="en-US" dirty="0"/>
              <a:t>Extremely revealing clothing including: bathing suit tops, bottoms, or see-through clothing of any kind</a:t>
            </a:r>
          </a:p>
          <a:p>
            <a:r>
              <a:rPr lang="en-US" dirty="0"/>
              <a:t>Any clothing deemed inappropriate at a school function</a:t>
            </a:r>
          </a:p>
          <a:p>
            <a:r>
              <a:rPr lang="en-US" dirty="0"/>
              <a:t>Guys may not wear tank tops or undershirts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Dress Code 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OK’d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Clothing with language or graphics that are obscene, offensive or suggestive of sexual, vulgar, drug, alcohol, or tobacco-related messaging</a:t>
            </a:r>
          </a:p>
          <a:p>
            <a:r>
              <a:rPr lang="en-US" dirty="0"/>
              <a:t>Hats and other head </a:t>
            </a:r>
            <a:r>
              <a:rPr lang="en-US" dirty="0" smtClean="0"/>
              <a:t>attire</a:t>
            </a:r>
          </a:p>
          <a:p>
            <a:r>
              <a:rPr lang="en-US" dirty="0" smtClean="0"/>
              <a:t>Jeans</a:t>
            </a:r>
          </a:p>
          <a:p>
            <a:r>
              <a:rPr lang="en-US" dirty="0" smtClean="0"/>
              <a:t>Flip Flops</a:t>
            </a:r>
          </a:p>
          <a:p>
            <a:r>
              <a:rPr lang="en-US" dirty="0" smtClean="0"/>
              <a:t>Tights as pants</a:t>
            </a:r>
            <a:endParaRPr lang="en-US" dirty="0"/>
          </a:p>
          <a:p>
            <a:r>
              <a:rPr lang="en-US" dirty="0"/>
              <a:t>All backpacks, briefcases, hip packs, camera bags, tote bags, and oversized purses larger than 8.5" x 11"</a:t>
            </a:r>
          </a:p>
          <a:p>
            <a:r>
              <a:rPr lang="en-US" dirty="0"/>
              <a:t>Weapons, knives, laser pointers</a:t>
            </a:r>
            <a:r>
              <a:rPr lang="en-US" dirty="0" smtClean="0"/>
              <a:t>, </a:t>
            </a:r>
            <a:r>
              <a:rPr lang="en-US" dirty="0"/>
              <a:t>chemical </a:t>
            </a:r>
            <a:r>
              <a:rPr lang="en-US" dirty="0" smtClean="0"/>
              <a:t>irritants, and aerosol </a:t>
            </a:r>
            <a:r>
              <a:rPr lang="en-US" dirty="0"/>
              <a:t>cans/bottles of any </a:t>
            </a:r>
            <a:r>
              <a:rPr lang="en-US" dirty="0" smtClean="0"/>
              <a:t>type/kind</a:t>
            </a:r>
            <a:endParaRPr lang="en-US" dirty="0"/>
          </a:p>
          <a:p>
            <a:r>
              <a:rPr lang="en-US" dirty="0"/>
              <a:t>Guys and girls may not wear basketball shorts of any kind</a:t>
            </a:r>
          </a:p>
          <a:p>
            <a:r>
              <a:rPr lang="en-US" dirty="0"/>
              <a:t>Girls may not wear tube tops, tube top dresses, one-shoulder </a:t>
            </a:r>
            <a:r>
              <a:rPr lang="en-US" dirty="0" smtClean="0"/>
              <a:t>shirts, </a:t>
            </a:r>
            <a:r>
              <a:rPr lang="en-US" dirty="0"/>
              <a:t>or any </a:t>
            </a:r>
            <a:r>
              <a:rPr lang="en-US" dirty="0" smtClean="0"/>
              <a:t>other </a:t>
            </a:r>
            <a:r>
              <a:rPr lang="en-US" dirty="0"/>
              <a:t>shoulder </a:t>
            </a:r>
            <a:r>
              <a:rPr lang="en-US" dirty="0" smtClean="0"/>
              <a:t>dress of </a:t>
            </a:r>
            <a:r>
              <a:rPr lang="en-US" dirty="0"/>
              <a:t>any kind</a:t>
            </a:r>
          </a:p>
        </p:txBody>
      </p:sp>
    </p:spTree>
    <p:extLst>
      <p:ext uri="{BB962C8B-B14F-4D97-AF65-F5344CB8AC3E}">
        <p14:creationId xmlns:p14="http://schemas.microsoft.com/office/powerpoint/2010/main" val="70961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Dress Code OK’d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b="1" dirty="0" smtClean="0"/>
              <a:t>GIRLS:</a:t>
            </a:r>
          </a:p>
          <a:p>
            <a:pPr lvl="1"/>
            <a:r>
              <a:rPr lang="en-US" sz="2700" dirty="0" smtClean="0"/>
              <a:t>Dresses</a:t>
            </a:r>
            <a:r>
              <a:rPr lang="en-US" sz="2700" dirty="0"/>
              <a:t>, skirts, capris or Bermuda </a:t>
            </a:r>
            <a:r>
              <a:rPr lang="en-US" sz="2700" dirty="0" smtClean="0"/>
              <a:t>shorts - </a:t>
            </a:r>
            <a:r>
              <a:rPr lang="en-US" sz="2700" dirty="0"/>
              <a:t>no shorter </a:t>
            </a:r>
            <a:r>
              <a:rPr lang="en-US" sz="2700" dirty="0" smtClean="0"/>
              <a:t>three fingers above the knee.</a:t>
            </a:r>
            <a:endParaRPr lang="en-US" sz="2700" dirty="0"/>
          </a:p>
          <a:p>
            <a:pPr lvl="1"/>
            <a:r>
              <a:rPr lang="en-US" sz="2700" dirty="0"/>
              <a:t>Casual pants </a:t>
            </a:r>
          </a:p>
          <a:p>
            <a:pPr lvl="1"/>
            <a:r>
              <a:rPr lang="en-US" sz="2700" dirty="0" smtClean="0"/>
              <a:t>Casual </a:t>
            </a:r>
            <a:r>
              <a:rPr lang="en-US" sz="2700" dirty="0"/>
              <a:t>blouses and tops with sleeves at least three inches wide</a:t>
            </a:r>
          </a:p>
          <a:p>
            <a:pPr lvl="1"/>
            <a:r>
              <a:rPr lang="en-US" sz="2700" dirty="0"/>
              <a:t>Comfortable shoes</a:t>
            </a:r>
            <a:br>
              <a:rPr lang="en-US" sz="2700" dirty="0"/>
            </a:br>
            <a:r>
              <a:rPr lang="en-US" sz="2700" dirty="0"/>
              <a:t>(</a:t>
            </a:r>
            <a:r>
              <a:rPr lang="en-US" sz="2700" dirty="0" smtClean="0"/>
              <a:t>including clean </a:t>
            </a:r>
            <a:r>
              <a:rPr lang="en-US" sz="2700" dirty="0"/>
              <a:t>tennis shoes, dress sandals, </a:t>
            </a:r>
            <a:r>
              <a:rPr lang="en-US" sz="2700" dirty="0" smtClean="0"/>
              <a:t>flats and boots)</a:t>
            </a:r>
            <a:endParaRPr lang="en-US" sz="2700" dirty="0"/>
          </a:p>
          <a:p>
            <a:pPr lvl="1"/>
            <a:r>
              <a:rPr lang="en-US" sz="2700" dirty="0"/>
              <a:t>Purses no larger than 8.5" x </a:t>
            </a:r>
            <a:r>
              <a:rPr lang="en-US" sz="2700" dirty="0" smtClean="0"/>
              <a:t>5.5“ (All bags will be searched)</a:t>
            </a:r>
            <a:endParaRPr lang="en-US" sz="2700" dirty="0"/>
          </a:p>
          <a:p>
            <a:pPr lvl="1"/>
            <a:endParaRPr lang="en-US" dirty="0"/>
          </a:p>
          <a:p>
            <a:r>
              <a:rPr lang="en-US" sz="3500" b="1" dirty="0" smtClean="0"/>
              <a:t>GUYS:</a:t>
            </a:r>
          </a:p>
          <a:p>
            <a:pPr lvl="1"/>
            <a:r>
              <a:rPr lang="en-US" sz="2700" dirty="0" smtClean="0"/>
              <a:t>Casual </a:t>
            </a:r>
            <a:r>
              <a:rPr lang="en-US" sz="2700" dirty="0"/>
              <a:t>pants or </a:t>
            </a:r>
            <a:r>
              <a:rPr lang="en-US" sz="2700" dirty="0" smtClean="0"/>
              <a:t>shorts, </a:t>
            </a:r>
            <a:r>
              <a:rPr lang="en-US" sz="2700" dirty="0"/>
              <a:t>secured at waist</a:t>
            </a:r>
          </a:p>
          <a:p>
            <a:pPr lvl="1"/>
            <a:r>
              <a:rPr lang="en-US" sz="2700" dirty="0"/>
              <a:t>Shirts with sleeves (golf/polo, dress </a:t>
            </a:r>
            <a:r>
              <a:rPr lang="en-US" sz="2700" dirty="0" smtClean="0"/>
              <a:t>shirts with </a:t>
            </a:r>
            <a:r>
              <a:rPr lang="en-US" sz="2700" dirty="0"/>
              <a:t>sleeves),</a:t>
            </a:r>
            <a:br>
              <a:rPr lang="en-US" sz="2700" dirty="0"/>
            </a:br>
            <a:r>
              <a:rPr lang="en-US" sz="2700" dirty="0"/>
              <a:t>sport jackets and dress suits</a:t>
            </a:r>
          </a:p>
          <a:p>
            <a:pPr lvl="1"/>
            <a:r>
              <a:rPr lang="en-US" sz="2700" dirty="0"/>
              <a:t>Comfortable shoes</a:t>
            </a:r>
            <a:br>
              <a:rPr lang="en-US" sz="2700" dirty="0"/>
            </a:br>
            <a:r>
              <a:rPr lang="en-US" sz="2700" dirty="0"/>
              <a:t>(</a:t>
            </a:r>
            <a:r>
              <a:rPr lang="en-US" sz="2700" dirty="0" smtClean="0"/>
              <a:t>including clean </a:t>
            </a:r>
            <a:r>
              <a:rPr lang="en-US" sz="2700" dirty="0"/>
              <a:t>tennis shoes, dress shoes, </a:t>
            </a:r>
            <a:r>
              <a:rPr lang="en-US" sz="2700" dirty="0" smtClean="0"/>
              <a:t>boat shoes and boots)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4741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Departure</a:t>
            </a:r>
            <a:r>
              <a:rPr lang="en-US" sz="5400" dirty="0" smtClean="0">
                <a:latin typeface="Curlz MT" panose="04040404050702020202" pitchFamily="82" charset="0"/>
              </a:rPr>
              <a:t> </a:t>
            </a:r>
            <a:endParaRPr lang="en-US" sz="5400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Meet </a:t>
            </a:r>
            <a:r>
              <a:rPr lang="en-US" dirty="0"/>
              <a:t>in the </a:t>
            </a:r>
            <a:r>
              <a:rPr lang="en-US" dirty="0" smtClean="0"/>
              <a:t>gym by 11:30 AM.</a:t>
            </a:r>
            <a:endParaRPr lang="en-US" dirty="0"/>
          </a:p>
          <a:p>
            <a:pPr lvl="0"/>
            <a:r>
              <a:rPr lang="en-US" dirty="0" smtClean="0"/>
              <a:t>Students </a:t>
            </a:r>
            <a:r>
              <a:rPr lang="en-US" dirty="0"/>
              <a:t>who are late will be left. No refunds for students who miss their bus.</a:t>
            </a:r>
          </a:p>
          <a:p>
            <a:pPr lvl="0"/>
            <a:r>
              <a:rPr lang="en-US" dirty="0"/>
              <a:t>You should be back on Saturday at approximately </a:t>
            </a:r>
            <a:r>
              <a:rPr lang="en-US" dirty="0" smtClean="0"/>
              <a:t>8 </a:t>
            </a:r>
            <a:r>
              <a:rPr lang="en-US" dirty="0"/>
              <a:t>A.M. Please let your parents know to be there on </a:t>
            </a:r>
            <a:r>
              <a:rPr lang="en-US" dirty="0" smtClean="0"/>
              <a:t>time! You will keep in touch on the road.</a:t>
            </a:r>
            <a:endParaRPr lang="en-US" dirty="0"/>
          </a:p>
          <a:p>
            <a:pPr lvl="0"/>
            <a:r>
              <a:rPr lang="en-US" dirty="0"/>
              <a:t>Only students traveling in official Miami Palmetto Senior High Grad </a:t>
            </a:r>
            <a:r>
              <a:rPr lang="en-US" dirty="0" smtClean="0"/>
              <a:t>Bash buses </a:t>
            </a:r>
            <a:r>
              <a:rPr lang="en-US" dirty="0"/>
              <a:t>will be admitted into </a:t>
            </a:r>
            <a:r>
              <a:rPr lang="en-US" dirty="0" smtClean="0"/>
              <a:t>Universal.</a:t>
            </a:r>
            <a:endParaRPr lang="en-US" dirty="0"/>
          </a:p>
          <a:p>
            <a:pPr lvl="0"/>
            <a:r>
              <a:rPr lang="en-US" dirty="0"/>
              <a:t>No students will be allowed on the buses until a chaperone arrives.</a:t>
            </a:r>
          </a:p>
          <a:p>
            <a:pPr lvl="0"/>
            <a:r>
              <a:rPr lang="en-US" dirty="0"/>
              <a:t>YOU MUST BRING A PICTURE ID </a:t>
            </a:r>
            <a:r>
              <a:rPr lang="en-US" dirty="0" smtClean="0"/>
              <a:t>TO CHECK IN </a:t>
            </a:r>
            <a:r>
              <a:rPr lang="en-US" dirty="0"/>
              <a:t>BOARD YOUR BUS.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Departure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 to the </a:t>
            </a:r>
            <a:r>
              <a:rPr lang="en-US" dirty="0" smtClean="0"/>
              <a:t>Grad Bash </a:t>
            </a:r>
            <a:r>
              <a:rPr lang="en-US" dirty="0"/>
              <a:t>Dress </a:t>
            </a:r>
            <a:r>
              <a:rPr lang="en-US" dirty="0" smtClean="0"/>
              <a:t>Code, inappropriate </a:t>
            </a:r>
            <a:r>
              <a:rPr lang="en-US" dirty="0"/>
              <a:t>attire can cause you to lose hours of time in the park</a:t>
            </a:r>
            <a:r>
              <a:rPr lang="en-US" dirty="0" smtClean="0"/>
              <a:t>!</a:t>
            </a:r>
          </a:p>
          <a:p>
            <a:r>
              <a:rPr lang="en-US" dirty="0"/>
              <a:t>Plan on the possibility of cold weather. A sweater or light coat might be a good idea. Also, bring a poncho if you have one, rain is ALWAYS possible.</a:t>
            </a:r>
          </a:p>
          <a:p>
            <a:pPr lvl="0"/>
            <a:r>
              <a:rPr lang="en-US" dirty="0" smtClean="0"/>
              <a:t>No </a:t>
            </a:r>
            <a:r>
              <a:rPr lang="en-US" dirty="0"/>
              <a:t>water bottles and/or snacks </a:t>
            </a:r>
            <a:r>
              <a:rPr lang="en-US" dirty="0" smtClean="0"/>
              <a:t>allowed in the park.</a:t>
            </a:r>
            <a:endParaRPr lang="en-US" dirty="0"/>
          </a:p>
          <a:p>
            <a:pPr lvl="0"/>
            <a:r>
              <a:rPr lang="en-US" dirty="0" smtClean="0"/>
              <a:t>Universal has </a:t>
            </a:r>
            <a:r>
              <a:rPr lang="en-US" dirty="0"/>
              <a:t>a NO-SMOKING </a:t>
            </a:r>
            <a:r>
              <a:rPr lang="en-US" dirty="0" smtClean="0"/>
              <a:t>POLICY during Grad Bash. </a:t>
            </a:r>
            <a:r>
              <a:rPr lang="en-US" dirty="0"/>
              <a:t>Don’t bring cigarettes</a:t>
            </a:r>
            <a:r>
              <a:rPr lang="en-US" dirty="0" smtClean="0"/>
              <a:t>, e-cigarettes, </a:t>
            </a:r>
            <a:r>
              <a:rPr lang="en-US" dirty="0"/>
              <a:t>over the counter medication, or illegal substances.</a:t>
            </a:r>
          </a:p>
          <a:p>
            <a:pPr lvl="0"/>
            <a:r>
              <a:rPr lang="en-US" dirty="0"/>
              <a:t>Start heading towards the exit at </a:t>
            </a:r>
            <a:r>
              <a:rPr lang="en-US" dirty="0" smtClean="0"/>
              <a:t>1:30 </a:t>
            </a:r>
            <a:r>
              <a:rPr lang="en-US" dirty="0"/>
              <a:t>AM. Takes a while.</a:t>
            </a:r>
          </a:p>
          <a:p>
            <a:pPr lvl="0"/>
            <a:r>
              <a:rPr lang="en-US" dirty="0"/>
              <a:t>Late arrivals may result in disciplinary consequences at school.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312</TotalTime>
  <Words>1204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PowerPoint Presentation</vt:lpstr>
      <vt:lpstr>Grad BASH 2016</vt:lpstr>
      <vt:lpstr>Attendance</vt:lpstr>
      <vt:lpstr>Car Parking</vt:lpstr>
      <vt:lpstr>Dress Code NOT OK’d</vt:lpstr>
      <vt:lpstr>Dress Code NOT OK’d</vt:lpstr>
      <vt:lpstr>Dress Code OK’d</vt:lpstr>
      <vt:lpstr>Departure </vt:lpstr>
      <vt:lpstr>Departure</vt:lpstr>
      <vt:lpstr>Bus Behavior</vt:lpstr>
      <vt:lpstr>Food and Drinks</vt:lpstr>
      <vt:lpstr>Medications</vt:lpstr>
      <vt:lpstr>Chaperone Headquarters</vt:lpstr>
      <vt:lpstr>Important Reminders</vt:lpstr>
      <vt:lpstr>Important Reminders</vt:lpstr>
      <vt:lpstr>Lastly…</vt:lpstr>
      <vt:lpstr>Activities Site:</vt:lpstr>
    </vt:vector>
  </TitlesOfParts>
  <Company>M-DCPS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 BASH 2014</dc:title>
  <dc:creator>Silverio, Elizabeth A.</dc:creator>
  <cp:lastModifiedBy>Silverio, Elizabeth A.</cp:lastModifiedBy>
  <cp:revision>25</cp:revision>
  <dcterms:created xsi:type="dcterms:W3CDTF">2014-02-18T13:01:17Z</dcterms:created>
  <dcterms:modified xsi:type="dcterms:W3CDTF">2016-01-20T14:18:57Z</dcterms:modified>
</cp:coreProperties>
</file>