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3" autoAdjust="0"/>
    <p:restoredTop sz="94624" autoAdjust="0"/>
  </p:normalViewPr>
  <p:slideViewPr>
    <p:cSldViewPr>
      <p:cViewPr>
        <p:scale>
          <a:sx n="76" d="100"/>
          <a:sy n="76" d="100"/>
        </p:scale>
        <p:origin x="-1416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3716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09600" y="24384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8800" b="1" i="0" u="none" strike="noStrike" cap="none" dirty="0" smtClean="0">
                <a:latin typeface="Pacifica Condensed" pitchFamily="2" charset="0"/>
                <a:ea typeface="Calibri"/>
                <a:cs typeface="Calibri"/>
                <a:sym typeface="Calibri"/>
              </a:rPr>
              <a:t>Portal</a:t>
            </a:r>
            <a:endParaRPr lang="en-US" sz="8800" b="1" i="0" u="none" strike="noStrike" cap="none" dirty="0">
              <a:latin typeface="Pacifica Condensed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219200" y="3733800"/>
            <a:ext cx="64007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4800" b="1" u="none" strike="noStrike" cap="none" baseline="0" dirty="0" smtClean="0">
                <a:latin typeface="Pacifica Condensed" pitchFamily="2" charset="0"/>
                <a:ea typeface="Calibri"/>
                <a:cs typeface="Calibri"/>
                <a:sym typeface="Calibri"/>
              </a:rPr>
              <a:t>Relive, Play, Create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</a:pPr>
            <a:endParaRPr sz="3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37" y="609600"/>
            <a:ext cx="1914525" cy="19240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ASK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need in order to make your business a success? </a:t>
            </a:r>
            <a:r>
              <a:rPr lang="en-US" sz="32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(team members, advisers, funding, etc.)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WEBSITE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idx="1"/>
          </p:nvPr>
        </p:nvSpPr>
        <p:spPr>
          <a:xfrm>
            <a:off x="489900" y="1616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 screenshot to introduce yourself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judges will also be sent a URL to explore content </a:t>
            </a:r>
          </a:p>
          <a:p>
            <a: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1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1" i="1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company, business, service, or product in a single sentence</a:t>
            </a:r>
          </a:p>
          <a:p>
            <a: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1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(This is only a </a:t>
            </a:r>
            <a:r>
              <a:rPr lang="en-US" sz="3200" b="1" i="1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foundation</a:t>
            </a:r>
            <a:r>
              <a:rPr lang="en-US" sz="32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content that needs to be included. </a:t>
            </a:r>
            <a:r>
              <a:rPr lang="en-US" sz="3200" b="1" i="1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Change and update </a:t>
            </a:r>
            <a:r>
              <a:rPr lang="en-US" sz="32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however you deem fit for your presentation– change typeface, add backgrounds, add images, etc.)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 core group of talent that can execute on the next set of milestones 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</a:t>
            </a:r>
            <a:r>
              <a:rPr lang="en-US" sz="3200" b="1" i="1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position/role</a:t>
            </a:r>
            <a:r>
              <a:rPr lang="en-US" sz="32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strength and weakness exercise. What role would you play in the company and what </a:t>
            </a:r>
            <a:r>
              <a:rPr lang="en-US" sz="3200" b="1" i="1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additional expertise </a:t>
            </a:r>
            <a:r>
              <a:rPr lang="en-US" sz="32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you be looking for?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OPPORTUNITY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need – define the problem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one to two sentences define the context for the problem. Can also tell story through generating user story. </a:t>
            </a: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market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some numbers on size of market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how you will solve the problem</a:t>
            </a: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your differentiation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competitors, validate your differentiator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you will generate revenue (use lean canvas template)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you accomplished to date and make forecasts</a:t>
            </a: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002060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155</TotalTime>
  <Words>226</Words>
  <Application>Microsoft Office PowerPoint</Application>
  <PresentationFormat>On-screen Show (4:3)</PresentationFormat>
  <Paragraphs>33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Portal</vt:lpstr>
      <vt:lpstr>PERSONAL WEBSITE</vt:lpstr>
      <vt:lpstr>INTRODUCTION</vt:lpstr>
      <vt:lpstr>THE TEAM</vt:lpstr>
      <vt:lpstr>OPPORTUNITY</vt:lpstr>
      <vt:lpstr>SOLUTION</vt:lpstr>
      <vt:lpstr>COMPETITION</vt:lpstr>
      <vt:lpstr>BUSINESS MODEL</vt:lpstr>
      <vt:lpstr>TIMELINE</vt:lpstr>
      <vt:lpstr>THE 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</dc:title>
  <cp:lastModifiedBy>Jean Charles</cp:lastModifiedBy>
  <cp:revision>6</cp:revision>
  <dcterms:modified xsi:type="dcterms:W3CDTF">2015-07-20T18:23:16Z</dcterms:modified>
</cp:coreProperties>
</file>