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cover">
            <a:extLst>
              <a:ext uri="{FF2B5EF4-FFF2-40B4-BE49-F238E27FC236}">
                <a16:creationId xmlns:a16="http://schemas.microsoft.com/office/drawing/2014/main" id="{2285121C-2496-49CB-BC08-10146C55E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9" y="0"/>
            <a:ext cx="88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verview">
            <a:extLst>
              <a:ext uri="{FF2B5EF4-FFF2-40B4-BE49-F238E27FC236}">
                <a16:creationId xmlns:a16="http://schemas.microsoft.com/office/drawing/2014/main" id="{FBF1BE37-823A-4564-B198-012765AB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98425"/>
            <a:ext cx="104711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ypes">
            <a:extLst>
              <a:ext uri="{FF2B5EF4-FFF2-40B4-BE49-F238E27FC236}">
                <a16:creationId xmlns:a16="http://schemas.microsoft.com/office/drawing/2014/main" id="{EC1D8AFB-6F4E-45F5-93E5-3A5A21396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98425"/>
            <a:ext cx="104711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ther network">
            <a:extLst>
              <a:ext uri="{FF2B5EF4-FFF2-40B4-BE49-F238E27FC236}">
                <a16:creationId xmlns:a16="http://schemas.microsoft.com/office/drawing/2014/main" id="{32F3A020-2C02-46D3-9208-7746CFC64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98425"/>
            <a:ext cx="104711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harge">
            <a:extLst>
              <a:ext uri="{FF2B5EF4-FFF2-40B4-BE49-F238E27FC236}">
                <a16:creationId xmlns:a16="http://schemas.microsoft.com/office/drawing/2014/main" id="{A8F1D2AE-8EDE-451E-A4DD-D251D323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25" y="98425"/>
            <a:ext cx="10471150" cy="666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其他因素">
            <a:extLst>
              <a:ext uri="{FF2B5EF4-FFF2-40B4-BE49-F238E27FC236}">
                <a16:creationId xmlns:a16="http://schemas.microsoft.com/office/drawing/2014/main" id="{E8109342-F493-40A2-972F-CDF32113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9" y="0"/>
            <a:ext cx="88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conclusion">
            <a:extLst>
              <a:ext uri="{FF2B5EF4-FFF2-40B4-BE49-F238E27FC236}">
                <a16:creationId xmlns:a16="http://schemas.microsoft.com/office/drawing/2014/main" id="{8B338910-12DE-4F37-8311-452126AF9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79" y="0"/>
            <a:ext cx="8876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USER</cp:lastModifiedBy>
  <cp:revision>1</cp:revision>
  <dcterms:created xsi:type="dcterms:W3CDTF">2025-07-14T12:57:22Z</dcterms:created>
  <dcterms:modified xsi:type="dcterms:W3CDTF">2025-07-14T12:59:11Z</dcterms:modified>
</cp:coreProperties>
</file>