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72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55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4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72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37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78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4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46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10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53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2C20-1B62-4460-B489-6658586043DB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043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anCigoli/mailer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anCigoli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stagram.com/jeancigoli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234BEA4-7E0D-4C18-9D6F-A945C6AB2DBA}"/>
              </a:ext>
            </a:extLst>
          </p:cNvPr>
          <p:cNvSpPr/>
          <p:nvPr/>
        </p:nvSpPr>
        <p:spPr>
          <a:xfrm>
            <a:off x="3842067" y="1767709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B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DD7679-0147-48B5-ADD8-4666829CB88A}"/>
              </a:ext>
            </a:extLst>
          </p:cNvPr>
          <p:cNvSpPr txBox="1"/>
          <p:nvPr/>
        </p:nvSpPr>
        <p:spPr>
          <a:xfrm>
            <a:off x="261766" y="105716"/>
            <a:ext cx="1992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Mailer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3433B7-B721-4995-B239-94CBC3008BF0}"/>
              </a:ext>
            </a:extLst>
          </p:cNvPr>
          <p:cNvSpPr txBox="1"/>
          <p:nvPr/>
        </p:nvSpPr>
        <p:spPr>
          <a:xfrm>
            <a:off x="261766" y="1041337"/>
            <a:ext cx="8546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Que tal uma aplicação onde é possível realizar envios de e-mails reutilizando o mesmo </a:t>
            </a:r>
            <a:r>
              <a:rPr lang="pt-BR" sz="24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template</a:t>
            </a:r>
            <a:r>
              <a:rPr lang="pt-B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e ser enviada para duas finalidades diferentes se adaptando a elas.</a:t>
            </a:r>
            <a:endParaRPr lang="pt-BR" sz="2400" dirty="0">
              <a:solidFill>
                <a:schemeClr val="tx1">
                  <a:lumMod val="9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32" name="Picture 8" descr="Egas Digital - E-mail marketing">
            <a:extLst>
              <a:ext uri="{FF2B5EF4-FFF2-40B4-BE49-F238E27FC236}">
                <a16:creationId xmlns:a16="http://schemas.microsoft.com/office/drawing/2014/main" id="{2EB419F2-6638-4B6C-A10D-602725C3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8" y="3984771"/>
            <a:ext cx="4449378" cy="276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3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05F4EE-A74D-4DC7-9253-6ADC627B8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6" b="99689" l="2964" r="90231">
                        <a14:foregroundMark x1="3842" y1="6843" x2="12953" y2="5599"/>
                        <a14:foregroundMark x1="12953" y1="5599" x2="50274" y2="6221"/>
                        <a14:foregroundMark x1="50274" y1="6221" x2="80790" y2="5443"/>
                        <a14:foregroundMark x1="80790" y1="5443" x2="90231" y2="21306"/>
                        <a14:foregroundMark x1="90231" y1="21306" x2="86937" y2="87403"/>
                        <a14:foregroundMark x1="86608" y1="9487" x2="5928" y2="6843"/>
                        <a14:foregroundMark x1="5928" y1="6843" x2="2964" y2="35303"/>
                        <a14:foregroundMark x1="2964" y1="35303" x2="3622" y2="95023"/>
                        <a14:foregroundMark x1="7684" y1="23950" x2="68606" y2="95490"/>
                        <a14:foregroundMark x1="35236" y1="81182" x2="61471" y2="31260"/>
                        <a14:foregroundMark x1="89133" y1="10264" x2="14929" y2="4666"/>
                        <a14:foregroundMark x1="54226" y1="18040" x2="53128" y2="39347"/>
                        <a14:foregroundMark x1="53128" y1="39347" x2="64105" y2="72939"/>
                        <a14:foregroundMark x1="64105" y1="72939" x2="72338" y2="65008"/>
                        <a14:foregroundMark x1="72338" y1="65008" x2="72448" y2="62675"/>
                        <a14:foregroundMark x1="81339" y1="36547" x2="87377" y2="77294"/>
                        <a14:foregroundMark x1="85730" y1="76983" x2="7135" y2="43235"/>
                        <a14:foregroundMark x1="7135" y1="43235" x2="15807" y2="31571"/>
                        <a14:foregroundMark x1="15807" y1="31571" x2="36004" y2="37481"/>
                        <a14:foregroundMark x1="36004" y1="37481" x2="46981" y2="64230"/>
                        <a14:foregroundMark x1="46981" y1="64230" x2="42810" y2="83204"/>
                        <a14:foregroundMark x1="42810" y1="83204" x2="31284" y2="80093"/>
                        <a14:foregroundMark x1="31284" y1="80093" x2="32382" y2="90358"/>
                        <a14:foregroundMark x1="32382" y1="90358" x2="51153" y2="88336"/>
                        <a14:foregroundMark x1="51153" y1="88336" x2="68935" y2="34215"/>
                        <a14:foregroundMark x1="68935" y1="34215" x2="58727" y2="25972"/>
                        <a14:foregroundMark x1="58727" y1="25972" x2="43030" y2="21928"/>
                        <a14:foregroundMark x1="43030" y1="21928" x2="53897" y2="17107"/>
                        <a14:foregroundMark x1="75302" y1="16952" x2="77058" y2="25194"/>
                        <a14:foregroundMark x1="32382" y1="67030" x2="27113" y2="66563"/>
                        <a14:foregroundMark x1="15807" y1="59098" x2="27333" y2="66719"/>
                        <a14:foregroundMark x1="27333" y1="66719" x2="35236" y2="67185"/>
                        <a14:foregroundMark x1="35236" y1="67185" x2="26015" y2="63608"/>
                        <a14:foregroundMark x1="26015" y1="63608" x2="18771" y2="64697"/>
                        <a14:foregroundMark x1="14490" y1="50233" x2="15258" y2="60187"/>
                        <a14:foregroundMark x1="15258" y1="60187" x2="22722" y2="60342"/>
                        <a14:foregroundMark x1="22722" y1="60342" x2="13941" y2="63453"/>
                        <a14:foregroundMark x1="13941" y1="63453" x2="12733" y2="80404"/>
                        <a14:foregroundMark x1="12733" y1="80404" x2="17014" y2="91602"/>
                        <a14:foregroundMark x1="17014" y1="91602" x2="14380" y2="99689"/>
                        <a14:foregroundMark x1="88035" y1="27527" x2="88694" y2="43546"/>
                        <a14:foregroundMark x1="88584" y1="75739" x2="88694" y2="944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3305261"/>
            <a:ext cx="5033507" cy="35527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2FF6E00-A00E-4847-B9DD-9A9E9D44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43" b="97179" l="3226" r="97491">
                        <a14:foregroundMark x1="2748" y1="98276" x2="4062" y2="10502"/>
                        <a14:foregroundMark x1="4062" y1="10502" x2="13501" y2="3918"/>
                        <a14:foregroundMark x1="13501" y1="3918" x2="28196" y2="3762"/>
                        <a14:foregroundMark x1="28196" y1="3762" x2="68459" y2="4075"/>
                        <a14:foregroundMark x1="68459" y1="4075" x2="77061" y2="10502"/>
                        <a14:foregroundMark x1="77061" y1="10502" x2="94265" y2="83542"/>
                        <a14:foregroundMark x1="94265" y1="83542" x2="95818" y2="95768"/>
                        <a14:foregroundMark x1="95818" y1="95768" x2="96774" y2="19906"/>
                        <a14:foregroundMark x1="96774" y1="19906" x2="94026" y2="10502"/>
                        <a14:foregroundMark x1="94026" y1="10502" x2="81840" y2="5799"/>
                        <a14:foregroundMark x1="29869" y1="23981" x2="29152" y2="43574"/>
                        <a14:foregroundMark x1="29152" y1="43574" x2="62963" y2="58777"/>
                        <a14:foregroundMark x1="62963" y1="58777" x2="61410" y2="45611"/>
                        <a14:foregroundMark x1="61410" y1="45611" x2="63321" y2="27743"/>
                        <a14:foregroundMark x1="63321" y1="27743" x2="67861" y2="32602"/>
                        <a14:foregroundMark x1="62605" y1="30564" x2="19833" y2="41066"/>
                        <a14:foregroundMark x1="19833" y1="41066" x2="21983" y2="71473"/>
                        <a14:foregroundMark x1="21983" y1="71473" x2="20669" y2="68495"/>
                        <a14:foregroundMark x1="3226" y1="97492" x2="5615" y2="8934"/>
                        <a14:foregroundMark x1="9080" y1="39342" x2="58781" y2="17241"/>
                        <a14:foregroundMark x1="16368" y1="51411" x2="16010" y2="74608"/>
                        <a14:foregroundMark x1="11470" y1="53292" x2="10036" y2="88558"/>
                        <a14:foregroundMark x1="13620" y1="66458" x2="73716" y2="64107"/>
                        <a14:foregroundMark x1="25687" y1="64890" x2="52569" y2="61442"/>
                        <a14:foregroundMark x1="52569" y1="61442" x2="60215" y2="62226"/>
                        <a14:foregroundMark x1="60215" y1="62226" x2="62246" y2="64263"/>
                        <a14:foregroundMark x1="69892" y1="36834" x2="80765" y2="31975"/>
                        <a14:foregroundMark x1="80765" y1="31975" x2="71565" y2="31505"/>
                        <a14:foregroundMark x1="71565" y1="31505" x2="75149" y2="30878"/>
                        <a14:foregroundMark x1="93190" y1="6740" x2="96296" y2="13323"/>
                        <a14:foregroundMark x1="97491" y1="43574" x2="96057" y2="561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786015">
            <a:off x="1085725" y="4004391"/>
            <a:ext cx="4588778" cy="3497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7B1F737-BFDC-4CF0-B5A3-5DCE928D8021}"/>
              </a:ext>
            </a:extLst>
          </p:cNvPr>
          <p:cNvSpPr txBox="1"/>
          <p:nvPr/>
        </p:nvSpPr>
        <p:spPr>
          <a:xfrm>
            <a:off x="192946" y="218115"/>
            <a:ext cx="83051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 </a:t>
            </a:r>
            <a:r>
              <a:rPr lang="pt-BR" sz="24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templates</a:t>
            </a:r>
            <a:r>
              <a:rPr lang="pt-B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são criados para se ajustar a cores, imagens e conteúdo.</a:t>
            </a:r>
          </a:p>
          <a:p>
            <a:pPr algn="l"/>
            <a:endParaRPr lang="pt-BR" sz="2400" b="0" i="0" dirty="0">
              <a:solidFill>
                <a:schemeClr val="tx1">
                  <a:lumMod val="95000"/>
                </a:schemeClr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pt-B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Foi pensado para cada envio ser completamente moldado de acordo com a autenticação utilizada no consumo da API.</a:t>
            </a:r>
          </a:p>
          <a:p>
            <a:endParaRPr lang="pt-BR" sz="2400" dirty="0">
              <a:solidFill>
                <a:schemeClr val="tx1">
                  <a:lumMod val="9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94DDE97-3F7F-4109-A890-1E367E5905CC}"/>
              </a:ext>
            </a:extLst>
          </p:cNvPr>
          <p:cNvSpPr txBox="1"/>
          <p:nvPr/>
        </p:nvSpPr>
        <p:spPr>
          <a:xfrm>
            <a:off x="122909" y="6314690"/>
            <a:ext cx="12331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Imagens ilustrativas.</a:t>
            </a:r>
          </a:p>
        </p:txBody>
      </p:sp>
    </p:spTree>
    <p:extLst>
      <p:ext uri="{BB962C8B-B14F-4D97-AF65-F5344CB8AC3E}">
        <p14:creationId xmlns:p14="http://schemas.microsoft.com/office/powerpoint/2010/main" val="177007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234BEA4-7E0D-4C18-9D6F-A945C6AB2DBA}"/>
              </a:ext>
            </a:extLst>
          </p:cNvPr>
          <p:cNvSpPr/>
          <p:nvPr/>
        </p:nvSpPr>
        <p:spPr>
          <a:xfrm>
            <a:off x="3842067" y="1767709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B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2C2C2A-4AC5-40C6-9FD4-C322D5CF734C}"/>
              </a:ext>
            </a:extLst>
          </p:cNvPr>
          <p:cNvSpPr txBox="1"/>
          <p:nvPr/>
        </p:nvSpPr>
        <p:spPr>
          <a:xfrm>
            <a:off x="209724" y="198750"/>
            <a:ext cx="830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dirty="0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Ferramentas e bibliotecas utilizadas:</a:t>
            </a:r>
            <a:endParaRPr lang="pt-BR" sz="2400" b="0" i="0" dirty="0">
              <a:solidFill>
                <a:schemeClr val="tx1">
                  <a:lumMod val="95000"/>
                </a:schemeClr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pt-BR" sz="2400" dirty="0">
              <a:solidFill>
                <a:schemeClr val="tx1">
                  <a:lumMod val="9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15A3AB-7E5C-413B-876A-BFE97DBB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815" y="5094334"/>
            <a:ext cx="1010011" cy="101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4BAAC74-BF3C-41B5-9DEE-7EC4D777EE59}"/>
              </a:ext>
            </a:extLst>
          </p:cNvPr>
          <p:cNvSpPr txBox="1"/>
          <p:nvPr/>
        </p:nvSpPr>
        <p:spPr>
          <a:xfrm>
            <a:off x="312274" y="1029747"/>
            <a:ext cx="1980029" cy="3270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Typescript</a:t>
            </a:r>
            <a:endParaRPr lang="pt-BR" sz="20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RabbitMq</a:t>
            </a:r>
            <a:endParaRPr lang="pt-BR" sz="20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MongoDb</a:t>
            </a:r>
            <a:endParaRPr lang="pt-BR" sz="20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Git</a:t>
            </a:r>
            <a:endParaRPr lang="pt-BR" sz="20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NodeMailer</a:t>
            </a:r>
            <a:endParaRPr lang="pt-BR" sz="20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Sql</a:t>
            </a:r>
            <a:r>
              <a:rPr lang="pt-BR" sz="2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Handlebars</a:t>
            </a:r>
            <a:endParaRPr lang="pt-BR" sz="20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3C856BD-1D5D-4817-A580-861050BC2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34"/>
          <a:stretch/>
        </p:blipFill>
        <p:spPr bwMode="auto">
          <a:xfrm>
            <a:off x="5804801" y="4051158"/>
            <a:ext cx="862872" cy="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ngoDB logo | Infinapps">
            <a:extLst>
              <a:ext uri="{FF2B5EF4-FFF2-40B4-BE49-F238E27FC236}">
                <a16:creationId xmlns:a16="http://schemas.microsoft.com/office/drawing/2014/main" id="{A7F249AA-D026-420F-95C6-FAD5EBA58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" t="6971" r="-542" b="27737"/>
          <a:stretch/>
        </p:blipFill>
        <p:spPr bwMode="auto">
          <a:xfrm>
            <a:off x="7020376" y="2879046"/>
            <a:ext cx="1629755" cy="124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 - Logo Downloads">
            <a:extLst>
              <a:ext uri="{FF2B5EF4-FFF2-40B4-BE49-F238E27FC236}">
                <a16:creationId xmlns:a16="http://schemas.microsoft.com/office/drawing/2014/main" id="{6B29647F-90DA-4312-96FA-874BB9D4C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2115587"/>
            <a:ext cx="1247009" cy="124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andlebars Logo Icon - Download in Flat Style">
            <a:extLst>
              <a:ext uri="{FF2B5EF4-FFF2-40B4-BE49-F238E27FC236}">
                <a16:creationId xmlns:a16="http://schemas.microsoft.com/office/drawing/2014/main" id="{93AA398E-242F-4C20-BBFE-2A138D1AA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8" y="5273836"/>
            <a:ext cx="1247009" cy="124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1F9D446-C5A3-4F32-B488-5425D5349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36" y="1143610"/>
            <a:ext cx="2677868" cy="7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37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234BEA4-7E0D-4C18-9D6F-A945C6AB2DBA}"/>
              </a:ext>
            </a:extLst>
          </p:cNvPr>
          <p:cNvSpPr/>
          <p:nvPr/>
        </p:nvSpPr>
        <p:spPr>
          <a:xfrm>
            <a:off x="3842067" y="1767709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B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E333082-F195-475F-90C6-7CCA456676E9}"/>
              </a:ext>
            </a:extLst>
          </p:cNvPr>
          <p:cNvSpPr txBox="1"/>
          <p:nvPr/>
        </p:nvSpPr>
        <p:spPr>
          <a:xfrm>
            <a:off x="0" y="4166962"/>
            <a:ext cx="639660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pt-BR" sz="14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</a:t>
            </a:r>
            <a:r>
              <a:rPr lang="pt-BR" sz="14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endParaRPr lang="pt-BR" sz="14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</a:t>
            </a:r>
            <a:r>
              <a:rPr lang="pt-BR" sz="1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pt-BR" sz="14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email</a:t>
            </a:r>
            <a:r>
              <a:rPr lang="pt-BR" sz="14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"jeancigoli30@gmail.com"</a:t>
            </a:r>
            <a:r>
              <a:rPr lang="pt-BR" sz="1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pt-BR" sz="14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variables</a:t>
            </a:r>
            <a:r>
              <a:rPr lang="pt-BR" sz="14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pt-BR" sz="14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    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name</a:t>
            </a:r>
            <a:r>
              <a:rPr lang="pt-BR" sz="14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"Jean Cigoli"</a:t>
            </a:r>
            <a:endParaRPr lang="pt-BR" sz="14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    </a:t>
            </a:r>
            <a:r>
              <a:rPr lang="pt-BR" sz="1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pt-BR" sz="14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</a:t>
            </a:r>
            <a:r>
              <a:rPr lang="pt-BR" sz="1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pt-BR" sz="14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],</a:t>
            </a:r>
            <a:endParaRPr lang="pt-BR" sz="14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subject</a:t>
            </a:r>
            <a:r>
              <a:rPr lang="pt-BR" sz="14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"AVISO - 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email</a:t>
            </a:r>
            <a:r>
              <a:rPr lang="pt-B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a caminho"</a:t>
            </a:r>
            <a:r>
              <a:rPr lang="pt-BR" sz="1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pt-BR" sz="14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template</a:t>
            </a:r>
            <a:r>
              <a:rPr lang="pt-BR" sz="14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mailer</a:t>
            </a:r>
            <a:r>
              <a:rPr lang="pt-B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endParaRPr lang="pt-BR" sz="14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pt-BR" sz="14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2C2C2A-4AC5-40C6-9FD4-C322D5CF734C}"/>
              </a:ext>
            </a:extLst>
          </p:cNvPr>
          <p:cNvSpPr txBox="1"/>
          <p:nvPr/>
        </p:nvSpPr>
        <p:spPr>
          <a:xfrm>
            <a:off x="209724" y="291786"/>
            <a:ext cx="8305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dirty="0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Para ler mais sobre a parte técnica do projeto ou caso deseje</a:t>
            </a:r>
            <a:r>
              <a:rPr lang="pt-B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olhar o código, segue o link do </a:t>
            </a:r>
            <a:r>
              <a:rPr lang="pt-BR" sz="2400" b="0" i="0" dirty="0">
                <a:solidFill>
                  <a:srgbClr val="00B0F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pt-B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endParaRPr lang="pt-BR" sz="2400" dirty="0">
              <a:solidFill>
                <a:schemeClr val="tx1">
                  <a:lumMod val="9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9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234BEA4-7E0D-4C18-9D6F-A945C6AB2DBA}"/>
              </a:ext>
            </a:extLst>
          </p:cNvPr>
          <p:cNvSpPr/>
          <p:nvPr/>
        </p:nvSpPr>
        <p:spPr>
          <a:xfrm>
            <a:off x="3842067" y="1767709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B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098" name="Picture 2" descr="GitHub acaba com as senhas e pede que usuários ativem login em duas etapas  - Canaltech">
            <a:extLst>
              <a:ext uri="{FF2B5EF4-FFF2-40B4-BE49-F238E27FC236}">
                <a16:creationId xmlns:a16="http://schemas.microsoft.com/office/drawing/2014/main" id="{3671C067-7716-41D6-8555-6FC43A7EE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0" t="17967" r="30733" b="16590"/>
          <a:stretch/>
        </p:blipFill>
        <p:spPr bwMode="auto">
          <a:xfrm>
            <a:off x="5416635" y="2597947"/>
            <a:ext cx="847287" cy="83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hlinkClick r:id="rId3"/>
            <a:extLst>
              <a:ext uri="{FF2B5EF4-FFF2-40B4-BE49-F238E27FC236}">
                <a16:creationId xmlns:a16="http://schemas.microsoft.com/office/drawing/2014/main" id="{F38DD8CC-906F-4A56-BEAB-93FE63E3C9F8}"/>
              </a:ext>
            </a:extLst>
          </p:cNvPr>
          <p:cNvSpPr txBox="1"/>
          <p:nvPr/>
        </p:nvSpPr>
        <p:spPr>
          <a:xfrm>
            <a:off x="4994533" y="3498209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JeanCigoli</a:t>
            </a:r>
            <a:endParaRPr lang="pt-BR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100" name="Picture 4" descr="007-instagram-logo-white – Influenciadora de Sucesso">
            <a:extLst>
              <a:ext uri="{FF2B5EF4-FFF2-40B4-BE49-F238E27FC236}">
                <a16:creationId xmlns:a16="http://schemas.microsoft.com/office/drawing/2014/main" id="{2FBD0173-CAFE-4528-BC6C-F921285D8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81" y="2597947"/>
            <a:ext cx="900262" cy="9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hlinkClick r:id="rId5"/>
            <a:extLst>
              <a:ext uri="{FF2B5EF4-FFF2-40B4-BE49-F238E27FC236}">
                <a16:creationId xmlns:a16="http://schemas.microsoft.com/office/drawing/2014/main" id="{37F071BD-F3BA-46C6-A8D7-07DC1E088875}"/>
              </a:ext>
            </a:extLst>
          </p:cNvPr>
          <p:cNvSpPr txBox="1"/>
          <p:nvPr/>
        </p:nvSpPr>
        <p:spPr>
          <a:xfrm>
            <a:off x="2460367" y="3498209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jeancigoli</a:t>
            </a:r>
            <a:endParaRPr lang="pt-BR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7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160</Words>
  <Application>Microsoft Office PowerPoint</Application>
  <PresentationFormat>Apresentação na tela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Cascadia Code</vt:lpstr>
      <vt:lpstr>Cascadia Code Light</vt:lpstr>
      <vt:lpstr>Cascadia Code SemiBold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CIGOLI DE ALMEIDA</dc:creator>
  <cp:lastModifiedBy>JEAN CIGOLI DE ALMEIDA</cp:lastModifiedBy>
  <cp:revision>5</cp:revision>
  <dcterms:created xsi:type="dcterms:W3CDTF">2021-11-16T22:33:31Z</dcterms:created>
  <dcterms:modified xsi:type="dcterms:W3CDTF">2021-11-18T00:13:47Z</dcterms:modified>
</cp:coreProperties>
</file>