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2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5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7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7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6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0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2C20-1B62-4460-B489-6658586043DB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91BD-A582-4C88-97EF-2A2FC687E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43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Cigoli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jeancigoli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DD7679-0147-48B5-ADD8-4666829CB88A}"/>
              </a:ext>
            </a:extLst>
          </p:cNvPr>
          <p:cNvSpPr txBox="1"/>
          <p:nvPr/>
        </p:nvSpPr>
        <p:spPr>
          <a:xfrm>
            <a:off x="261766" y="105716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Tech Blog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3433B7-B721-4995-B239-94CBC3008BF0}"/>
              </a:ext>
            </a:extLst>
          </p:cNvPr>
          <p:cNvSpPr txBox="1"/>
          <p:nvPr/>
        </p:nvSpPr>
        <p:spPr>
          <a:xfrm>
            <a:off x="261766" y="928797"/>
            <a:ext cx="8546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Esse desafio era criar uma API em Node.js para um blog. Esse blog deve conter posts, categorias atreladas e autor.</a:t>
            </a:r>
          </a:p>
          <a:p>
            <a:endParaRPr lang="pt-BR" sz="20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ajudar na utilização da API foi solicitado a documentação, onde optei pelo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docusaurus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0BD5ED-F32C-4080-97CE-704C641D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2" y="3599648"/>
            <a:ext cx="6178609" cy="29095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4CE38B-58F1-4A73-BD43-4BD5CBBA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2" y="4921977"/>
            <a:ext cx="4596600" cy="21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7B1F737-BFDC-4CF0-B5A3-5DCE928D8021}"/>
              </a:ext>
            </a:extLst>
          </p:cNvPr>
          <p:cNvSpPr txBox="1"/>
          <p:nvPr/>
        </p:nvSpPr>
        <p:spPr>
          <a:xfrm>
            <a:off x="124579" y="117034"/>
            <a:ext cx="8305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API foi hospedada no EC2 da AWS, e para facilitar o </a:t>
            </a:r>
            <a:r>
              <a:rPr lang="pt-BR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deploy</a:t>
            </a:r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foi gerado uma imagem da aplicação com o Docker.</a:t>
            </a:r>
          </a:p>
          <a:p>
            <a:endParaRPr lang="pt-BR" sz="20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 seu banco de dados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Mysql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está no RDS.</a:t>
            </a:r>
            <a:endParaRPr lang="pt-BR" sz="20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483DC3-197A-475F-8A87-CC1E89C8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12" y="2352853"/>
            <a:ext cx="7742054" cy="4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2C2A-4AC5-40C6-9FD4-C322D5CF734C}"/>
              </a:ext>
            </a:extLst>
          </p:cNvPr>
          <p:cNvSpPr txBox="1"/>
          <p:nvPr/>
        </p:nvSpPr>
        <p:spPr>
          <a:xfrm>
            <a:off x="209724" y="198750"/>
            <a:ext cx="83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Ferramentas e bibliotecas utilizadas:</a:t>
            </a:r>
            <a:endParaRPr lang="pt-BR" sz="2400" b="0" i="0" dirty="0">
              <a:solidFill>
                <a:schemeClr val="tx1">
                  <a:lumMod val="95000"/>
                </a:schemeClr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pt-BR" sz="24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5A3AB-7E5C-413B-876A-BFE97DBB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15" y="5209384"/>
            <a:ext cx="1010011" cy="10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4BAAC74-BF3C-41B5-9DEE-7EC4D777EE59}"/>
              </a:ext>
            </a:extLst>
          </p:cNvPr>
          <p:cNvSpPr txBox="1"/>
          <p:nvPr/>
        </p:nvSpPr>
        <p:spPr>
          <a:xfrm>
            <a:off x="312274" y="1029747"/>
            <a:ext cx="2281394" cy="2808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Typescript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Express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Git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Mysql</a:t>
            </a:r>
            <a:endParaRPr lang="pt-BR" sz="20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Docusaurus</a:t>
            </a:r>
            <a:r>
              <a:rPr lang="pt-BR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2</a:t>
            </a:r>
          </a:p>
        </p:txBody>
      </p:sp>
      <p:pic>
        <p:nvPicPr>
          <p:cNvPr id="1036" name="Picture 12" descr="Git - Logo Downloads">
            <a:extLst>
              <a:ext uri="{FF2B5EF4-FFF2-40B4-BE49-F238E27FC236}">
                <a16:creationId xmlns:a16="http://schemas.microsoft.com/office/drawing/2014/main" id="{6B29647F-90DA-4312-96FA-874BB9D4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7" y="2715251"/>
            <a:ext cx="1247009" cy="12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1F9D446-C5A3-4F32-B488-5425D534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36" y="1143610"/>
            <a:ext cx="2677868" cy="7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ocker Logos | Docker">
            <a:extLst>
              <a:ext uri="{FF2B5EF4-FFF2-40B4-BE49-F238E27FC236}">
                <a16:creationId xmlns:a16="http://schemas.microsoft.com/office/drawing/2014/main" id="{3EC94822-2E90-4B19-96D6-CDB96BB8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44" y="3962260"/>
            <a:ext cx="1593069" cy="13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Ícone&#10;&#10;Descrição gerada automaticamente com confiança média">
            <a:extLst>
              <a:ext uri="{FF2B5EF4-FFF2-40B4-BE49-F238E27FC236}">
                <a16:creationId xmlns:a16="http://schemas.microsoft.com/office/drawing/2014/main" id="{3C8A0A50-56F9-4D9A-9371-2125EBD94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07" y="2161439"/>
            <a:ext cx="1107624" cy="11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333082-F195-475F-90C6-7CCA456676E9}"/>
              </a:ext>
            </a:extLst>
          </p:cNvPr>
          <p:cNvSpPr txBox="1"/>
          <p:nvPr/>
        </p:nvSpPr>
        <p:spPr>
          <a:xfrm>
            <a:off x="0" y="3626346"/>
            <a:ext cx="9144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 que é a Tech blog?"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short_description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"Conheça a plataforma que te ajuda a entender o mundo tech de maneira simples e descomplicada."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"Jean Cigoli"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author_photo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"https://avatars.githubusercontent.com/u/43609958?v=4"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categories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"822cb986-d80c-4ad1-8364-9d1444e7cbb6"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sections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“O que é a tech blog?”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text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 desafio que move ....”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image</a:t>
            </a:r>
            <a:r>
              <a:rPr lang="pt-BR" sz="12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"https://....png"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12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pt-BR" sz="12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2C2A-4AC5-40C6-9FD4-C322D5CF734C}"/>
              </a:ext>
            </a:extLst>
          </p:cNvPr>
          <p:cNvSpPr txBox="1"/>
          <p:nvPr/>
        </p:nvSpPr>
        <p:spPr>
          <a:xfrm>
            <a:off x="184087" y="170682"/>
            <a:ext cx="8305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ler mais sobre a parte técnica do projeto ou caso deseje</a:t>
            </a:r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olhar o código, o link do </a:t>
            </a:r>
            <a:r>
              <a:rPr lang="pt-BR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pt-BR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estará no texto da publicação.</a:t>
            </a:r>
          </a:p>
          <a:p>
            <a:endParaRPr lang="pt-BR" sz="2000" dirty="0">
              <a:solidFill>
                <a:schemeClr val="tx1">
                  <a:lumMod val="9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234BEA4-7E0D-4C18-9D6F-A945C6AB2DBA}"/>
              </a:ext>
            </a:extLst>
          </p:cNvPr>
          <p:cNvSpPr/>
          <p:nvPr/>
        </p:nvSpPr>
        <p:spPr>
          <a:xfrm>
            <a:off x="3842067" y="176770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098" name="Picture 2" descr="GitHub acaba com as senhas e pede que usuários ativem login em duas etapas  - Canaltech">
            <a:extLst>
              <a:ext uri="{FF2B5EF4-FFF2-40B4-BE49-F238E27FC236}">
                <a16:creationId xmlns:a16="http://schemas.microsoft.com/office/drawing/2014/main" id="{3671C067-7716-41D6-8555-6FC43A7EE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0" t="17967" r="30733" b="16590"/>
          <a:stretch/>
        </p:blipFill>
        <p:spPr bwMode="auto">
          <a:xfrm>
            <a:off x="5416635" y="2597947"/>
            <a:ext cx="847287" cy="83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hlinkClick r:id="rId3"/>
            <a:extLst>
              <a:ext uri="{FF2B5EF4-FFF2-40B4-BE49-F238E27FC236}">
                <a16:creationId xmlns:a16="http://schemas.microsoft.com/office/drawing/2014/main" id="{F38DD8CC-906F-4A56-BEAB-93FE63E3C9F8}"/>
              </a:ext>
            </a:extLst>
          </p:cNvPr>
          <p:cNvSpPr txBox="1"/>
          <p:nvPr/>
        </p:nvSpPr>
        <p:spPr>
          <a:xfrm>
            <a:off x="4994533" y="3498209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JeanCigoli</a:t>
            </a:r>
            <a:endParaRPr lang="pt-BR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100" name="Picture 4" descr="007-instagram-logo-white – Influenciadora de Sucesso">
            <a:extLst>
              <a:ext uri="{FF2B5EF4-FFF2-40B4-BE49-F238E27FC236}">
                <a16:creationId xmlns:a16="http://schemas.microsoft.com/office/drawing/2014/main" id="{2FBD0173-CAFE-4528-BC6C-F921285D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81" y="2597947"/>
            <a:ext cx="900262" cy="9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hlinkClick r:id="rId5"/>
            <a:extLst>
              <a:ext uri="{FF2B5EF4-FFF2-40B4-BE49-F238E27FC236}">
                <a16:creationId xmlns:a16="http://schemas.microsoft.com/office/drawing/2014/main" id="{37F071BD-F3BA-46C6-A8D7-07DC1E088875}"/>
              </a:ext>
            </a:extLst>
          </p:cNvPr>
          <p:cNvSpPr txBox="1"/>
          <p:nvPr/>
        </p:nvSpPr>
        <p:spPr>
          <a:xfrm>
            <a:off x="2460367" y="3498209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jeancigoli</a:t>
            </a:r>
            <a:endParaRPr lang="pt-BR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240</Words>
  <Application>Microsoft Office PowerPoint</Application>
  <PresentationFormat>Apresentação na tela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Cascadia Code Light</vt:lpstr>
      <vt:lpstr>Cascadia Code SemiBold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CIGOLI DE ALMEIDA</dc:creator>
  <cp:lastModifiedBy>jean cigoli</cp:lastModifiedBy>
  <cp:revision>8</cp:revision>
  <dcterms:created xsi:type="dcterms:W3CDTF">2021-11-16T22:33:31Z</dcterms:created>
  <dcterms:modified xsi:type="dcterms:W3CDTF">2021-12-30T17:19:13Z</dcterms:modified>
</cp:coreProperties>
</file>