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C73"/>
    <a:srgbClr val="B3B200"/>
    <a:srgbClr val="5F1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D391-7EAA-4DB1-8DE9-BA3EBBCF8CDD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F50-668A-4012-B217-381517D00D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61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D391-7EAA-4DB1-8DE9-BA3EBBCF8CDD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F50-668A-4012-B217-381517D00D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10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D391-7EAA-4DB1-8DE9-BA3EBBCF8CDD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F50-668A-4012-B217-381517D00D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71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D391-7EAA-4DB1-8DE9-BA3EBBCF8CDD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F50-668A-4012-B217-381517D00D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60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D391-7EAA-4DB1-8DE9-BA3EBBCF8CDD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F50-668A-4012-B217-381517D00D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57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D391-7EAA-4DB1-8DE9-BA3EBBCF8CDD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F50-668A-4012-B217-381517D00D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43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D391-7EAA-4DB1-8DE9-BA3EBBCF8CDD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F50-668A-4012-B217-381517D00D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69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D391-7EAA-4DB1-8DE9-BA3EBBCF8CDD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F50-668A-4012-B217-381517D00D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73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D391-7EAA-4DB1-8DE9-BA3EBBCF8CDD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F50-668A-4012-B217-381517D00D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44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D391-7EAA-4DB1-8DE9-BA3EBBCF8CDD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F50-668A-4012-B217-381517D00D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19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D391-7EAA-4DB1-8DE9-BA3EBBCF8CDD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F50-668A-4012-B217-381517D00D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0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8D391-7EAA-4DB1-8DE9-BA3EBBCF8CDD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B2F50-668A-4012-B217-381517D00D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30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7577" y="457201"/>
            <a:ext cx="1554480" cy="1105208"/>
          </a:xfrm>
          <a:prstGeom prst="rect">
            <a:avLst/>
          </a:prstGeom>
          <a:solidFill>
            <a:srgbClr val="5F173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42880" y="1924597"/>
            <a:ext cx="1402467" cy="997130"/>
          </a:xfrm>
          <a:prstGeom prst="rect">
            <a:avLst/>
          </a:prstGeom>
          <a:solidFill>
            <a:srgbClr val="B3B2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Interface</a:t>
            </a:r>
          </a:p>
        </p:txBody>
      </p:sp>
      <p:sp>
        <p:nvSpPr>
          <p:cNvPr id="6" name="Retângulo 5"/>
          <p:cNvSpPr/>
          <p:nvPr/>
        </p:nvSpPr>
        <p:spPr>
          <a:xfrm>
            <a:off x="4425259" y="1924597"/>
            <a:ext cx="2913017" cy="997130"/>
          </a:xfrm>
          <a:prstGeom prst="rect">
            <a:avLst/>
          </a:prstGeom>
          <a:solidFill>
            <a:srgbClr val="B3B2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Desenvolvimento</a:t>
            </a:r>
          </a:p>
        </p:txBody>
      </p:sp>
      <p:sp>
        <p:nvSpPr>
          <p:cNvPr id="7" name="Retângulo 6"/>
          <p:cNvSpPr/>
          <p:nvPr/>
        </p:nvSpPr>
        <p:spPr>
          <a:xfrm>
            <a:off x="8424286" y="1924597"/>
            <a:ext cx="1402467" cy="997130"/>
          </a:xfrm>
          <a:prstGeom prst="rect">
            <a:avLst/>
          </a:prstGeom>
          <a:solidFill>
            <a:srgbClr val="B3B2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Testes</a:t>
            </a:r>
          </a:p>
        </p:txBody>
      </p:sp>
      <p:sp>
        <p:nvSpPr>
          <p:cNvPr id="8" name="Retângulo 7"/>
          <p:cNvSpPr/>
          <p:nvPr/>
        </p:nvSpPr>
        <p:spPr>
          <a:xfrm>
            <a:off x="1698170" y="3312197"/>
            <a:ext cx="1881052" cy="780940"/>
          </a:xfrm>
          <a:prstGeom prst="rect">
            <a:avLst/>
          </a:prstGeom>
          <a:solidFill>
            <a:srgbClr val="B9B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Prototipagem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698170" y="4388611"/>
            <a:ext cx="1881051" cy="780940"/>
          </a:xfrm>
          <a:prstGeom prst="rect">
            <a:avLst/>
          </a:prstGeom>
          <a:solidFill>
            <a:srgbClr val="B9B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Integração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425259" y="3270460"/>
            <a:ext cx="2913017" cy="780940"/>
          </a:xfrm>
          <a:prstGeom prst="rect">
            <a:avLst/>
          </a:prstGeom>
          <a:solidFill>
            <a:srgbClr val="B9B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Desenvolvimento do BD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425259" y="4400133"/>
            <a:ext cx="2913018" cy="780940"/>
          </a:xfrm>
          <a:prstGeom prst="rect">
            <a:avLst/>
          </a:prstGeom>
          <a:solidFill>
            <a:srgbClr val="B9B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Desenvolvimento das telas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4425260" y="5571543"/>
            <a:ext cx="2913016" cy="780940"/>
          </a:xfrm>
          <a:prstGeom prst="rect">
            <a:avLst/>
          </a:prstGeom>
          <a:solidFill>
            <a:srgbClr val="B9B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Programar as telas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8179576" y="3257006"/>
            <a:ext cx="1881051" cy="780940"/>
          </a:xfrm>
          <a:prstGeom prst="rect">
            <a:avLst/>
          </a:prstGeom>
          <a:solidFill>
            <a:srgbClr val="B9B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 interno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8179577" y="4370784"/>
            <a:ext cx="1881051" cy="780940"/>
          </a:xfrm>
          <a:prstGeom prst="rect">
            <a:avLst/>
          </a:prstGeom>
          <a:solidFill>
            <a:srgbClr val="B9B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 com terceiros</a:t>
            </a:r>
          </a:p>
        </p:txBody>
      </p:sp>
      <p:cxnSp>
        <p:nvCxnSpPr>
          <p:cNvPr id="18" name="Conector de Seta Reta 17"/>
          <p:cNvCxnSpPr>
            <a:stCxn id="4" idx="2"/>
            <a:endCxn id="6" idx="0"/>
          </p:cNvCxnSpPr>
          <p:nvPr/>
        </p:nvCxnSpPr>
        <p:spPr>
          <a:xfrm flipH="1">
            <a:off x="5881768" y="1562409"/>
            <a:ext cx="3049" cy="36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do 23"/>
          <p:cNvCxnSpPr>
            <a:stCxn id="4" idx="1"/>
            <a:endCxn id="5" idx="0"/>
          </p:cNvCxnSpPr>
          <p:nvPr/>
        </p:nvCxnSpPr>
        <p:spPr>
          <a:xfrm rot="10800000" flipV="1">
            <a:off x="2644115" y="1009805"/>
            <a:ext cx="2463463" cy="9147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4" idx="3"/>
            <a:endCxn id="7" idx="0"/>
          </p:cNvCxnSpPr>
          <p:nvPr/>
        </p:nvCxnSpPr>
        <p:spPr>
          <a:xfrm>
            <a:off x="6662057" y="1009805"/>
            <a:ext cx="2463463" cy="9147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5" idx="2"/>
            <a:endCxn id="8" idx="0"/>
          </p:cNvCxnSpPr>
          <p:nvPr/>
        </p:nvCxnSpPr>
        <p:spPr>
          <a:xfrm flipH="1">
            <a:off x="2638696" y="2921727"/>
            <a:ext cx="5418" cy="39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cxnSpLocks/>
            <a:stCxn id="8" idx="2"/>
          </p:cNvCxnSpPr>
          <p:nvPr/>
        </p:nvCxnSpPr>
        <p:spPr>
          <a:xfrm>
            <a:off x="2638696" y="4093137"/>
            <a:ext cx="1" cy="280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6" idx="2"/>
            <a:endCxn id="11" idx="0"/>
          </p:cNvCxnSpPr>
          <p:nvPr/>
        </p:nvCxnSpPr>
        <p:spPr>
          <a:xfrm>
            <a:off x="5881768" y="2921727"/>
            <a:ext cx="0" cy="348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11" idx="2"/>
            <a:endCxn id="12" idx="0"/>
          </p:cNvCxnSpPr>
          <p:nvPr/>
        </p:nvCxnSpPr>
        <p:spPr>
          <a:xfrm>
            <a:off x="5881768" y="4051400"/>
            <a:ext cx="0" cy="348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stCxn id="7" idx="2"/>
            <a:endCxn id="14" idx="0"/>
          </p:cNvCxnSpPr>
          <p:nvPr/>
        </p:nvCxnSpPr>
        <p:spPr>
          <a:xfrm flipH="1">
            <a:off x="9120102" y="2921727"/>
            <a:ext cx="5418" cy="335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14" idx="2"/>
            <a:endCxn id="15" idx="0"/>
          </p:cNvCxnSpPr>
          <p:nvPr/>
        </p:nvCxnSpPr>
        <p:spPr>
          <a:xfrm>
            <a:off x="9120102" y="4037946"/>
            <a:ext cx="1" cy="332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>
            <a:stCxn id="12" idx="2"/>
            <a:endCxn id="13" idx="0"/>
          </p:cNvCxnSpPr>
          <p:nvPr/>
        </p:nvCxnSpPr>
        <p:spPr>
          <a:xfrm>
            <a:off x="5881768" y="5181073"/>
            <a:ext cx="0" cy="39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684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LAB2-MAQ03</dc:creator>
  <cp:lastModifiedBy>Lucas Rosa</cp:lastModifiedBy>
  <cp:revision>4</cp:revision>
  <dcterms:created xsi:type="dcterms:W3CDTF">2018-08-30T00:05:48Z</dcterms:created>
  <dcterms:modified xsi:type="dcterms:W3CDTF">2018-11-21T22:01:37Z</dcterms:modified>
</cp:coreProperties>
</file>