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91" r:id="rId3"/>
    <p:sldId id="257" r:id="rId4"/>
    <p:sldId id="292" r:id="rId5"/>
    <p:sldId id="294" r:id="rId6"/>
    <p:sldId id="299" r:id="rId7"/>
    <p:sldId id="293" r:id="rId8"/>
    <p:sldId id="295" r:id="rId9"/>
    <p:sldId id="296" r:id="rId10"/>
    <p:sldId id="297" r:id="rId11"/>
    <p:sldId id="29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6B1926CD-E0EE-FA5C-8293-1689BE0F0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095DBB1A-BFFD-6023-1958-2CF06216E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08A2E3E9-A151-36C1-DA90-593A62FAC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8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37AADFC4-41D2-9410-1CF6-03CEBBD3A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6085DD11-B625-E1F2-2DCE-502F649F0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E09E128C-CA33-0143-0232-F517C5A29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64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155A6DA2-271A-CAD4-E336-C5D8E718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D1BB65ED-C6F9-123E-A8E8-E23AC0201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97480D07-048B-9C2B-EFE3-BCB00244D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27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0170A13F-45C7-E45C-3FDE-7F0EE04A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0634129A-8D67-63C2-4BBA-17EE6F740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98769B04-A083-A5B2-AA69-5A2CF677D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3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9405CD2B-444A-4CCA-817B-E9CBE4C9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7A6F17F5-2F9C-D1B6-414C-E291EA25E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D13CE02F-2BE0-3468-73E9-A6674EA6C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39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33CFB245-5BB8-6773-0366-C28C560A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9753E192-D024-B340-D6D0-970617B61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28474179-658D-DE31-0E41-066FF5995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69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>
          <a:extLst>
            <a:ext uri="{FF2B5EF4-FFF2-40B4-BE49-F238E27FC236}">
              <a16:creationId xmlns:a16="http://schemas.microsoft.com/office/drawing/2014/main" id="{9DA33103-E308-6D20-95F8-C858229C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d362d286f3_1_188:notes">
            <a:extLst>
              <a:ext uri="{FF2B5EF4-FFF2-40B4-BE49-F238E27FC236}">
                <a16:creationId xmlns:a16="http://schemas.microsoft.com/office/drawing/2014/main" id="{F043F479-792D-852D-07A4-B88F21FB4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d362d286f3_1_188:notes">
            <a:extLst>
              <a:ext uri="{FF2B5EF4-FFF2-40B4-BE49-F238E27FC236}">
                <a16:creationId xmlns:a16="http://schemas.microsoft.com/office/drawing/2014/main" id="{6F99878C-ABBD-96A6-82BB-82AA8FCEA5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7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8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3"/>
          <p:cNvSpPr txBox="1">
            <a:spLocks noGrp="1"/>
          </p:cNvSpPr>
          <p:nvPr>
            <p:ph type="title"/>
          </p:nvPr>
        </p:nvSpPr>
        <p:spPr>
          <a:xfrm>
            <a:off x="3235922" y="1749615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0" name="Google Shape;1230;p13"/>
          <p:cNvSpPr txBox="1">
            <a:spLocks noGrp="1"/>
          </p:cNvSpPr>
          <p:nvPr>
            <p:ph type="subTitle" idx="1"/>
          </p:nvPr>
        </p:nvSpPr>
        <p:spPr>
          <a:xfrm>
            <a:off x="3235963" y="2202000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13"/>
          <p:cNvSpPr txBox="1">
            <a:spLocks noGrp="1"/>
          </p:cNvSpPr>
          <p:nvPr>
            <p:ph type="title" idx="2"/>
          </p:nvPr>
        </p:nvSpPr>
        <p:spPr>
          <a:xfrm>
            <a:off x="3235922" y="3210890"/>
            <a:ext cx="408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2" name="Google Shape;1232;p13"/>
          <p:cNvSpPr txBox="1">
            <a:spLocks noGrp="1"/>
          </p:cNvSpPr>
          <p:nvPr>
            <p:ph type="subTitle" idx="3"/>
          </p:nvPr>
        </p:nvSpPr>
        <p:spPr>
          <a:xfrm>
            <a:off x="3235938" y="3663275"/>
            <a:ext cx="40830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13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234" name="Google Shape;1234;p13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1235" name="Google Shape;123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1260" name="Google Shape;126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13"/>
          <p:cNvGrpSpPr/>
          <p:nvPr/>
        </p:nvGrpSpPr>
        <p:grpSpPr>
          <a:xfrm rot="-5093901">
            <a:off x="7213424" y="2843745"/>
            <a:ext cx="3027432" cy="2285876"/>
            <a:chOff x="-117152" y="119040"/>
            <a:chExt cx="2591028" cy="1956368"/>
          </a:xfrm>
        </p:grpSpPr>
        <p:sp>
          <p:nvSpPr>
            <p:cNvPr id="1285" name="Google Shape;1285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3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1310" name="Google Shape;1310;p1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3"/>
          <p:cNvGrpSpPr/>
          <p:nvPr/>
        </p:nvGrpSpPr>
        <p:grpSpPr>
          <a:xfrm rot="2700000">
            <a:off x="7288418" y="1012373"/>
            <a:ext cx="552488" cy="527799"/>
            <a:chOff x="463675" y="309009"/>
            <a:chExt cx="739901" cy="706704"/>
          </a:xfrm>
        </p:grpSpPr>
        <p:sp>
          <p:nvSpPr>
            <p:cNvPr id="1335" name="Google Shape;1335;p1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13"/>
          <p:cNvGrpSpPr/>
          <p:nvPr/>
        </p:nvGrpSpPr>
        <p:grpSpPr>
          <a:xfrm rot="-608471">
            <a:off x="633620" y="2641284"/>
            <a:ext cx="828526" cy="437572"/>
            <a:chOff x="-4158137" y="2836815"/>
            <a:chExt cx="1191848" cy="629455"/>
          </a:xfrm>
        </p:grpSpPr>
        <p:sp>
          <p:nvSpPr>
            <p:cNvPr id="1342" name="Google Shape;1342;p1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13"/>
          <p:cNvGrpSpPr/>
          <p:nvPr/>
        </p:nvGrpSpPr>
        <p:grpSpPr>
          <a:xfrm rot="3423584">
            <a:off x="7883729" y="2043008"/>
            <a:ext cx="552513" cy="476834"/>
            <a:chOff x="2100925" y="-2214037"/>
            <a:chExt cx="2136822" cy="1844136"/>
          </a:xfrm>
        </p:grpSpPr>
        <p:sp>
          <p:nvSpPr>
            <p:cNvPr id="1346" name="Google Shape;1346;p1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552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137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323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22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054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81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8170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20"/>
          <p:cNvGrpSpPr/>
          <p:nvPr/>
        </p:nvGrpSpPr>
        <p:grpSpPr>
          <a:xfrm rot="266247">
            <a:off x="244423" y="-271526"/>
            <a:ext cx="3027364" cy="2285825"/>
            <a:chOff x="-117152" y="119040"/>
            <a:chExt cx="2591028" cy="1956368"/>
          </a:xfrm>
        </p:grpSpPr>
        <p:sp>
          <p:nvSpPr>
            <p:cNvPr id="1990" name="Google Shape;199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0"/>
          <p:cNvGrpSpPr/>
          <p:nvPr/>
        </p:nvGrpSpPr>
        <p:grpSpPr>
          <a:xfrm>
            <a:off x="2773550" y="2843779"/>
            <a:ext cx="3027357" cy="2285820"/>
            <a:chOff x="-117152" y="119040"/>
            <a:chExt cx="2591028" cy="1956368"/>
          </a:xfrm>
        </p:grpSpPr>
        <p:sp>
          <p:nvSpPr>
            <p:cNvPr id="2015" name="Google Shape;201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20"/>
          <p:cNvGrpSpPr/>
          <p:nvPr/>
        </p:nvGrpSpPr>
        <p:grpSpPr>
          <a:xfrm rot="-900055">
            <a:off x="6362459" y="2677579"/>
            <a:ext cx="3467592" cy="2618221"/>
            <a:chOff x="-117152" y="119040"/>
            <a:chExt cx="2591028" cy="1956368"/>
          </a:xfrm>
        </p:grpSpPr>
        <p:sp>
          <p:nvSpPr>
            <p:cNvPr id="2040" name="Google Shape;2040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20"/>
          <p:cNvGrpSpPr/>
          <p:nvPr/>
        </p:nvGrpSpPr>
        <p:grpSpPr>
          <a:xfrm rot="10800000">
            <a:off x="4705182" y="-296980"/>
            <a:ext cx="3377664" cy="2550321"/>
            <a:chOff x="-117152" y="119040"/>
            <a:chExt cx="2591028" cy="1956368"/>
          </a:xfrm>
        </p:grpSpPr>
        <p:sp>
          <p:nvSpPr>
            <p:cNvPr id="2065" name="Google Shape;2065;p2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20"/>
          <p:cNvSpPr txBox="1">
            <a:spLocks noGrp="1"/>
          </p:cNvSpPr>
          <p:nvPr>
            <p:ph type="title"/>
          </p:nvPr>
        </p:nvSpPr>
        <p:spPr>
          <a:xfrm>
            <a:off x="723300" y="3240513"/>
            <a:ext cx="38487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1"/>
          </p:nvPr>
        </p:nvSpPr>
        <p:spPr>
          <a:xfrm>
            <a:off x="723300" y="1371088"/>
            <a:ext cx="3810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91" name="Google Shape;2091;p20"/>
          <p:cNvGrpSpPr/>
          <p:nvPr/>
        </p:nvGrpSpPr>
        <p:grpSpPr>
          <a:xfrm rot="-1568367">
            <a:off x="4876552" y="2047848"/>
            <a:ext cx="626689" cy="613327"/>
            <a:chOff x="-7798725" y="679788"/>
            <a:chExt cx="189950" cy="185900"/>
          </a:xfrm>
        </p:grpSpPr>
        <p:sp>
          <p:nvSpPr>
            <p:cNvPr id="2092" name="Google Shape;2092;p2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20"/>
          <p:cNvGrpSpPr/>
          <p:nvPr/>
        </p:nvGrpSpPr>
        <p:grpSpPr>
          <a:xfrm rot="-608471">
            <a:off x="1372170" y="4267109"/>
            <a:ext cx="828526" cy="437572"/>
            <a:chOff x="-4158137" y="2836815"/>
            <a:chExt cx="1191848" cy="629455"/>
          </a:xfrm>
        </p:grpSpPr>
        <p:sp>
          <p:nvSpPr>
            <p:cNvPr id="2095" name="Google Shape;2095;p2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0"/>
          <p:cNvGrpSpPr/>
          <p:nvPr/>
        </p:nvGrpSpPr>
        <p:grpSpPr>
          <a:xfrm>
            <a:off x="3555964" y="437390"/>
            <a:ext cx="552484" cy="527766"/>
            <a:chOff x="463675" y="309009"/>
            <a:chExt cx="739901" cy="706704"/>
          </a:xfrm>
        </p:grpSpPr>
        <p:sp>
          <p:nvSpPr>
            <p:cNvPr id="2099" name="Google Shape;2099;p2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20"/>
          <p:cNvGrpSpPr/>
          <p:nvPr/>
        </p:nvGrpSpPr>
        <p:grpSpPr>
          <a:xfrm rot="3423584">
            <a:off x="7858654" y="1614795"/>
            <a:ext cx="552513" cy="476834"/>
            <a:chOff x="2100925" y="-2214037"/>
            <a:chExt cx="2136822" cy="1844136"/>
          </a:xfrm>
        </p:grpSpPr>
        <p:sp>
          <p:nvSpPr>
            <p:cNvPr id="2106" name="Google Shape;2106;p2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5889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1"/>
          <p:cNvSpPr txBox="1">
            <a:spLocks noGrp="1"/>
          </p:cNvSpPr>
          <p:nvPr>
            <p:ph type="subTitle" idx="1"/>
          </p:nvPr>
        </p:nvSpPr>
        <p:spPr>
          <a:xfrm>
            <a:off x="720000" y="2505013"/>
            <a:ext cx="3017400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1"/>
          <p:cNvSpPr txBox="1">
            <a:spLocks noGrp="1"/>
          </p:cNvSpPr>
          <p:nvPr>
            <p:ph type="title"/>
          </p:nvPr>
        </p:nvSpPr>
        <p:spPr>
          <a:xfrm>
            <a:off x="720000" y="1181400"/>
            <a:ext cx="3017400" cy="131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1"/>
          <p:cNvGrpSpPr/>
          <p:nvPr/>
        </p:nvGrpSpPr>
        <p:grpSpPr>
          <a:xfrm rot="10636909">
            <a:off x="102867" y="-1588543"/>
            <a:ext cx="3474851" cy="2623702"/>
            <a:chOff x="-117152" y="119040"/>
            <a:chExt cx="2591028" cy="1956368"/>
          </a:xfrm>
        </p:grpSpPr>
        <p:sp>
          <p:nvSpPr>
            <p:cNvPr id="2114" name="Google Shape;2114;p21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21"/>
          <p:cNvGrpSpPr/>
          <p:nvPr/>
        </p:nvGrpSpPr>
        <p:grpSpPr>
          <a:xfrm rot="10636952">
            <a:off x="3450868" y="-582688"/>
            <a:ext cx="5764009" cy="2535558"/>
            <a:chOff x="-2972337" y="2842113"/>
            <a:chExt cx="1626650" cy="715575"/>
          </a:xfrm>
        </p:grpSpPr>
        <p:sp>
          <p:nvSpPr>
            <p:cNvPr id="2138" name="Google Shape;2138;p2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1"/>
          <p:cNvGrpSpPr/>
          <p:nvPr/>
        </p:nvGrpSpPr>
        <p:grpSpPr>
          <a:xfrm rot="10636916">
            <a:off x="8331613" y="1936359"/>
            <a:ext cx="3722702" cy="2766926"/>
            <a:chOff x="-2972337" y="2908738"/>
            <a:chExt cx="873075" cy="648950"/>
          </a:xfrm>
        </p:grpSpPr>
        <p:sp>
          <p:nvSpPr>
            <p:cNvPr id="2170" name="Google Shape;2170;p2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21"/>
          <p:cNvGrpSpPr/>
          <p:nvPr/>
        </p:nvGrpSpPr>
        <p:grpSpPr>
          <a:xfrm rot="-608471">
            <a:off x="2679320" y="622059"/>
            <a:ext cx="828526" cy="437572"/>
            <a:chOff x="-4158137" y="2836815"/>
            <a:chExt cx="1191848" cy="629455"/>
          </a:xfrm>
        </p:grpSpPr>
        <p:sp>
          <p:nvSpPr>
            <p:cNvPr id="2190" name="Google Shape;2190;p2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 rot="3126616" flipH="1">
            <a:off x="7637397" y="1460021"/>
            <a:ext cx="437006" cy="377149"/>
            <a:chOff x="2100925" y="-2214037"/>
            <a:chExt cx="2136822" cy="1844136"/>
          </a:xfrm>
        </p:grpSpPr>
        <p:sp>
          <p:nvSpPr>
            <p:cNvPr id="2194" name="Google Shape;2194;p2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2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853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2"/>
          <p:cNvSpPr txBox="1">
            <a:spLocks noGrp="1"/>
          </p:cNvSpPr>
          <p:nvPr>
            <p:ph type="subTitle" idx="1"/>
          </p:nvPr>
        </p:nvSpPr>
        <p:spPr>
          <a:xfrm>
            <a:off x="4329925" y="2231950"/>
            <a:ext cx="3565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0" name="Google Shape;2200;p22"/>
          <p:cNvSpPr txBox="1">
            <a:spLocks noGrp="1"/>
          </p:cNvSpPr>
          <p:nvPr>
            <p:ph type="title"/>
          </p:nvPr>
        </p:nvSpPr>
        <p:spPr>
          <a:xfrm>
            <a:off x="4329875" y="1368350"/>
            <a:ext cx="40941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01" name="Google Shape;2201;p22"/>
          <p:cNvGrpSpPr/>
          <p:nvPr/>
        </p:nvGrpSpPr>
        <p:grpSpPr>
          <a:xfrm rot="-1170680" flipH="1">
            <a:off x="4540196" y="3277546"/>
            <a:ext cx="5764007" cy="2299482"/>
            <a:chOff x="-2972337" y="2908738"/>
            <a:chExt cx="1626650" cy="648950"/>
          </a:xfrm>
        </p:grpSpPr>
        <p:sp>
          <p:nvSpPr>
            <p:cNvPr id="2202" name="Google Shape;2202;p2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22"/>
          <p:cNvGrpSpPr/>
          <p:nvPr/>
        </p:nvGrpSpPr>
        <p:grpSpPr>
          <a:xfrm rot="163084" flipH="1">
            <a:off x="7456963" y="-578510"/>
            <a:ext cx="3722702" cy="2766926"/>
            <a:chOff x="-2972337" y="2908738"/>
            <a:chExt cx="873075" cy="648950"/>
          </a:xfrm>
        </p:grpSpPr>
        <p:sp>
          <p:nvSpPr>
            <p:cNvPr id="2233" name="Google Shape;223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22"/>
          <p:cNvGrpSpPr/>
          <p:nvPr/>
        </p:nvGrpSpPr>
        <p:grpSpPr>
          <a:xfrm rot="163084" flipH="1">
            <a:off x="438613" y="-776610"/>
            <a:ext cx="3722702" cy="2766926"/>
            <a:chOff x="-2972337" y="2908738"/>
            <a:chExt cx="873075" cy="648950"/>
          </a:xfrm>
        </p:grpSpPr>
        <p:sp>
          <p:nvSpPr>
            <p:cNvPr id="2253" name="Google Shape;2253;p2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22"/>
          <p:cNvGrpSpPr/>
          <p:nvPr/>
        </p:nvGrpSpPr>
        <p:grpSpPr>
          <a:xfrm rot="-608471">
            <a:off x="6250420" y="506934"/>
            <a:ext cx="828526" cy="437572"/>
            <a:chOff x="-4158137" y="2836815"/>
            <a:chExt cx="1191848" cy="629455"/>
          </a:xfrm>
        </p:grpSpPr>
        <p:sp>
          <p:nvSpPr>
            <p:cNvPr id="2273" name="Google Shape;2273;p2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22"/>
          <p:cNvGrpSpPr/>
          <p:nvPr/>
        </p:nvGrpSpPr>
        <p:grpSpPr>
          <a:xfrm>
            <a:off x="8147751" y="2485077"/>
            <a:ext cx="552484" cy="527766"/>
            <a:chOff x="463675" y="309009"/>
            <a:chExt cx="739901" cy="706704"/>
          </a:xfrm>
        </p:grpSpPr>
        <p:sp>
          <p:nvSpPr>
            <p:cNvPr id="2277" name="Google Shape;2277;p2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22"/>
          <p:cNvGrpSpPr/>
          <p:nvPr/>
        </p:nvGrpSpPr>
        <p:grpSpPr>
          <a:xfrm rot="-1568367">
            <a:off x="4741464" y="544073"/>
            <a:ext cx="626689" cy="613327"/>
            <a:chOff x="-7798725" y="679788"/>
            <a:chExt cx="189950" cy="185900"/>
          </a:xfrm>
        </p:grpSpPr>
        <p:sp>
          <p:nvSpPr>
            <p:cNvPr id="2284" name="Google Shape;2284;p2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4863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3"/>
          <p:cNvSpPr txBox="1">
            <a:spLocks noGrp="1"/>
          </p:cNvSpPr>
          <p:nvPr>
            <p:ph type="subTitle" idx="1"/>
          </p:nvPr>
        </p:nvSpPr>
        <p:spPr>
          <a:xfrm>
            <a:off x="723350" y="2292200"/>
            <a:ext cx="24180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8" name="Google Shape;2288;p23"/>
          <p:cNvSpPr txBox="1">
            <a:spLocks noGrp="1"/>
          </p:cNvSpPr>
          <p:nvPr>
            <p:ph type="title"/>
          </p:nvPr>
        </p:nvSpPr>
        <p:spPr>
          <a:xfrm>
            <a:off x="723300" y="1459200"/>
            <a:ext cx="38487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289" name="Google Shape;2289;p23"/>
          <p:cNvGrpSpPr/>
          <p:nvPr/>
        </p:nvGrpSpPr>
        <p:grpSpPr>
          <a:xfrm rot="1170680">
            <a:off x="1314076" y="3277546"/>
            <a:ext cx="5764007" cy="2299482"/>
            <a:chOff x="-2972337" y="2908738"/>
            <a:chExt cx="1626650" cy="648950"/>
          </a:xfrm>
        </p:grpSpPr>
        <p:sp>
          <p:nvSpPr>
            <p:cNvPr id="2290" name="Google Shape;2290;p2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3"/>
          <p:cNvGrpSpPr/>
          <p:nvPr/>
        </p:nvGrpSpPr>
        <p:grpSpPr>
          <a:xfrm rot="-163084">
            <a:off x="438613" y="-578510"/>
            <a:ext cx="3722702" cy="2766926"/>
            <a:chOff x="-2972337" y="2908738"/>
            <a:chExt cx="873075" cy="648950"/>
          </a:xfrm>
        </p:grpSpPr>
        <p:sp>
          <p:nvSpPr>
            <p:cNvPr id="2321" name="Google Shape;232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0" name="Google Shape;2340;p23"/>
          <p:cNvGrpSpPr/>
          <p:nvPr/>
        </p:nvGrpSpPr>
        <p:grpSpPr>
          <a:xfrm rot="-163084">
            <a:off x="7456963" y="-776610"/>
            <a:ext cx="3722702" cy="2766926"/>
            <a:chOff x="-2972337" y="2908738"/>
            <a:chExt cx="873075" cy="648950"/>
          </a:xfrm>
        </p:grpSpPr>
        <p:sp>
          <p:nvSpPr>
            <p:cNvPr id="2341" name="Google Shape;2341;p2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23"/>
          <p:cNvGrpSpPr/>
          <p:nvPr/>
        </p:nvGrpSpPr>
        <p:grpSpPr>
          <a:xfrm rot="-608471">
            <a:off x="1047633" y="952109"/>
            <a:ext cx="828526" cy="437572"/>
            <a:chOff x="-4158137" y="2836815"/>
            <a:chExt cx="1191848" cy="629455"/>
          </a:xfrm>
        </p:grpSpPr>
        <p:sp>
          <p:nvSpPr>
            <p:cNvPr id="2361" name="Google Shape;2361;p2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23"/>
          <p:cNvGrpSpPr/>
          <p:nvPr/>
        </p:nvGrpSpPr>
        <p:grpSpPr>
          <a:xfrm rot="-1568367">
            <a:off x="5956452" y="244123"/>
            <a:ext cx="626689" cy="613327"/>
            <a:chOff x="-7798725" y="679788"/>
            <a:chExt cx="189950" cy="185900"/>
          </a:xfrm>
        </p:grpSpPr>
        <p:sp>
          <p:nvSpPr>
            <p:cNvPr id="2365" name="Google Shape;2365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2367;p23"/>
          <p:cNvGrpSpPr/>
          <p:nvPr/>
        </p:nvGrpSpPr>
        <p:grpSpPr>
          <a:xfrm rot="3423584">
            <a:off x="1861779" y="3962995"/>
            <a:ext cx="552513" cy="476834"/>
            <a:chOff x="2100925" y="-2214037"/>
            <a:chExt cx="2136822" cy="1844136"/>
          </a:xfrm>
        </p:grpSpPr>
        <p:sp>
          <p:nvSpPr>
            <p:cNvPr id="2368" name="Google Shape;2368;p2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3"/>
          <p:cNvGrpSpPr/>
          <p:nvPr/>
        </p:nvGrpSpPr>
        <p:grpSpPr>
          <a:xfrm rot="-1568367">
            <a:off x="409964" y="3729073"/>
            <a:ext cx="626689" cy="613327"/>
            <a:chOff x="-7798725" y="679788"/>
            <a:chExt cx="189950" cy="185900"/>
          </a:xfrm>
        </p:grpSpPr>
        <p:sp>
          <p:nvSpPr>
            <p:cNvPr id="2373" name="Google Shape;2373;p2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3"/>
          <p:cNvGrpSpPr/>
          <p:nvPr/>
        </p:nvGrpSpPr>
        <p:grpSpPr>
          <a:xfrm rot="2363519">
            <a:off x="5468231" y="4137308"/>
            <a:ext cx="552516" cy="527771"/>
            <a:chOff x="463675" y="309009"/>
            <a:chExt cx="739901" cy="706704"/>
          </a:xfrm>
        </p:grpSpPr>
        <p:sp>
          <p:nvSpPr>
            <p:cNvPr id="2376" name="Google Shape;2376;p2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586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523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oogle Shape;2509;p25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510" name="Google Shape;2510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25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534" name="Google Shape;253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25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559" name="Google Shape;2559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25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584" name="Google Shape;2584;p2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25"/>
          <p:cNvSpPr txBox="1">
            <a:spLocks noGrp="1"/>
          </p:cNvSpPr>
          <p:nvPr>
            <p:ph type="title"/>
          </p:nvPr>
        </p:nvSpPr>
        <p:spPr>
          <a:xfrm>
            <a:off x="11862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9" name="Google Shape;2609;p25"/>
          <p:cNvSpPr txBox="1">
            <a:spLocks noGrp="1"/>
          </p:cNvSpPr>
          <p:nvPr>
            <p:ph type="subTitle" idx="1"/>
          </p:nvPr>
        </p:nvSpPr>
        <p:spPr>
          <a:xfrm>
            <a:off x="11862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0" name="Google Shape;2610;p25"/>
          <p:cNvSpPr txBox="1">
            <a:spLocks noGrp="1"/>
          </p:cNvSpPr>
          <p:nvPr>
            <p:ph type="title" idx="2"/>
          </p:nvPr>
        </p:nvSpPr>
        <p:spPr>
          <a:xfrm>
            <a:off x="34974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1" name="Google Shape;2611;p25"/>
          <p:cNvSpPr txBox="1">
            <a:spLocks noGrp="1"/>
          </p:cNvSpPr>
          <p:nvPr>
            <p:ph type="subTitle" idx="3"/>
          </p:nvPr>
        </p:nvSpPr>
        <p:spPr>
          <a:xfrm>
            <a:off x="34974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2" name="Google Shape;2612;p25"/>
          <p:cNvSpPr txBox="1">
            <a:spLocks noGrp="1"/>
          </p:cNvSpPr>
          <p:nvPr>
            <p:ph type="title" idx="4"/>
          </p:nvPr>
        </p:nvSpPr>
        <p:spPr>
          <a:xfrm>
            <a:off x="5808600" y="3611625"/>
            <a:ext cx="20460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3" name="Google Shape;2613;p25"/>
          <p:cNvSpPr txBox="1">
            <a:spLocks noGrp="1"/>
          </p:cNvSpPr>
          <p:nvPr>
            <p:ph type="subTitle" idx="5"/>
          </p:nvPr>
        </p:nvSpPr>
        <p:spPr>
          <a:xfrm>
            <a:off x="5808600" y="3901470"/>
            <a:ext cx="2046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4" name="Google Shape;2614;p25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15" name="Google Shape;2615;p25"/>
          <p:cNvGrpSpPr/>
          <p:nvPr/>
        </p:nvGrpSpPr>
        <p:grpSpPr>
          <a:xfrm>
            <a:off x="1663539" y="619465"/>
            <a:ext cx="552484" cy="527766"/>
            <a:chOff x="463675" y="309009"/>
            <a:chExt cx="739901" cy="706704"/>
          </a:xfrm>
        </p:grpSpPr>
        <p:sp>
          <p:nvSpPr>
            <p:cNvPr id="2616" name="Google Shape;2616;p2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25"/>
          <p:cNvGrpSpPr/>
          <p:nvPr/>
        </p:nvGrpSpPr>
        <p:grpSpPr>
          <a:xfrm rot="2245130">
            <a:off x="7232176" y="924477"/>
            <a:ext cx="828515" cy="437567"/>
            <a:chOff x="-4158137" y="2836815"/>
            <a:chExt cx="1191848" cy="629455"/>
          </a:xfrm>
        </p:grpSpPr>
        <p:sp>
          <p:nvSpPr>
            <p:cNvPr id="2623" name="Google Shape;2623;p25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25"/>
          <p:cNvGrpSpPr/>
          <p:nvPr/>
        </p:nvGrpSpPr>
        <p:grpSpPr>
          <a:xfrm rot="-3423584" flipH="1">
            <a:off x="8090179" y="1971833"/>
            <a:ext cx="552513" cy="476834"/>
            <a:chOff x="2100925" y="-2214037"/>
            <a:chExt cx="2136822" cy="1844136"/>
          </a:xfrm>
        </p:grpSpPr>
        <p:sp>
          <p:nvSpPr>
            <p:cNvPr id="2627" name="Google Shape;2627;p2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0809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674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27"/>
          <p:cNvSpPr txBox="1">
            <a:spLocks noGrp="1"/>
          </p:cNvSpPr>
          <p:nvPr>
            <p:ph type="title"/>
          </p:nvPr>
        </p:nvSpPr>
        <p:spPr>
          <a:xfrm>
            <a:off x="857104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5" name="Google Shape;2755;p27"/>
          <p:cNvSpPr txBox="1">
            <a:spLocks noGrp="1"/>
          </p:cNvSpPr>
          <p:nvPr>
            <p:ph type="subTitle" idx="1"/>
          </p:nvPr>
        </p:nvSpPr>
        <p:spPr>
          <a:xfrm>
            <a:off x="720004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6" name="Google Shape;2756;p27"/>
          <p:cNvSpPr txBox="1">
            <a:spLocks noGrp="1"/>
          </p:cNvSpPr>
          <p:nvPr>
            <p:ph type="title" idx="2"/>
          </p:nvPr>
        </p:nvSpPr>
        <p:spPr>
          <a:xfrm>
            <a:off x="4895899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7" name="Google Shape;2757;p27"/>
          <p:cNvSpPr txBox="1">
            <a:spLocks noGrp="1"/>
          </p:cNvSpPr>
          <p:nvPr>
            <p:ph type="subTitle" idx="3"/>
          </p:nvPr>
        </p:nvSpPr>
        <p:spPr>
          <a:xfrm>
            <a:off x="4758799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8" name="Google Shape;2758;p27"/>
          <p:cNvSpPr txBox="1">
            <a:spLocks noGrp="1"/>
          </p:cNvSpPr>
          <p:nvPr>
            <p:ph type="title" idx="4"/>
          </p:nvPr>
        </p:nvSpPr>
        <p:spPr>
          <a:xfrm>
            <a:off x="2876503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9" name="Google Shape;2759;p27"/>
          <p:cNvSpPr txBox="1">
            <a:spLocks noGrp="1"/>
          </p:cNvSpPr>
          <p:nvPr>
            <p:ph type="subTitle" idx="5"/>
          </p:nvPr>
        </p:nvSpPr>
        <p:spPr>
          <a:xfrm>
            <a:off x="2739403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27"/>
          <p:cNvSpPr txBox="1">
            <a:spLocks noGrp="1"/>
          </p:cNvSpPr>
          <p:nvPr>
            <p:ph type="title" idx="6"/>
          </p:nvPr>
        </p:nvSpPr>
        <p:spPr>
          <a:xfrm>
            <a:off x="6915302" y="2571750"/>
            <a:ext cx="13716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27"/>
          <p:cNvSpPr txBox="1">
            <a:spLocks noGrp="1"/>
          </p:cNvSpPr>
          <p:nvPr>
            <p:ph type="subTitle" idx="7"/>
          </p:nvPr>
        </p:nvSpPr>
        <p:spPr>
          <a:xfrm>
            <a:off x="6778202" y="305940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62" name="Google Shape;2762;p27"/>
          <p:cNvGrpSpPr/>
          <p:nvPr/>
        </p:nvGrpSpPr>
        <p:grpSpPr>
          <a:xfrm rot="-5706099" flipH="1">
            <a:off x="7238239" y="-539711"/>
            <a:ext cx="3027432" cy="2272592"/>
            <a:chOff x="-117152" y="130410"/>
            <a:chExt cx="2591028" cy="1944999"/>
          </a:xfrm>
        </p:grpSpPr>
        <p:sp>
          <p:nvSpPr>
            <p:cNvPr id="2763" name="Google Shape;2763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27"/>
          <p:cNvGrpSpPr/>
          <p:nvPr/>
        </p:nvGrpSpPr>
        <p:grpSpPr>
          <a:xfrm flipH="1">
            <a:off x="8128886" y="2481304"/>
            <a:ext cx="3027357" cy="2285820"/>
            <a:chOff x="-117152" y="119040"/>
            <a:chExt cx="2591028" cy="1956368"/>
          </a:xfrm>
        </p:grpSpPr>
        <p:sp>
          <p:nvSpPr>
            <p:cNvPr id="2787" name="Google Shape;278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7"/>
          <p:cNvGrpSpPr/>
          <p:nvPr/>
        </p:nvGrpSpPr>
        <p:grpSpPr>
          <a:xfrm rot="5093901" flipH="1">
            <a:off x="-1485712" y="2947720"/>
            <a:ext cx="3027432" cy="2285876"/>
            <a:chOff x="-117152" y="119040"/>
            <a:chExt cx="2591028" cy="1956368"/>
          </a:xfrm>
        </p:grpSpPr>
        <p:sp>
          <p:nvSpPr>
            <p:cNvPr id="2812" name="Google Shape;2812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6" name="Google Shape;2836;p27"/>
          <p:cNvGrpSpPr/>
          <p:nvPr/>
        </p:nvGrpSpPr>
        <p:grpSpPr>
          <a:xfrm rot="10800000" flipH="1">
            <a:off x="-1581025" y="-571639"/>
            <a:ext cx="3027357" cy="2285820"/>
            <a:chOff x="-117152" y="119040"/>
            <a:chExt cx="2591028" cy="1956368"/>
          </a:xfrm>
        </p:grpSpPr>
        <p:sp>
          <p:nvSpPr>
            <p:cNvPr id="2837" name="Google Shape;2837;p2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27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62" name="Google Shape;2862;p27"/>
          <p:cNvGrpSpPr/>
          <p:nvPr/>
        </p:nvGrpSpPr>
        <p:grpSpPr>
          <a:xfrm rot="-608471">
            <a:off x="1853658" y="4487321"/>
            <a:ext cx="828526" cy="437572"/>
            <a:chOff x="-4158137" y="2836815"/>
            <a:chExt cx="1191848" cy="629455"/>
          </a:xfrm>
        </p:grpSpPr>
        <p:sp>
          <p:nvSpPr>
            <p:cNvPr id="2863" name="Google Shape;2863;p2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27"/>
          <p:cNvGrpSpPr/>
          <p:nvPr/>
        </p:nvGrpSpPr>
        <p:grpSpPr>
          <a:xfrm>
            <a:off x="281814" y="2088965"/>
            <a:ext cx="552484" cy="527766"/>
            <a:chOff x="463675" y="309009"/>
            <a:chExt cx="739901" cy="706704"/>
          </a:xfrm>
        </p:grpSpPr>
        <p:sp>
          <p:nvSpPr>
            <p:cNvPr id="2867" name="Google Shape;2867;p2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27"/>
          <p:cNvGrpSpPr/>
          <p:nvPr/>
        </p:nvGrpSpPr>
        <p:grpSpPr>
          <a:xfrm rot="3423584">
            <a:off x="6303454" y="4348420"/>
            <a:ext cx="552513" cy="476834"/>
            <a:chOff x="2100925" y="-2214037"/>
            <a:chExt cx="2136822" cy="1844136"/>
          </a:xfrm>
        </p:grpSpPr>
        <p:sp>
          <p:nvSpPr>
            <p:cNvPr id="2874" name="Google Shape;2874;p2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8" name="Google Shape;2878;p27"/>
          <p:cNvGrpSpPr/>
          <p:nvPr/>
        </p:nvGrpSpPr>
        <p:grpSpPr>
          <a:xfrm rot="-1568367">
            <a:off x="1074452" y="1049761"/>
            <a:ext cx="626689" cy="613327"/>
            <a:chOff x="-7798725" y="679788"/>
            <a:chExt cx="189950" cy="185900"/>
          </a:xfrm>
        </p:grpSpPr>
        <p:sp>
          <p:nvSpPr>
            <p:cNvPr id="2879" name="Google Shape;2879;p2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362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9572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29"/>
          <p:cNvSpPr txBox="1">
            <a:spLocks noGrp="1"/>
          </p:cNvSpPr>
          <p:nvPr>
            <p:ph type="subTitle" idx="1"/>
          </p:nvPr>
        </p:nvSpPr>
        <p:spPr>
          <a:xfrm>
            <a:off x="6161225" y="248602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0" name="Google Shape;3010;p29"/>
          <p:cNvSpPr txBox="1">
            <a:spLocks noGrp="1"/>
          </p:cNvSpPr>
          <p:nvPr>
            <p:ph type="subTitle" idx="2"/>
          </p:nvPr>
        </p:nvSpPr>
        <p:spPr>
          <a:xfrm>
            <a:off x="6161226" y="3115600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1" name="Google Shape;3011;p29"/>
          <p:cNvSpPr txBox="1">
            <a:spLocks noGrp="1"/>
          </p:cNvSpPr>
          <p:nvPr>
            <p:ph type="subTitle" idx="3"/>
          </p:nvPr>
        </p:nvSpPr>
        <p:spPr>
          <a:xfrm>
            <a:off x="6161225" y="37451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2" name="Google Shape;3012;p29"/>
          <p:cNvSpPr txBox="1">
            <a:spLocks noGrp="1"/>
          </p:cNvSpPr>
          <p:nvPr>
            <p:ph type="subTitle" idx="4"/>
          </p:nvPr>
        </p:nvSpPr>
        <p:spPr>
          <a:xfrm>
            <a:off x="6161226" y="1853075"/>
            <a:ext cx="171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3" name="Google Shape;3013;p29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014" name="Google Shape;3014;p29"/>
          <p:cNvGrpSpPr/>
          <p:nvPr/>
        </p:nvGrpSpPr>
        <p:grpSpPr>
          <a:xfrm rot="-5706099" flipH="1">
            <a:off x="7181639" y="-539711"/>
            <a:ext cx="3027432" cy="2272592"/>
            <a:chOff x="-117152" y="130410"/>
            <a:chExt cx="2591028" cy="1944999"/>
          </a:xfrm>
        </p:grpSpPr>
        <p:sp>
          <p:nvSpPr>
            <p:cNvPr id="3015" name="Google Shape;3015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29"/>
          <p:cNvGrpSpPr/>
          <p:nvPr/>
        </p:nvGrpSpPr>
        <p:grpSpPr>
          <a:xfrm flipH="1">
            <a:off x="8072286" y="2481304"/>
            <a:ext cx="3027357" cy="2285820"/>
            <a:chOff x="-117152" y="119040"/>
            <a:chExt cx="2591028" cy="1956368"/>
          </a:xfrm>
        </p:grpSpPr>
        <p:sp>
          <p:nvSpPr>
            <p:cNvPr id="3039" name="Google Shape;303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29"/>
          <p:cNvGrpSpPr/>
          <p:nvPr/>
        </p:nvGrpSpPr>
        <p:grpSpPr>
          <a:xfrm rot="5093901" flipH="1">
            <a:off x="-1542312" y="2947720"/>
            <a:ext cx="3027432" cy="2285876"/>
            <a:chOff x="-117152" y="119040"/>
            <a:chExt cx="2591028" cy="1956368"/>
          </a:xfrm>
        </p:grpSpPr>
        <p:sp>
          <p:nvSpPr>
            <p:cNvPr id="3064" name="Google Shape;3064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29"/>
          <p:cNvGrpSpPr/>
          <p:nvPr/>
        </p:nvGrpSpPr>
        <p:grpSpPr>
          <a:xfrm rot="10800000" flipH="1">
            <a:off x="-1637625" y="-571639"/>
            <a:ext cx="3027357" cy="2285820"/>
            <a:chOff x="-117152" y="119040"/>
            <a:chExt cx="2591028" cy="1956368"/>
          </a:xfrm>
        </p:grpSpPr>
        <p:sp>
          <p:nvSpPr>
            <p:cNvPr id="3089" name="Google Shape;3089;p2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29"/>
          <p:cNvGrpSpPr/>
          <p:nvPr/>
        </p:nvGrpSpPr>
        <p:grpSpPr>
          <a:xfrm rot="-1568367">
            <a:off x="578927" y="2265086"/>
            <a:ext cx="626689" cy="613327"/>
            <a:chOff x="-7798725" y="679788"/>
            <a:chExt cx="189950" cy="185900"/>
          </a:xfrm>
        </p:grpSpPr>
        <p:sp>
          <p:nvSpPr>
            <p:cNvPr id="3114" name="Google Shape;3114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6" name="Google Shape;3116;p29"/>
          <p:cNvGrpSpPr/>
          <p:nvPr/>
        </p:nvGrpSpPr>
        <p:grpSpPr>
          <a:xfrm>
            <a:off x="7213664" y="291852"/>
            <a:ext cx="552484" cy="527766"/>
            <a:chOff x="463675" y="309009"/>
            <a:chExt cx="739901" cy="706704"/>
          </a:xfrm>
        </p:grpSpPr>
        <p:sp>
          <p:nvSpPr>
            <p:cNvPr id="3117" name="Google Shape;3117;p29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3" name="Google Shape;3123;p29"/>
          <p:cNvGrpSpPr/>
          <p:nvPr/>
        </p:nvGrpSpPr>
        <p:grpSpPr>
          <a:xfrm rot="3423584">
            <a:off x="1055716" y="1097670"/>
            <a:ext cx="552513" cy="476834"/>
            <a:chOff x="2100925" y="-2214037"/>
            <a:chExt cx="2136822" cy="1844136"/>
          </a:xfrm>
        </p:grpSpPr>
        <p:sp>
          <p:nvSpPr>
            <p:cNvPr id="3124" name="Google Shape;3124;p2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29"/>
          <p:cNvGrpSpPr/>
          <p:nvPr/>
        </p:nvGrpSpPr>
        <p:grpSpPr>
          <a:xfrm rot="-1568367">
            <a:off x="7869202" y="2316448"/>
            <a:ext cx="626689" cy="613327"/>
            <a:chOff x="-7798725" y="679788"/>
            <a:chExt cx="189950" cy="185900"/>
          </a:xfrm>
        </p:grpSpPr>
        <p:sp>
          <p:nvSpPr>
            <p:cNvPr id="3129" name="Google Shape;3129;p29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99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30"/>
          <p:cNvSpPr txBox="1">
            <a:spLocks noGrp="1"/>
          </p:cNvSpPr>
          <p:nvPr>
            <p:ph type="title"/>
          </p:nvPr>
        </p:nvSpPr>
        <p:spPr>
          <a:xfrm>
            <a:off x="11585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3" name="Google Shape;3133;p30"/>
          <p:cNvSpPr txBox="1">
            <a:spLocks noGrp="1"/>
          </p:cNvSpPr>
          <p:nvPr>
            <p:ph type="subTitle" idx="1"/>
          </p:nvPr>
        </p:nvSpPr>
        <p:spPr>
          <a:xfrm>
            <a:off x="11585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4" name="Google Shape;3134;p30"/>
          <p:cNvSpPr txBox="1">
            <a:spLocks noGrp="1"/>
          </p:cNvSpPr>
          <p:nvPr>
            <p:ph type="title" idx="2"/>
          </p:nvPr>
        </p:nvSpPr>
        <p:spPr>
          <a:xfrm>
            <a:off x="379530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5" name="Google Shape;3135;p30"/>
          <p:cNvSpPr txBox="1">
            <a:spLocks noGrp="1"/>
          </p:cNvSpPr>
          <p:nvPr>
            <p:ph type="subTitle" idx="3"/>
          </p:nvPr>
        </p:nvSpPr>
        <p:spPr>
          <a:xfrm>
            <a:off x="379530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6" name="Google Shape;3136;p30"/>
          <p:cNvSpPr txBox="1">
            <a:spLocks noGrp="1"/>
          </p:cNvSpPr>
          <p:nvPr>
            <p:ph type="title" idx="4"/>
          </p:nvPr>
        </p:nvSpPr>
        <p:spPr>
          <a:xfrm>
            <a:off x="11585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7" name="Google Shape;3137;p30"/>
          <p:cNvSpPr txBox="1">
            <a:spLocks noGrp="1"/>
          </p:cNvSpPr>
          <p:nvPr>
            <p:ph type="subTitle" idx="5"/>
          </p:nvPr>
        </p:nvSpPr>
        <p:spPr>
          <a:xfrm>
            <a:off x="11585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8" name="Google Shape;3138;p30"/>
          <p:cNvSpPr txBox="1">
            <a:spLocks noGrp="1"/>
          </p:cNvSpPr>
          <p:nvPr>
            <p:ph type="title" idx="6"/>
          </p:nvPr>
        </p:nvSpPr>
        <p:spPr>
          <a:xfrm>
            <a:off x="379530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9" name="Google Shape;3139;p30"/>
          <p:cNvSpPr txBox="1">
            <a:spLocks noGrp="1"/>
          </p:cNvSpPr>
          <p:nvPr>
            <p:ph type="subTitle" idx="7"/>
          </p:nvPr>
        </p:nvSpPr>
        <p:spPr>
          <a:xfrm>
            <a:off x="379530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0" name="Google Shape;3140;p30"/>
          <p:cNvSpPr txBox="1">
            <a:spLocks noGrp="1"/>
          </p:cNvSpPr>
          <p:nvPr>
            <p:ph type="title" idx="8"/>
          </p:nvPr>
        </p:nvSpPr>
        <p:spPr>
          <a:xfrm>
            <a:off x="6432050" y="2160475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1" name="Google Shape;3141;p30"/>
          <p:cNvSpPr txBox="1">
            <a:spLocks noGrp="1"/>
          </p:cNvSpPr>
          <p:nvPr>
            <p:ph type="subTitle" idx="9"/>
          </p:nvPr>
        </p:nvSpPr>
        <p:spPr>
          <a:xfrm>
            <a:off x="6432050" y="2435205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2" name="Google Shape;3142;p30"/>
          <p:cNvSpPr txBox="1">
            <a:spLocks noGrp="1"/>
          </p:cNvSpPr>
          <p:nvPr>
            <p:ph type="title" idx="13"/>
          </p:nvPr>
        </p:nvSpPr>
        <p:spPr>
          <a:xfrm>
            <a:off x="6432050" y="3969100"/>
            <a:ext cx="15534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3" name="Google Shape;3143;p30"/>
          <p:cNvSpPr txBox="1">
            <a:spLocks noGrp="1"/>
          </p:cNvSpPr>
          <p:nvPr>
            <p:ph type="subTitle" idx="14"/>
          </p:nvPr>
        </p:nvSpPr>
        <p:spPr>
          <a:xfrm>
            <a:off x="6432050" y="4236354"/>
            <a:ext cx="15534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4" name="Google Shape;3144;p30"/>
          <p:cNvSpPr txBox="1">
            <a:spLocks noGrp="1"/>
          </p:cNvSpPr>
          <p:nvPr>
            <p:ph type="title" idx="15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145" name="Google Shape;3145;p30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146" name="Google Shape;3146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0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170" name="Google Shape;317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30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195" name="Google Shape;3195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30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220" name="Google Shape;3220;p30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0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0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30"/>
          <p:cNvGrpSpPr/>
          <p:nvPr/>
        </p:nvGrpSpPr>
        <p:grpSpPr>
          <a:xfrm rot="-608471">
            <a:off x="1628058" y="611784"/>
            <a:ext cx="828526" cy="437572"/>
            <a:chOff x="-4158137" y="2836815"/>
            <a:chExt cx="1191848" cy="629455"/>
          </a:xfrm>
        </p:grpSpPr>
        <p:sp>
          <p:nvSpPr>
            <p:cNvPr id="3245" name="Google Shape;3245;p3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8" name="Google Shape;3248;p30"/>
          <p:cNvGrpSpPr/>
          <p:nvPr/>
        </p:nvGrpSpPr>
        <p:grpSpPr>
          <a:xfrm rot="3423584">
            <a:off x="8130879" y="2187820"/>
            <a:ext cx="552513" cy="476834"/>
            <a:chOff x="2100925" y="-2214037"/>
            <a:chExt cx="2136822" cy="1844136"/>
          </a:xfrm>
        </p:grpSpPr>
        <p:sp>
          <p:nvSpPr>
            <p:cNvPr id="3249" name="Google Shape;3249;p3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3" name="Google Shape;3253;p30"/>
          <p:cNvGrpSpPr/>
          <p:nvPr/>
        </p:nvGrpSpPr>
        <p:grpSpPr>
          <a:xfrm>
            <a:off x="534689" y="2259965"/>
            <a:ext cx="552484" cy="527766"/>
            <a:chOff x="463675" y="309009"/>
            <a:chExt cx="739901" cy="706704"/>
          </a:xfrm>
        </p:grpSpPr>
        <p:sp>
          <p:nvSpPr>
            <p:cNvPr id="3254" name="Google Shape;3254;p3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0" name="Google Shape;3260;p30"/>
          <p:cNvGrpSpPr/>
          <p:nvPr/>
        </p:nvGrpSpPr>
        <p:grpSpPr>
          <a:xfrm rot="-1568367">
            <a:off x="7435102" y="955798"/>
            <a:ext cx="626689" cy="613327"/>
            <a:chOff x="-7798725" y="679788"/>
            <a:chExt cx="189950" cy="185900"/>
          </a:xfrm>
        </p:grpSpPr>
        <p:sp>
          <p:nvSpPr>
            <p:cNvPr id="3261" name="Google Shape;3261;p30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500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31"/>
          <p:cNvSpPr txBox="1">
            <a:spLocks noGrp="1"/>
          </p:cNvSpPr>
          <p:nvPr>
            <p:ph type="title" hasCustomPrompt="1"/>
          </p:nvPr>
        </p:nvSpPr>
        <p:spPr>
          <a:xfrm>
            <a:off x="1680625" y="1148064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5" name="Google Shape;3265;p31"/>
          <p:cNvSpPr txBox="1">
            <a:spLocks noGrp="1"/>
          </p:cNvSpPr>
          <p:nvPr>
            <p:ph type="subTitle" idx="1"/>
          </p:nvPr>
        </p:nvSpPr>
        <p:spPr>
          <a:xfrm>
            <a:off x="2286025" y="2268863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6" name="Google Shape;3266;p31"/>
          <p:cNvSpPr txBox="1">
            <a:spLocks noGrp="1"/>
          </p:cNvSpPr>
          <p:nvPr>
            <p:ph type="title" idx="2" hasCustomPrompt="1"/>
          </p:nvPr>
        </p:nvSpPr>
        <p:spPr>
          <a:xfrm>
            <a:off x="1680625" y="2697563"/>
            <a:ext cx="5782800" cy="10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7" name="Google Shape;3267;p31"/>
          <p:cNvSpPr txBox="1">
            <a:spLocks noGrp="1"/>
          </p:cNvSpPr>
          <p:nvPr>
            <p:ph type="subTitle" idx="3"/>
          </p:nvPr>
        </p:nvSpPr>
        <p:spPr>
          <a:xfrm>
            <a:off x="2286025" y="3812438"/>
            <a:ext cx="4572000" cy="1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268" name="Google Shape;3268;p3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269" name="Google Shape;3269;p3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3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300" name="Google Shape;330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3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320" name="Google Shape;3320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349" name="Google Shape;334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3369" name="Google Shape;3369;p3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31"/>
          <p:cNvGrpSpPr/>
          <p:nvPr/>
        </p:nvGrpSpPr>
        <p:grpSpPr>
          <a:xfrm rot="-1568367">
            <a:off x="2903752" y="428073"/>
            <a:ext cx="626689" cy="613327"/>
            <a:chOff x="-7798725" y="679788"/>
            <a:chExt cx="189950" cy="185900"/>
          </a:xfrm>
        </p:grpSpPr>
        <p:sp>
          <p:nvSpPr>
            <p:cNvPr id="3389" name="Google Shape;3389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1" name="Google Shape;3391;p31"/>
          <p:cNvGrpSpPr/>
          <p:nvPr/>
        </p:nvGrpSpPr>
        <p:grpSpPr>
          <a:xfrm>
            <a:off x="7463414" y="1946377"/>
            <a:ext cx="552484" cy="527766"/>
            <a:chOff x="463675" y="309009"/>
            <a:chExt cx="739901" cy="706704"/>
          </a:xfrm>
        </p:grpSpPr>
        <p:sp>
          <p:nvSpPr>
            <p:cNvPr id="3392" name="Google Shape;3392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31"/>
          <p:cNvGrpSpPr/>
          <p:nvPr/>
        </p:nvGrpSpPr>
        <p:grpSpPr>
          <a:xfrm rot="3423584">
            <a:off x="1281629" y="1971845"/>
            <a:ext cx="552513" cy="476834"/>
            <a:chOff x="2100925" y="-2214037"/>
            <a:chExt cx="2136822" cy="1844136"/>
          </a:xfrm>
        </p:grpSpPr>
        <p:sp>
          <p:nvSpPr>
            <p:cNvPr id="3399" name="Google Shape;3399;p3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3403;p31"/>
          <p:cNvGrpSpPr/>
          <p:nvPr/>
        </p:nvGrpSpPr>
        <p:grpSpPr>
          <a:xfrm rot="2363519">
            <a:off x="5779531" y="586883"/>
            <a:ext cx="552516" cy="527771"/>
            <a:chOff x="463675" y="309009"/>
            <a:chExt cx="739901" cy="706704"/>
          </a:xfrm>
        </p:grpSpPr>
        <p:sp>
          <p:nvSpPr>
            <p:cNvPr id="3404" name="Google Shape;3404;p3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31"/>
          <p:cNvGrpSpPr/>
          <p:nvPr/>
        </p:nvGrpSpPr>
        <p:grpSpPr>
          <a:xfrm rot="-1568367">
            <a:off x="1244539" y="3919123"/>
            <a:ext cx="626689" cy="613327"/>
            <a:chOff x="-7798725" y="679788"/>
            <a:chExt cx="189950" cy="185900"/>
          </a:xfrm>
        </p:grpSpPr>
        <p:sp>
          <p:nvSpPr>
            <p:cNvPr id="3411" name="Google Shape;3411;p3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31"/>
          <p:cNvGrpSpPr/>
          <p:nvPr/>
        </p:nvGrpSpPr>
        <p:grpSpPr>
          <a:xfrm rot="-608471">
            <a:off x="7155333" y="4090334"/>
            <a:ext cx="828526" cy="437572"/>
            <a:chOff x="-4158137" y="2836815"/>
            <a:chExt cx="1191848" cy="629455"/>
          </a:xfrm>
        </p:grpSpPr>
        <p:sp>
          <p:nvSpPr>
            <p:cNvPr id="3414" name="Google Shape;3414;p3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9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1"/>
          </p:nvPr>
        </p:nvSpPr>
        <p:spPr>
          <a:xfrm>
            <a:off x="720000" y="1329425"/>
            <a:ext cx="7704000" cy="3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36" name="Google Shape;236;p4"/>
          <p:cNvGrpSpPr/>
          <p:nvPr/>
        </p:nvGrpSpPr>
        <p:grpSpPr>
          <a:xfrm>
            <a:off x="-2" y="-10"/>
            <a:ext cx="9144003" cy="5143518"/>
            <a:chOff x="-2" y="-10"/>
            <a:chExt cx="9144003" cy="5143518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-2" y="-10"/>
              <a:ext cx="2591028" cy="1956368"/>
              <a:chOff x="-117152" y="119040"/>
              <a:chExt cx="2591028" cy="1956368"/>
            </a:xfrm>
          </p:grpSpPr>
          <p:sp>
            <p:nvSpPr>
              <p:cNvPr id="238" name="Google Shape;238;p4"/>
              <p:cNvSpPr/>
              <p:nvPr/>
            </p:nvSpPr>
            <p:spPr>
              <a:xfrm>
                <a:off x="178443" y="130410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1702638" y="1033989"/>
                <a:ext cx="123871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66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1799684" y="576552"/>
                <a:ext cx="123796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57" extrusionOk="0">
                    <a:moveTo>
                      <a:pt x="1512" y="0"/>
                    </a:moveTo>
                    <a:lnTo>
                      <a:pt x="0" y="153"/>
                    </a:lnTo>
                    <a:lnTo>
                      <a:pt x="153" y="1656"/>
                    </a:lnTo>
                    <a:lnTo>
                      <a:pt x="1665" y="150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21520" y="707630"/>
                <a:ext cx="72376" cy="723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3" extrusionOk="0">
                    <a:moveTo>
                      <a:pt x="892" y="0"/>
                    </a:moveTo>
                    <a:lnTo>
                      <a:pt x="1" y="90"/>
                    </a:lnTo>
                    <a:lnTo>
                      <a:pt x="91" y="972"/>
                    </a:lnTo>
                    <a:lnTo>
                      <a:pt x="973" y="882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1234501" y="1288120"/>
                <a:ext cx="62270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29" extrusionOk="0">
                    <a:moveTo>
                      <a:pt x="757" y="1"/>
                    </a:moveTo>
                    <a:lnTo>
                      <a:pt x="1" y="73"/>
                    </a:lnTo>
                    <a:lnTo>
                      <a:pt x="82" y="829"/>
                    </a:lnTo>
                    <a:lnTo>
                      <a:pt x="838" y="757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1469907" y="787882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7" y="0"/>
                    </a:moveTo>
                    <a:lnTo>
                      <a:pt x="1" y="72"/>
                    </a:lnTo>
                    <a:lnTo>
                      <a:pt x="73" y="828"/>
                    </a:lnTo>
                    <a:lnTo>
                      <a:pt x="829" y="756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50667" y="1510151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6" y="1"/>
                    </a:moveTo>
                    <a:lnTo>
                      <a:pt x="0" y="73"/>
                    </a:lnTo>
                    <a:lnTo>
                      <a:pt x="72" y="829"/>
                    </a:lnTo>
                    <a:lnTo>
                      <a:pt x="828" y="757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-10818" y="1009913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0" y="1180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2114005" y="1960306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926199" y="174295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1713338" y="281551"/>
                <a:ext cx="87757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1117467" y="1532221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945593" y="119040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79" y="1072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1144886" y="518369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135642" y="690242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371048" y="119783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364242" y="149744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81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702162" y="822658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108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1294690" y="93835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254446" y="1542921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0" y="154"/>
                    </a:lnTo>
                    <a:lnTo>
                      <a:pt x="153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1632418" y="1622504"/>
                <a:ext cx="123871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57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57"/>
                    </a:lnTo>
                    <a:lnTo>
                      <a:pt x="1666" y="1504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457319" y="1852634"/>
                <a:ext cx="79658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2" extrusionOk="0">
                    <a:moveTo>
                      <a:pt x="973" y="0"/>
                    </a:moveTo>
                    <a:lnTo>
                      <a:pt x="1" y="99"/>
                    </a:lnTo>
                    <a:lnTo>
                      <a:pt x="100" y="1071"/>
                    </a:lnTo>
                    <a:lnTo>
                      <a:pt x="1072" y="972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-117152" y="1995751"/>
                <a:ext cx="78989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72" extrusionOk="0">
                    <a:moveTo>
                      <a:pt x="972" y="0"/>
                    </a:moveTo>
                    <a:lnTo>
                      <a:pt x="0" y="99"/>
                    </a:lnTo>
                    <a:lnTo>
                      <a:pt x="90" y="1071"/>
                    </a:lnTo>
                    <a:lnTo>
                      <a:pt x="1063" y="972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2350748" y="1057396"/>
                <a:ext cx="123128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657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45" y="1657"/>
                    </a:lnTo>
                    <a:lnTo>
                      <a:pt x="1657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flipH="1">
              <a:off x="6552973" y="3187140"/>
              <a:ext cx="2591028" cy="1956368"/>
              <a:chOff x="-117152" y="119040"/>
              <a:chExt cx="2591028" cy="1956368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178443" y="130410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1702638" y="1033989"/>
                <a:ext cx="123871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66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54" y="1666"/>
                    </a:lnTo>
                    <a:lnTo>
                      <a:pt x="1666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1799684" y="576552"/>
                <a:ext cx="123796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57" extrusionOk="0">
                    <a:moveTo>
                      <a:pt x="1512" y="0"/>
                    </a:moveTo>
                    <a:lnTo>
                      <a:pt x="0" y="153"/>
                    </a:lnTo>
                    <a:lnTo>
                      <a:pt x="153" y="1656"/>
                    </a:lnTo>
                    <a:lnTo>
                      <a:pt x="1665" y="150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521520" y="707630"/>
                <a:ext cx="72376" cy="723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3" extrusionOk="0">
                    <a:moveTo>
                      <a:pt x="892" y="0"/>
                    </a:moveTo>
                    <a:lnTo>
                      <a:pt x="1" y="90"/>
                    </a:lnTo>
                    <a:lnTo>
                      <a:pt x="91" y="972"/>
                    </a:lnTo>
                    <a:lnTo>
                      <a:pt x="973" y="882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1234501" y="1288120"/>
                <a:ext cx="62270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29" extrusionOk="0">
                    <a:moveTo>
                      <a:pt x="757" y="1"/>
                    </a:moveTo>
                    <a:lnTo>
                      <a:pt x="1" y="73"/>
                    </a:lnTo>
                    <a:lnTo>
                      <a:pt x="82" y="829"/>
                    </a:lnTo>
                    <a:lnTo>
                      <a:pt x="838" y="757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1469907" y="787882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7" y="0"/>
                    </a:moveTo>
                    <a:lnTo>
                      <a:pt x="1" y="72"/>
                    </a:lnTo>
                    <a:lnTo>
                      <a:pt x="73" y="828"/>
                    </a:lnTo>
                    <a:lnTo>
                      <a:pt x="829" y="756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650667" y="1510151"/>
                <a:ext cx="61601" cy="6160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29" extrusionOk="0">
                    <a:moveTo>
                      <a:pt x="756" y="1"/>
                    </a:moveTo>
                    <a:lnTo>
                      <a:pt x="0" y="73"/>
                    </a:lnTo>
                    <a:lnTo>
                      <a:pt x="72" y="829"/>
                    </a:lnTo>
                    <a:lnTo>
                      <a:pt x="828" y="757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-10818" y="1009913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0" y="1180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2114005" y="1960306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926199" y="174295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99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1713338" y="281551"/>
                <a:ext cx="87757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1117467" y="1532221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945593" y="119040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1"/>
                    </a:moveTo>
                    <a:lnTo>
                      <a:pt x="0" y="109"/>
                    </a:lnTo>
                    <a:lnTo>
                      <a:pt x="108" y="1180"/>
                    </a:lnTo>
                    <a:lnTo>
                      <a:pt x="1179" y="1072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1144886" y="518369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135642" y="690242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371048" y="1197837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1364242" y="149744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81" y="1"/>
                    </a:moveTo>
                    <a:lnTo>
                      <a:pt x="1" y="109"/>
                    </a:lnTo>
                    <a:lnTo>
                      <a:pt x="109" y="1180"/>
                    </a:lnTo>
                    <a:lnTo>
                      <a:pt x="1180" y="1072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702162" y="822658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1" y="0"/>
                    </a:moveTo>
                    <a:lnTo>
                      <a:pt x="0" y="108"/>
                    </a:lnTo>
                    <a:lnTo>
                      <a:pt x="108" y="1179"/>
                    </a:lnTo>
                    <a:lnTo>
                      <a:pt x="1179" y="1071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1294690" y="938355"/>
                <a:ext cx="87683" cy="8768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072" y="0"/>
                    </a:moveTo>
                    <a:lnTo>
                      <a:pt x="1" y="108"/>
                    </a:lnTo>
                    <a:lnTo>
                      <a:pt x="109" y="1179"/>
                    </a:lnTo>
                    <a:lnTo>
                      <a:pt x="1180" y="107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254446" y="1542921"/>
                <a:ext cx="123796" cy="12379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66" extrusionOk="0">
                    <a:moveTo>
                      <a:pt x="1513" y="1"/>
                    </a:moveTo>
                    <a:lnTo>
                      <a:pt x="0" y="154"/>
                    </a:lnTo>
                    <a:lnTo>
                      <a:pt x="153" y="1666"/>
                    </a:lnTo>
                    <a:lnTo>
                      <a:pt x="1666" y="1513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1632418" y="1622504"/>
                <a:ext cx="123871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657" extrusionOk="0">
                    <a:moveTo>
                      <a:pt x="1513" y="1"/>
                    </a:moveTo>
                    <a:lnTo>
                      <a:pt x="1" y="154"/>
                    </a:lnTo>
                    <a:lnTo>
                      <a:pt x="154" y="1657"/>
                    </a:lnTo>
                    <a:lnTo>
                      <a:pt x="1666" y="1504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457319" y="1852634"/>
                <a:ext cx="79658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2" extrusionOk="0">
                    <a:moveTo>
                      <a:pt x="973" y="0"/>
                    </a:moveTo>
                    <a:lnTo>
                      <a:pt x="1" y="99"/>
                    </a:lnTo>
                    <a:lnTo>
                      <a:pt x="100" y="1071"/>
                    </a:lnTo>
                    <a:lnTo>
                      <a:pt x="1072" y="972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-117152" y="1995751"/>
                <a:ext cx="78989" cy="7965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72" extrusionOk="0">
                    <a:moveTo>
                      <a:pt x="972" y="0"/>
                    </a:moveTo>
                    <a:lnTo>
                      <a:pt x="0" y="99"/>
                    </a:lnTo>
                    <a:lnTo>
                      <a:pt x="90" y="1071"/>
                    </a:lnTo>
                    <a:lnTo>
                      <a:pt x="1063" y="972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350748" y="1057396"/>
                <a:ext cx="123128" cy="123128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657" extrusionOk="0">
                    <a:moveTo>
                      <a:pt x="1513" y="0"/>
                    </a:moveTo>
                    <a:lnTo>
                      <a:pt x="1" y="153"/>
                    </a:lnTo>
                    <a:lnTo>
                      <a:pt x="145" y="1657"/>
                    </a:lnTo>
                    <a:lnTo>
                      <a:pt x="1657" y="1513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4"/>
            <p:cNvGrpSpPr/>
            <p:nvPr/>
          </p:nvGrpSpPr>
          <p:grpSpPr>
            <a:xfrm>
              <a:off x="368126" y="3489315"/>
              <a:ext cx="552484" cy="527766"/>
              <a:chOff x="463675" y="309009"/>
              <a:chExt cx="739901" cy="706704"/>
            </a:xfrm>
          </p:grpSpPr>
          <p:sp>
            <p:nvSpPr>
              <p:cNvPr id="288" name="Google Shape;288;p4"/>
              <p:cNvSpPr/>
              <p:nvPr/>
            </p:nvSpPr>
            <p:spPr>
              <a:xfrm>
                <a:off x="662858" y="853056"/>
                <a:ext cx="148045" cy="162657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4" extrusionOk="0">
                    <a:moveTo>
                      <a:pt x="721" y="1"/>
                    </a:moveTo>
                    <a:lnTo>
                      <a:pt x="109" y="361"/>
                    </a:lnTo>
                    <a:cubicBezTo>
                      <a:pt x="19" y="406"/>
                      <a:pt x="1" y="496"/>
                      <a:pt x="46" y="586"/>
                    </a:cubicBezTo>
                    <a:lnTo>
                      <a:pt x="541" y="1432"/>
                    </a:lnTo>
                    <a:cubicBezTo>
                      <a:pt x="576" y="1484"/>
                      <a:pt x="626" y="1514"/>
                      <a:pt x="678" y="1514"/>
                    </a:cubicBezTo>
                    <a:cubicBezTo>
                      <a:pt x="707" y="1514"/>
                      <a:pt x="737" y="1505"/>
                      <a:pt x="766" y="1486"/>
                    </a:cubicBezTo>
                    <a:lnTo>
                      <a:pt x="1378" y="1126"/>
                    </a:lnTo>
                    <a:lnTo>
                      <a:pt x="1216" y="847"/>
                    </a:lnTo>
                    <a:lnTo>
                      <a:pt x="811" y="1081"/>
                    </a:lnTo>
                    <a:lnTo>
                      <a:pt x="487" y="514"/>
                    </a:lnTo>
                    <a:lnTo>
                      <a:pt x="829" y="316"/>
                    </a:lnTo>
                    <a:lnTo>
                      <a:pt x="802" y="13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750847" y="824049"/>
                <a:ext cx="147079" cy="14417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42" extrusionOk="0">
                    <a:moveTo>
                      <a:pt x="352" y="1"/>
                    </a:moveTo>
                    <a:lnTo>
                      <a:pt x="1" y="208"/>
                    </a:lnTo>
                    <a:lnTo>
                      <a:pt x="658" y="1342"/>
                    </a:lnTo>
                    <a:lnTo>
                      <a:pt x="1369" y="928"/>
                    </a:lnTo>
                    <a:lnTo>
                      <a:pt x="1198" y="649"/>
                    </a:lnTo>
                    <a:lnTo>
                      <a:pt x="847" y="856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838836" y="749919"/>
                <a:ext cx="154921" cy="162334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511" extrusionOk="0">
                    <a:moveTo>
                      <a:pt x="631" y="430"/>
                    </a:moveTo>
                    <a:lnTo>
                      <a:pt x="955" y="997"/>
                    </a:lnTo>
                    <a:lnTo>
                      <a:pt x="820" y="1078"/>
                    </a:lnTo>
                    <a:lnTo>
                      <a:pt x="487" y="520"/>
                    </a:lnTo>
                    <a:lnTo>
                      <a:pt x="631" y="430"/>
                    </a:lnTo>
                    <a:close/>
                    <a:moveTo>
                      <a:pt x="761" y="1"/>
                    </a:moveTo>
                    <a:cubicBezTo>
                      <a:pt x="731" y="1"/>
                      <a:pt x="699" y="9"/>
                      <a:pt x="667" y="25"/>
                    </a:cubicBezTo>
                    <a:lnTo>
                      <a:pt x="109" y="358"/>
                    </a:lnTo>
                    <a:cubicBezTo>
                      <a:pt x="28" y="403"/>
                      <a:pt x="1" y="502"/>
                      <a:pt x="46" y="583"/>
                    </a:cubicBezTo>
                    <a:lnTo>
                      <a:pt x="550" y="1429"/>
                    </a:lnTo>
                    <a:cubicBezTo>
                      <a:pt x="579" y="1481"/>
                      <a:pt x="627" y="1511"/>
                      <a:pt x="679" y="1511"/>
                    </a:cubicBezTo>
                    <a:cubicBezTo>
                      <a:pt x="707" y="1511"/>
                      <a:pt x="737" y="1502"/>
                      <a:pt x="766" y="1483"/>
                    </a:cubicBezTo>
                    <a:lnTo>
                      <a:pt x="1333" y="1159"/>
                    </a:lnTo>
                    <a:cubicBezTo>
                      <a:pt x="1414" y="1105"/>
                      <a:pt x="1441" y="1015"/>
                      <a:pt x="1396" y="934"/>
                    </a:cubicBezTo>
                    <a:lnTo>
                      <a:pt x="892" y="79"/>
                    </a:lnTo>
                    <a:cubicBezTo>
                      <a:pt x="863" y="27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940361" y="681913"/>
                <a:ext cx="161690" cy="16899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73" extrusionOk="0">
                    <a:moveTo>
                      <a:pt x="847" y="1"/>
                    </a:moveTo>
                    <a:lnTo>
                      <a:pt x="487" y="208"/>
                    </a:lnTo>
                    <a:lnTo>
                      <a:pt x="991" y="1054"/>
                    </a:lnTo>
                    <a:lnTo>
                      <a:pt x="847" y="1144"/>
                    </a:lnTo>
                    <a:lnTo>
                      <a:pt x="352" y="289"/>
                    </a:lnTo>
                    <a:lnTo>
                      <a:pt x="1" y="496"/>
                    </a:lnTo>
                    <a:lnTo>
                      <a:pt x="577" y="1486"/>
                    </a:lnTo>
                    <a:cubicBezTo>
                      <a:pt x="606" y="1544"/>
                      <a:pt x="659" y="1573"/>
                      <a:pt x="714" y="1573"/>
                    </a:cubicBezTo>
                    <a:cubicBezTo>
                      <a:pt x="743" y="1573"/>
                      <a:pt x="774" y="1564"/>
                      <a:pt x="802" y="1549"/>
                    </a:cubicBezTo>
                    <a:lnTo>
                      <a:pt x="1504" y="1135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1044895" y="627122"/>
                <a:ext cx="158681" cy="168028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564" extrusionOk="0">
                    <a:moveTo>
                      <a:pt x="666" y="430"/>
                    </a:moveTo>
                    <a:lnTo>
                      <a:pt x="990" y="997"/>
                    </a:lnTo>
                    <a:lnTo>
                      <a:pt x="846" y="1078"/>
                    </a:lnTo>
                    <a:lnTo>
                      <a:pt x="522" y="511"/>
                    </a:lnTo>
                    <a:lnTo>
                      <a:pt x="666" y="430"/>
                    </a:lnTo>
                    <a:close/>
                    <a:moveTo>
                      <a:pt x="799" y="1"/>
                    </a:moveTo>
                    <a:cubicBezTo>
                      <a:pt x="770" y="1"/>
                      <a:pt x="740" y="9"/>
                      <a:pt x="711" y="25"/>
                    </a:cubicBezTo>
                    <a:lnTo>
                      <a:pt x="0" y="439"/>
                    </a:lnTo>
                    <a:lnTo>
                      <a:pt x="666" y="1564"/>
                    </a:lnTo>
                    <a:lnTo>
                      <a:pt x="1368" y="1150"/>
                    </a:lnTo>
                    <a:cubicBezTo>
                      <a:pt x="1449" y="1105"/>
                      <a:pt x="1476" y="1015"/>
                      <a:pt x="1431" y="934"/>
                    </a:cubicBezTo>
                    <a:lnTo>
                      <a:pt x="927" y="79"/>
                    </a:lnTo>
                    <a:cubicBezTo>
                      <a:pt x="898" y="27"/>
                      <a:pt x="851" y="1"/>
                      <a:pt x="799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463675" y="309009"/>
                <a:ext cx="697361" cy="543191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5056" extrusionOk="0">
                    <a:moveTo>
                      <a:pt x="2590" y="1"/>
                    </a:moveTo>
                    <a:cubicBezTo>
                      <a:pt x="2478" y="1"/>
                      <a:pt x="2367" y="23"/>
                      <a:pt x="2260" y="70"/>
                    </a:cubicBezTo>
                    <a:cubicBezTo>
                      <a:pt x="1" y="1042"/>
                      <a:pt x="1522" y="3364"/>
                      <a:pt x="1522" y="3364"/>
                    </a:cubicBezTo>
                    <a:cubicBezTo>
                      <a:pt x="1522" y="3364"/>
                      <a:pt x="1362" y="3304"/>
                      <a:pt x="1163" y="3304"/>
                    </a:cubicBezTo>
                    <a:cubicBezTo>
                      <a:pt x="879" y="3304"/>
                      <a:pt x="515" y="3425"/>
                      <a:pt x="415" y="4012"/>
                    </a:cubicBezTo>
                    <a:cubicBezTo>
                      <a:pt x="244" y="5011"/>
                      <a:pt x="1855" y="5056"/>
                      <a:pt x="1855" y="5056"/>
                    </a:cubicBezTo>
                    <a:lnTo>
                      <a:pt x="5455" y="2941"/>
                    </a:lnTo>
                    <a:cubicBezTo>
                      <a:pt x="6490" y="2077"/>
                      <a:pt x="6013" y="493"/>
                      <a:pt x="4969" y="196"/>
                    </a:cubicBezTo>
                    <a:cubicBezTo>
                      <a:pt x="4851" y="161"/>
                      <a:pt x="4742" y="146"/>
                      <a:pt x="4643" y="146"/>
                    </a:cubicBezTo>
                    <a:cubicBezTo>
                      <a:pt x="3803" y="146"/>
                      <a:pt x="3637" y="1249"/>
                      <a:pt x="3637" y="1249"/>
                    </a:cubicBezTo>
                    <a:cubicBezTo>
                      <a:pt x="3615" y="479"/>
                      <a:pt x="3105" y="1"/>
                      <a:pt x="2590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4"/>
            <p:cNvGrpSpPr/>
            <p:nvPr/>
          </p:nvGrpSpPr>
          <p:grpSpPr>
            <a:xfrm rot="3423584">
              <a:off x="8147741" y="932095"/>
              <a:ext cx="552513" cy="476834"/>
              <a:chOff x="2100925" y="-2214037"/>
              <a:chExt cx="2136822" cy="1844136"/>
            </a:xfrm>
          </p:grpSpPr>
          <p:sp>
            <p:nvSpPr>
              <p:cNvPr id="295" name="Google Shape;295;p4"/>
              <p:cNvSpPr/>
              <p:nvPr/>
            </p:nvSpPr>
            <p:spPr>
              <a:xfrm>
                <a:off x="3072997" y="-865603"/>
                <a:ext cx="564374" cy="49570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487" extrusionOk="0">
                    <a:moveTo>
                      <a:pt x="858" y="0"/>
                    </a:moveTo>
                    <a:cubicBezTo>
                      <a:pt x="615" y="0"/>
                      <a:pt x="375" y="119"/>
                      <a:pt x="226" y="337"/>
                    </a:cubicBezTo>
                    <a:cubicBezTo>
                      <a:pt x="1" y="679"/>
                      <a:pt x="100" y="1138"/>
                      <a:pt x="442" y="1363"/>
                    </a:cubicBezTo>
                    <a:cubicBezTo>
                      <a:pt x="569" y="1447"/>
                      <a:pt x="712" y="1487"/>
                      <a:pt x="853" y="1487"/>
                    </a:cubicBezTo>
                    <a:cubicBezTo>
                      <a:pt x="1092" y="1487"/>
                      <a:pt x="1326" y="1371"/>
                      <a:pt x="1468" y="1156"/>
                    </a:cubicBezTo>
                    <a:cubicBezTo>
                      <a:pt x="1693" y="814"/>
                      <a:pt x="1603" y="346"/>
                      <a:pt x="1261" y="121"/>
                    </a:cubicBezTo>
                    <a:cubicBezTo>
                      <a:pt x="1137" y="39"/>
                      <a:pt x="997" y="0"/>
                      <a:pt x="858" y="0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730972" y="-1280968"/>
                <a:ext cx="1113747" cy="513037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1539" extrusionOk="0">
                    <a:moveTo>
                      <a:pt x="1845" y="1"/>
                    </a:moveTo>
                    <a:cubicBezTo>
                      <a:pt x="1741" y="1"/>
                      <a:pt x="1636" y="9"/>
                      <a:pt x="1531" y="26"/>
                    </a:cubicBezTo>
                    <a:cubicBezTo>
                      <a:pt x="856" y="134"/>
                      <a:pt x="316" y="566"/>
                      <a:pt x="1" y="1169"/>
                    </a:cubicBezTo>
                    <a:lnTo>
                      <a:pt x="361" y="1538"/>
                    </a:lnTo>
                    <a:cubicBezTo>
                      <a:pt x="604" y="1016"/>
                      <a:pt x="1054" y="638"/>
                      <a:pt x="1612" y="548"/>
                    </a:cubicBezTo>
                    <a:cubicBezTo>
                      <a:pt x="1694" y="535"/>
                      <a:pt x="1776" y="528"/>
                      <a:pt x="1857" y="528"/>
                    </a:cubicBezTo>
                    <a:cubicBezTo>
                      <a:pt x="2328" y="528"/>
                      <a:pt x="2776" y="744"/>
                      <a:pt x="3106" y="1097"/>
                    </a:cubicBezTo>
                    <a:lnTo>
                      <a:pt x="3340" y="629"/>
                    </a:lnTo>
                    <a:cubicBezTo>
                      <a:pt x="2923" y="235"/>
                      <a:pt x="2398" y="1"/>
                      <a:pt x="1845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436950" y="-1714666"/>
                <a:ext cx="1590782" cy="661715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1985" extrusionOk="0">
                    <a:moveTo>
                      <a:pt x="2682" y="1"/>
                    </a:moveTo>
                    <a:cubicBezTo>
                      <a:pt x="2524" y="1"/>
                      <a:pt x="2365" y="14"/>
                      <a:pt x="2206" y="40"/>
                    </a:cubicBezTo>
                    <a:cubicBezTo>
                      <a:pt x="1270" y="193"/>
                      <a:pt x="496" y="769"/>
                      <a:pt x="1" y="1570"/>
                    </a:cubicBezTo>
                    <a:lnTo>
                      <a:pt x="415" y="1984"/>
                    </a:lnTo>
                    <a:cubicBezTo>
                      <a:pt x="820" y="1282"/>
                      <a:pt x="1486" y="769"/>
                      <a:pt x="2296" y="634"/>
                    </a:cubicBezTo>
                    <a:cubicBezTo>
                      <a:pt x="2426" y="614"/>
                      <a:pt x="2555" y="604"/>
                      <a:pt x="2683" y="604"/>
                    </a:cubicBezTo>
                    <a:cubicBezTo>
                      <a:pt x="3355" y="604"/>
                      <a:pt x="3996" y="873"/>
                      <a:pt x="4510" y="1327"/>
                    </a:cubicBezTo>
                    <a:lnTo>
                      <a:pt x="4771" y="796"/>
                    </a:lnTo>
                    <a:cubicBezTo>
                      <a:pt x="4175" y="297"/>
                      <a:pt x="3443" y="1"/>
                      <a:pt x="2682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100925" y="-2214037"/>
                <a:ext cx="2136822" cy="830727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2492" extrusionOk="0">
                    <a:moveTo>
                      <a:pt x="3628" y="1"/>
                    </a:moveTo>
                    <a:cubicBezTo>
                      <a:pt x="3410" y="1"/>
                      <a:pt x="3191" y="18"/>
                      <a:pt x="2971" y="53"/>
                    </a:cubicBezTo>
                    <a:cubicBezTo>
                      <a:pt x="1729" y="260"/>
                      <a:pt x="685" y="998"/>
                      <a:pt x="1" y="2033"/>
                    </a:cubicBezTo>
                    <a:lnTo>
                      <a:pt x="451" y="2492"/>
                    </a:lnTo>
                    <a:cubicBezTo>
                      <a:pt x="1054" y="1565"/>
                      <a:pt x="1972" y="899"/>
                      <a:pt x="3079" y="719"/>
                    </a:cubicBezTo>
                    <a:cubicBezTo>
                      <a:pt x="3275" y="687"/>
                      <a:pt x="3471" y="671"/>
                      <a:pt x="3664" y="671"/>
                    </a:cubicBezTo>
                    <a:cubicBezTo>
                      <a:pt x="4562" y="671"/>
                      <a:pt x="5419" y="1005"/>
                      <a:pt x="6130" y="1583"/>
                    </a:cubicBezTo>
                    <a:lnTo>
                      <a:pt x="6409" y="998"/>
                    </a:lnTo>
                    <a:cubicBezTo>
                      <a:pt x="5609" y="368"/>
                      <a:pt x="4638" y="1"/>
                      <a:pt x="3628" y="1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824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995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337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84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"/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44" name="Google Shape;544;p7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545" name="Google Shape;545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7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568" name="Google Shape;56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7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593" name="Google Shape;593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7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618" name="Google Shape;618;p7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7"/>
          <p:cNvSpPr txBox="1">
            <a:spLocks noGrp="1"/>
          </p:cNvSpPr>
          <p:nvPr>
            <p:ph type="body" idx="1"/>
          </p:nvPr>
        </p:nvSpPr>
        <p:spPr>
          <a:xfrm>
            <a:off x="4572000" y="1329300"/>
            <a:ext cx="3852000" cy="3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43" name="Google Shape;643;p7"/>
          <p:cNvGrpSpPr/>
          <p:nvPr/>
        </p:nvGrpSpPr>
        <p:grpSpPr>
          <a:xfrm rot="-2700000">
            <a:off x="581759" y="1783747"/>
            <a:ext cx="595319" cy="513776"/>
            <a:chOff x="2100925" y="-2214037"/>
            <a:chExt cx="2136822" cy="1844136"/>
          </a:xfrm>
        </p:grpSpPr>
        <p:sp>
          <p:nvSpPr>
            <p:cNvPr id="644" name="Google Shape;644;p7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7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649" name="Google Shape;649;p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7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653" name="Google Shape;653;p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9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658" name="Google Shape;658;p8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8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689" name="Google Shape;68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8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709" name="Google Shape;709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8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738" name="Google Shape;73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8"/>
          <p:cNvGrpSpPr/>
          <p:nvPr/>
        </p:nvGrpSpPr>
        <p:grpSpPr>
          <a:xfrm rot="939060" flipH="1">
            <a:off x="2594489" y="3456831"/>
            <a:ext cx="3722698" cy="2766911"/>
            <a:chOff x="-2972337" y="2908738"/>
            <a:chExt cx="873075" cy="648950"/>
          </a:xfrm>
        </p:grpSpPr>
        <p:sp>
          <p:nvSpPr>
            <p:cNvPr id="758" name="Google Shape;758;p8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8"/>
          <p:cNvGrpSpPr/>
          <p:nvPr/>
        </p:nvGrpSpPr>
        <p:grpSpPr>
          <a:xfrm rot="-608471">
            <a:off x="7661233" y="1819184"/>
            <a:ext cx="828526" cy="437572"/>
            <a:chOff x="-4158137" y="2836815"/>
            <a:chExt cx="1191848" cy="629455"/>
          </a:xfrm>
        </p:grpSpPr>
        <p:sp>
          <p:nvSpPr>
            <p:cNvPr id="778" name="Google Shape;778;p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8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782" name="Google Shape;782;p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8"/>
          <p:cNvGrpSpPr/>
          <p:nvPr/>
        </p:nvGrpSpPr>
        <p:grpSpPr>
          <a:xfrm>
            <a:off x="3000789" y="783477"/>
            <a:ext cx="552484" cy="527766"/>
            <a:chOff x="463675" y="309009"/>
            <a:chExt cx="739901" cy="706704"/>
          </a:xfrm>
        </p:grpSpPr>
        <p:sp>
          <p:nvSpPr>
            <p:cNvPr id="785" name="Google Shape;785;p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rot="3423584">
            <a:off x="643004" y="2054245"/>
            <a:ext cx="552513" cy="476834"/>
            <a:chOff x="2100925" y="-2214037"/>
            <a:chExt cx="2136822" cy="1844136"/>
          </a:xfrm>
        </p:grpSpPr>
        <p:sp>
          <p:nvSpPr>
            <p:cNvPr id="792" name="Google Shape;792;p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2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9"/>
          <p:cNvGrpSpPr/>
          <p:nvPr/>
        </p:nvGrpSpPr>
        <p:grpSpPr>
          <a:xfrm rot="10636994">
            <a:off x="6504030" y="2345105"/>
            <a:ext cx="2591090" cy="1956415"/>
            <a:chOff x="-117152" y="119040"/>
            <a:chExt cx="2591028" cy="1956368"/>
          </a:xfrm>
        </p:grpSpPr>
        <p:sp>
          <p:nvSpPr>
            <p:cNvPr id="798" name="Google Shape;798;p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9"/>
          <p:cNvGrpSpPr/>
          <p:nvPr/>
        </p:nvGrpSpPr>
        <p:grpSpPr>
          <a:xfrm rot="10636952">
            <a:off x="-312387" y="568641"/>
            <a:ext cx="6088504" cy="2871205"/>
            <a:chOff x="-2972337" y="2747388"/>
            <a:chExt cx="1718225" cy="810300"/>
          </a:xfrm>
        </p:grpSpPr>
        <p:sp>
          <p:nvSpPr>
            <p:cNvPr id="823" name="Google Shape;823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9"/>
          <p:cNvSpPr txBox="1">
            <a:spLocks noGrp="1"/>
          </p:cNvSpPr>
          <p:nvPr>
            <p:ph type="title"/>
          </p:nvPr>
        </p:nvSpPr>
        <p:spPr>
          <a:xfrm>
            <a:off x="2286000" y="1526467"/>
            <a:ext cx="4572000" cy="103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9" name="Google Shape;869;p9"/>
          <p:cNvSpPr txBox="1">
            <a:spLocks noGrp="1"/>
          </p:cNvSpPr>
          <p:nvPr>
            <p:ph type="subTitle" idx="1"/>
          </p:nvPr>
        </p:nvSpPr>
        <p:spPr>
          <a:xfrm>
            <a:off x="3163925" y="2584925"/>
            <a:ext cx="28164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9"/>
          <p:cNvGrpSpPr/>
          <p:nvPr/>
        </p:nvGrpSpPr>
        <p:grpSpPr>
          <a:xfrm rot="9433091">
            <a:off x="-326020" y="4463171"/>
            <a:ext cx="6088422" cy="2871172"/>
            <a:chOff x="-2972337" y="2747388"/>
            <a:chExt cx="1718225" cy="810300"/>
          </a:xfrm>
        </p:grpSpPr>
        <p:sp>
          <p:nvSpPr>
            <p:cNvPr id="871" name="Google Shape;871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9"/>
          <p:cNvGrpSpPr/>
          <p:nvPr/>
        </p:nvGrpSpPr>
        <p:grpSpPr>
          <a:xfrm rot="9433091">
            <a:off x="6616355" y="-2267104"/>
            <a:ext cx="6088422" cy="2871172"/>
            <a:chOff x="-2972337" y="2747388"/>
            <a:chExt cx="1718225" cy="810300"/>
          </a:xfrm>
        </p:grpSpPr>
        <p:sp>
          <p:nvSpPr>
            <p:cNvPr id="917" name="Google Shape;917;p9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9"/>
          <p:cNvGrpSpPr/>
          <p:nvPr/>
        </p:nvGrpSpPr>
        <p:grpSpPr>
          <a:xfrm rot="-608471">
            <a:off x="670345" y="506934"/>
            <a:ext cx="828526" cy="437572"/>
            <a:chOff x="-4158137" y="2836815"/>
            <a:chExt cx="1191848" cy="629455"/>
          </a:xfrm>
        </p:grpSpPr>
        <p:sp>
          <p:nvSpPr>
            <p:cNvPr id="963" name="Google Shape;963;p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9"/>
          <p:cNvGrpSpPr/>
          <p:nvPr/>
        </p:nvGrpSpPr>
        <p:grpSpPr>
          <a:xfrm rot="3126918" flipH="1">
            <a:off x="6414842" y="941714"/>
            <a:ext cx="552583" cy="476895"/>
            <a:chOff x="2100925" y="-2214037"/>
            <a:chExt cx="2136822" cy="1844136"/>
          </a:xfrm>
        </p:grpSpPr>
        <p:sp>
          <p:nvSpPr>
            <p:cNvPr id="967" name="Google Shape;967;p9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71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10"/>
          <p:cNvGrpSpPr/>
          <p:nvPr/>
        </p:nvGrpSpPr>
        <p:grpSpPr>
          <a:xfrm rot="10800000" flipH="1">
            <a:off x="6754781" y="2203156"/>
            <a:ext cx="6781667" cy="2705473"/>
            <a:chOff x="-2972337" y="2908738"/>
            <a:chExt cx="1626650" cy="648950"/>
          </a:xfrm>
        </p:grpSpPr>
        <p:sp>
          <p:nvSpPr>
            <p:cNvPr id="973" name="Google Shape;973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0"/>
          <p:cNvGrpSpPr/>
          <p:nvPr/>
        </p:nvGrpSpPr>
        <p:grpSpPr>
          <a:xfrm rot="360096" flipH="1">
            <a:off x="-3362272" y="2532702"/>
            <a:ext cx="6781586" cy="2705441"/>
            <a:chOff x="-2972337" y="2908738"/>
            <a:chExt cx="1626650" cy="648950"/>
          </a:xfrm>
        </p:grpSpPr>
        <p:sp>
          <p:nvSpPr>
            <p:cNvPr id="1004" name="Google Shape;1004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10"/>
          <p:cNvGrpSpPr/>
          <p:nvPr/>
        </p:nvGrpSpPr>
        <p:grpSpPr>
          <a:xfrm rot="10800000" flipH="1">
            <a:off x="-5824519" y="268531"/>
            <a:ext cx="6781667" cy="2705473"/>
            <a:chOff x="-2972337" y="2908738"/>
            <a:chExt cx="1626650" cy="648950"/>
          </a:xfrm>
        </p:grpSpPr>
        <p:sp>
          <p:nvSpPr>
            <p:cNvPr id="1035" name="Google Shape;1035;p10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0"/>
          <p:cNvSpPr txBox="1">
            <a:spLocks noGrp="1"/>
          </p:cNvSpPr>
          <p:nvPr>
            <p:ph type="title"/>
          </p:nvPr>
        </p:nvSpPr>
        <p:spPr>
          <a:xfrm>
            <a:off x="4424975" y="3303775"/>
            <a:ext cx="3378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066" name="Google Shape;1066;p10"/>
          <p:cNvGrpSpPr/>
          <p:nvPr/>
        </p:nvGrpSpPr>
        <p:grpSpPr>
          <a:xfrm>
            <a:off x="984339" y="1320990"/>
            <a:ext cx="552484" cy="527766"/>
            <a:chOff x="463675" y="309009"/>
            <a:chExt cx="739901" cy="706704"/>
          </a:xfrm>
        </p:grpSpPr>
        <p:sp>
          <p:nvSpPr>
            <p:cNvPr id="1067" name="Google Shape;1067;p10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0"/>
          <p:cNvGrpSpPr/>
          <p:nvPr/>
        </p:nvGrpSpPr>
        <p:grpSpPr>
          <a:xfrm rot="2245130">
            <a:off x="1169726" y="2523402"/>
            <a:ext cx="828515" cy="437567"/>
            <a:chOff x="-4158137" y="2836815"/>
            <a:chExt cx="1191848" cy="629455"/>
          </a:xfrm>
        </p:grpSpPr>
        <p:sp>
          <p:nvSpPr>
            <p:cNvPr id="1074" name="Google Shape;1074;p10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0"/>
          <p:cNvGrpSpPr/>
          <p:nvPr/>
        </p:nvGrpSpPr>
        <p:grpSpPr>
          <a:xfrm rot="3423584">
            <a:off x="3859354" y="2333333"/>
            <a:ext cx="552513" cy="476834"/>
            <a:chOff x="2100925" y="-2214037"/>
            <a:chExt cx="2136822" cy="1844136"/>
          </a:xfrm>
        </p:grpSpPr>
        <p:sp>
          <p:nvSpPr>
            <p:cNvPr id="1078" name="Google Shape;1078;p10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310058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197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11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084" name="Google Shape;1084;p11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1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115" name="Google Shape;111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11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135" name="Google Shape;1135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1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164" name="Google Shape;116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1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184" name="Google Shape;1184;p11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58998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4" name="Google Shape;1204;p11"/>
          <p:cNvSpPr txBox="1">
            <a:spLocks noGrp="1"/>
          </p:cNvSpPr>
          <p:nvPr>
            <p:ph type="subTitle" idx="1"/>
          </p:nvPr>
        </p:nvSpPr>
        <p:spPr>
          <a:xfrm>
            <a:off x="723300" y="2996625"/>
            <a:ext cx="41148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5" name="Google Shape;1205;p11"/>
          <p:cNvGrpSpPr/>
          <p:nvPr/>
        </p:nvGrpSpPr>
        <p:grpSpPr>
          <a:xfrm rot="-608471">
            <a:off x="5419458" y="3286034"/>
            <a:ext cx="828526" cy="437572"/>
            <a:chOff x="-4158137" y="2836815"/>
            <a:chExt cx="1191848" cy="629455"/>
          </a:xfrm>
        </p:grpSpPr>
        <p:sp>
          <p:nvSpPr>
            <p:cNvPr id="1206" name="Google Shape;1206;p11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11"/>
          <p:cNvGrpSpPr/>
          <p:nvPr/>
        </p:nvGrpSpPr>
        <p:grpSpPr>
          <a:xfrm rot="-1568367">
            <a:off x="3356552" y="544073"/>
            <a:ext cx="626689" cy="613327"/>
            <a:chOff x="-7798725" y="679788"/>
            <a:chExt cx="189950" cy="185900"/>
          </a:xfrm>
        </p:grpSpPr>
        <p:sp>
          <p:nvSpPr>
            <p:cNvPr id="1210" name="Google Shape;1210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11"/>
          <p:cNvGrpSpPr/>
          <p:nvPr/>
        </p:nvGrpSpPr>
        <p:grpSpPr>
          <a:xfrm>
            <a:off x="5513214" y="730502"/>
            <a:ext cx="552484" cy="527766"/>
            <a:chOff x="463675" y="309009"/>
            <a:chExt cx="739901" cy="706704"/>
          </a:xfrm>
        </p:grpSpPr>
        <p:sp>
          <p:nvSpPr>
            <p:cNvPr id="1213" name="Google Shape;1213;p11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 rot="3423584">
            <a:off x="2215529" y="1110245"/>
            <a:ext cx="552513" cy="476834"/>
            <a:chOff x="2100925" y="-2214037"/>
            <a:chExt cx="2136822" cy="1844136"/>
          </a:xfrm>
        </p:grpSpPr>
        <p:sp>
          <p:nvSpPr>
            <p:cNvPr id="1220" name="Google Shape;1220;p11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1"/>
          <p:cNvGrpSpPr/>
          <p:nvPr/>
        </p:nvGrpSpPr>
        <p:grpSpPr>
          <a:xfrm rot="-1568367">
            <a:off x="1411727" y="3756198"/>
            <a:ext cx="626689" cy="613327"/>
            <a:chOff x="-7798725" y="679788"/>
            <a:chExt cx="189950" cy="185900"/>
          </a:xfrm>
        </p:grpSpPr>
        <p:sp>
          <p:nvSpPr>
            <p:cNvPr id="1225" name="Google Shape;1225;p11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96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644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3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JeanDenisD/multi-persona-ai-assista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84" name="Google Shape;3984;p38"/>
          <p:cNvGrpSpPr/>
          <p:nvPr/>
        </p:nvGrpSpPr>
        <p:grpSpPr>
          <a:xfrm>
            <a:off x="6190846" y="420435"/>
            <a:ext cx="892626" cy="949064"/>
            <a:chOff x="7292841" y="686691"/>
            <a:chExt cx="591182" cy="628561"/>
          </a:xfrm>
        </p:grpSpPr>
        <p:sp>
          <p:nvSpPr>
            <p:cNvPr id="3985" name="Google Shape;3985;p38"/>
            <p:cNvSpPr/>
            <p:nvPr/>
          </p:nvSpPr>
          <p:spPr>
            <a:xfrm>
              <a:off x="7523159" y="1244561"/>
              <a:ext cx="2165" cy="637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33" y="10"/>
                  </a:moveTo>
                  <a:cubicBezTo>
                    <a:pt x="24" y="10"/>
                    <a:pt x="15" y="5"/>
                    <a:pt x="0" y="0"/>
                  </a:cubicBezTo>
                  <a:cubicBezTo>
                    <a:pt x="15" y="5"/>
                    <a:pt x="24" y="10"/>
                    <a:pt x="33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7422422" y="1199732"/>
              <a:ext cx="4012" cy="2802"/>
            </a:xfrm>
            <a:custGeom>
              <a:avLst/>
              <a:gdLst/>
              <a:ahLst/>
              <a:cxnLst/>
              <a:rect l="l" t="t" r="r" b="b"/>
              <a:pathLst>
                <a:path w="63" h="44" extrusionOk="0">
                  <a:moveTo>
                    <a:pt x="62" y="43"/>
                  </a:moveTo>
                  <a:cubicBezTo>
                    <a:pt x="38" y="29"/>
                    <a:pt x="20" y="15"/>
                    <a:pt x="1" y="1"/>
                  </a:cubicBezTo>
                  <a:cubicBezTo>
                    <a:pt x="20" y="15"/>
                    <a:pt x="38" y="29"/>
                    <a:pt x="62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509914" y="1241249"/>
              <a:ext cx="2802" cy="955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4"/>
                  </a:moveTo>
                  <a:cubicBezTo>
                    <a:pt x="29" y="10"/>
                    <a:pt x="15" y="5"/>
                    <a:pt x="1" y="0"/>
                  </a:cubicBezTo>
                  <a:cubicBezTo>
                    <a:pt x="15" y="5"/>
                    <a:pt x="29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566140" y="1250865"/>
              <a:ext cx="3375" cy="382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5"/>
                  </a:moveTo>
                  <a:cubicBezTo>
                    <a:pt x="34" y="5"/>
                    <a:pt x="19" y="5"/>
                    <a:pt x="1" y="0"/>
                  </a:cubicBezTo>
                  <a:cubicBezTo>
                    <a:pt x="19" y="5"/>
                    <a:pt x="34" y="5"/>
                    <a:pt x="53" y="5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432038" y="1206355"/>
              <a:ext cx="4266" cy="2738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3" y="29"/>
                    <a:pt x="24" y="15"/>
                    <a:pt x="1" y="1"/>
                  </a:cubicBezTo>
                  <a:cubicBezTo>
                    <a:pt x="24" y="15"/>
                    <a:pt x="43" y="29"/>
                    <a:pt x="67" y="43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7444964" y="1214187"/>
              <a:ext cx="4266" cy="2483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38"/>
                  </a:moveTo>
                  <a:cubicBezTo>
                    <a:pt x="43" y="24"/>
                    <a:pt x="24" y="14"/>
                    <a:pt x="1" y="0"/>
                  </a:cubicBezTo>
                  <a:cubicBezTo>
                    <a:pt x="24" y="14"/>
                    <a:pt x="43" y="24"/>
                    <a:pt x="67" y="38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7483488" y="1232526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43" y="14"/>
                  </a:moveTo>
                  <a:cubicBezTo>
                    <a:pt x="28" y="10"/>
                    <a:pt x="14" y="10"/>
                    <a:pt x="0" y="0"/>
                  </a:cubicBezTo>
                  <a:cubicBezTo>
                    <a:pt x="14" y="10"/>
                    <a:pt x="28" y="10"/>
                    <a:pt x="4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456107" y="1220172"/>
              <a:ext cx="3948" cy="2165"/>
            </a:xfrm>
            <a:custGeom>
              <a:avLst/>
              <a:gdLst/>
              <a:ahLst/>
              <a:cxnLst/>
              <a:rect l="l" t="t" r="r" b="b"/>
              <a:pathLst>
                <a:path w="62" h="34" extrusionOk="0">
                  <a:moveTo>
                    <a:pt x="62" y="34"/>
                  </a:moveTo>
                  <a:cubicBezTo>
                    <a:pt x="43" y="24"/>
                    <a:pt x="24" y="15"/>
                    <a:pt x="0" y="1"/>
                  </a:cubicBezTo>
                  <a:cubicBezTo>
                    <a:pt x="24" y="15"/>
                    <a:pt x="43" y="24"/>
                    <a:pt x="62" y="3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7469352" y="1226795"/>
              <a:ext cx="3948" cy="1592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62" y="24"/>
                  </a:moveTo>
                  <a:cubicBezTo>
                    <a:pt x="43" y="15"/>
                    <a:pt x="19" y="5"/>
                    <a:pt x="0" y="1"/>
                  </a:cubicBezTo>
                  <a:cubicBezTo>
                    <a:pt x="19" y="5"/>
                    <a:pt x="43" y="15"/>
                    <a:pt x="62" y="2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495459" y="1237047"/>
              <a:ext cx="3375" cy="95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4" y="10"/>
                    <a:pt x="15" y="5"/>
                    <a:pt x="1" y="0"/>
                  </a:cubicBezTo>
                  <a:cubicBezTo>
                    <a:pt x="15" y="5"/>
                    <a:pt x="34" y="10"/>
                    <a:pt x="53" y="14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673180" y="1228323"/>
              <a:ext cx="25025" cy="9361"/>
            </a:xfrm>
            <a:custGeom>
              <a:avLst/>
              <a:gdLst/>
              <a:ahLst/>
              <a:cxnLst/>
              <a:rect l="l" t="t" r="r" b="b"/>
              <a:pathLst>
                <a:path w="393" h="147" extrusionOk="0">
                  <a:moveTo>
                    <a:pt x="392" y="0"/>
                  </a:moveTo>
                  <a:cubicBezTo>
                    <a:pt x="265" y="57"/>
                    <a:pt x="133" y="104"/>
                    <a:pt x="0" y="147"/>
                  </a:cubicBezTo>
                  <a:cubicBezTo>
                    <a:pt x="133" y="104"/>
                    <a:pt x="265" y="57"/>
                    <a:pt x="392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581805" y="1251756"/>
              <a:ext cx="1528" cy="6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10" y="0"/>
                    <a:pt x="19" y="0"/>
                    <a:pt x="24" y="0"/>
                  </a:cubicBezTo>
                  <a:cubicBezTo>
                    <a:pt x="19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656370" y="1237938"/>
              <a:ext cx="15665" cy="4839"/>
            </a:xfrm>
            <a:custGeom>
              <a:avLst/>
              <a:gdLst/>
              <a:ahLst/>
              <a:cxnLst/>
              <a:rect l="l" t="t" r="r" b="b"/>
              <a:pathLst>
                <a:path w="246" h="76" extrusionOk="0">
                  <a:moveTo>
                    <a:pt x="246" y="0"/>
                  </a:moveTo>
                  <a:cubicBezTo>
                    <a:pt x="165" y="29"/>
                    <a:pt x="85" y="52"/>
                    <a:pt x="0" y="76"/>
                  </a:cubicBezTo>
                  <a:cubicBezTo>
                    <a:pt x="85" y="52"/>
                    <a:pt x="165" y="29"/>
                    <a:pt x="24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7292841" y="686691"/>
              <a:ext cx="591182" cy="628561"/>
            </a:xfrm>
            <a:custGeom>
              <a:avLst/>
              <a:gdLst/>
              <a:ahLst/>
              <a:cxnLst/>
              <a:rect l="l" t="t" r="r" b="b"/>
              <a:pathLst>
                <a:path w="9284" h="9871" extrusionOk="0">
                  <a:moveTo>
                    <a:pt x="4588" y="1"/>
                  </a:moveTo>
                  <a:cubicBezTo>
                    <a:pt x="2368" y="1"/>
                    <a:pt x="453" y="1669"/>
                    <a:pt x="190" y="3931"/>
                  </a:cubicBezTo>
                  <a:cubicBezTo>
                    <a:pt x="1" y="5593"/>
                    <a:pt x="756" y="7151"/>
                    <a:pt x="2036" y="8058"/>
                  </a:cubicBezTo>
                  <a:cubicBezTo>
                    <a:pt x="2026" y="8043"/>
                    <a:pt x="2021" y="8025"/>
                    <a:pt x="2012" y="8010"/>
                  </a:cubicBezTo>
                  <a:cubicBezTo>
                    <a:pt x="2706" y="6854"/>
                    <a:pt x="3259" y="6141"/>
                    <a:pt x="3792" y="5862"/>
                  </a:cubicBezTo>
                  <a:cubicBezTo>
                    <a:pt x="3773" y="5843"/>
                    <a:pt x="3754" y="5829"/>
                    <a:pt x="3735" y="5805"/>
                  </a:cubicBezTo>
                  <a:cubicBezTo>
                    <a:pt x="3726" y="5801"/>
                    <a:pt x="3721" y="5787"/>
                    <a:pt x="3712" y="5777"/>
                  </a:cubicBezTo>
                  <a:cubicBezTo>
                    <a:pt x="3712" y="5777"/>
                    <a:pt x="3712" y="5782"/>
                    <a:pt x="3712" y="5782"/>
                  </a:cubicBezTo>
                  <a:cubicBezTo>
                    <a:pt x="3622" y="5845"/>
                    <a:pt x="3515" y="5875"/>
                    <a:pt x="3401" y="5875"/>
                  </a:cubicBezTo>
                  <a:cubicBezTo>
                    <a:pt x="3183" y="5875"/>
                    <a:pt x="2941" y="5764"/>
                    <a:pt x="2749" y="5565"/>
                  </a:cubicBezTo>
                  <a:cubicBezTo>
                    <a:pt x="2673" y="5555"/>
                    <a:pt x="2602" y="5541"/>
                    <a:pt x="2531" y="5517"/>
                  </a:cubicBezTo>
                  <a:cubicBezTo>
                    <a:pt x="2428" y="5480"/>
                    <a:pt x="2338" y="5432"/>
                    <a:pt x="2258" y="5366"/>
                  </a:cubicBezTo>
                  <a:cubicBezTo>
                    <a:pt x="2220" y="5333"/>
                    <a:pt x="2182" y="5300"/>
                    <a:pt x="2154" y="5258"/>
                  </a:cubicBezTo>
                  <a:cubicBezTo>
                    <a:pt x="2092" y="5182"/>
                    <a:pt x="2050" y="5093"/>
                    <a:pt x="2026" y="4998"/>
                  </a:cubicBezTo>
                  <a:cubicBezTo>
                    <a:pt x="2017" y="4951"/>
                    <a:pt x="2007" y="4904"/>
                    <a:pt x="2007" y="4856"/>
                  </a:cubicBezTo>
                  <a:cubicBezTo>
                    <a:pt x="1998" y="4663"/>
                    <a:pt x="2059" y="4460"/>
                    <a:pt x="2206" y="4290"/>
                  </a:cubicBezTo>
                  <a:cubicBezTo>
                    <a:pt x="2234" y="4252"/>
                    <a:pt x="2262" y="4219"/>
                    <a:pt x="2286" y="4181"/>
                  </a:cubicBezTo>
                  <a:cubicBezTo>
                    <a:pt x="2295" y="4162"/>
                    <a:pt x="2305" y="4143"/>
                    <a:pt x="2310" y="4120"/>
                  </a:cubicBezTo>
                  <a:cubicBezTo>
                    <a:pt x="2314" y="4082"/>
                    <a:pt x="2300" y="4049"/>
                    <a:pt x="2291" y="4011"/>
                  </a:cubicBezTo>
                  <a:cubicBezTo>
                    <a:pt x="2272" y="3955"/>
                    <a:pt x="2253" y="3893"/>
                    <a:pt x="2253" y="3837"/>
                  </a:cubicBezTo>
                  <a:cubicBezTo>
                    <a:pt x="2253" y="3775"/>
                    <a:pt x="2267" y="3719"/>
                    <a:pt x="2310" y="3662"/>
                  </a:cubicBezTo>
                  <a:cubicBezTo>
                    <a:pt x="2324" y="3648"/>
                    <a:pt x="2338" y="3634"/>
                    <a:pt x="2352" y="3615"/>
                  </a:cubicBezTo>
                  <a:cubicBezTo>
                    <a:pt x="2404" y="3572"/>
                    <a:pt x="2465" y="3534"/>
                    <a:pt x="2503" y="3482"/>
                  </a:cubicBezTo>
                  <a:cubicBezTo>
                    <a:pt x="2541" y="3435"/>
                    <a:pt x="2560" y="3388"/>
                    <a:pt x="2569" y="3336"/>
                  </a:cubicBezTo>
                  <a:cubicBezTo>
                    <a:pt x="2579" y="3246"/>
                    <a:pt x="2560" y="3152"/>
                    <a:pt x="2546" y="3062"/>
                  </a:cubicBezTo>
                  <a:cubicBezTo>
                    <a:pt x="2536" y="2996"/>
                    <a:pt x="2531" y="2930"/>
                    <a:pt x="2531" y="2859"/>
                  </a:cubicBezTo>
                  <a:cubicBezTo>
                    <a:pt x="2531" y="2656"/>
                    <a:pt x="2583" y="2453"/>
                    <a:pt x="2711" y="2288"/>
                  </a:cubicBezTo>
                  <a:cubicBezTo>
                    <a:pt x="2767" y="2217"/>
                    <a:pt x="2838" y="2151"/>
                    <a:pt x="2923" y="2099"/>
                  </a:cubicBezTo>
                  <a:cubicBezTo>
                    <a:pt x="2975" y="2066"/>
                    <a:pt x="3032" y="2038"/>
                    <a:pt x="3074" y="2005"/>
                  </a:cubicBezTo>
                  <a:cubicBezTo>
                    <a:pt x="3098" y="1986"/>
                    <a:pt x="3117" y="1967"/>
                    <a:pt x="3126" y="1948"/>
                  </a:cubicBezTo>
                  <a:cubicBezTo>
                    <a:pt x="3159" y="1896"/>
                    <a:pt x="3155" y="1835"/>
                    <a:pt x="3164" y="1778"/>
                  </a:cubicBezTo>
                  <a:cubicBezTo>
                    <a:pt x="3169" y="1759"/>
                    <a:pt x="3169" y="1745"/>
                    <a:pt x="3174" y="1726"/>
                  </a:cubicBezTo>
                  <a:cubicBezTo>
                    <a:pt x="3178" y="1721"/>
                    <a:pt x="3178" y="1717"/>
                    <a:pt x="3178" y="1712"/>
                  </a:cubicBezTo>
                  <a:cubicBezTo>
                    <a:pt x="3183" y="1702"/>
                    <a:pt x="3188" y="1693"/>
                    <a:pt x="3188" y="1684"/>
                  </a:cubicBezTo>
                  <a:cubicBezTo>
                    <a:pt x="3192" y="1674"/>
                    <a:pt x="3197" y="1669"/>
                    <a:pt x="3197" y="1665"/>
                  </a:cubicBezTo>
                  <a:cubicBezTo>
                    <a:pt x="3202" y="1655"/>
                    <a:pt x="3207" y="1646"/>
                    <a:pt x="3211" y="1636"/>
                  </a:cubicBezTo>
                  <a:cubicBezTo>
                    <a:pt x="3211" y="1632"/>
                    <a:pt x="3216" y="1622"/>
                    <a:pt x="3221" y="1617"/>
                  </a:cubicBezTo>
                  <a:cubicBezTo>
                    <a:pt x="3225" y="1613"/>
                    <a:pt x="3230" y="1603"/>
                    <a:pt x="3235" y="1599"/>
                  </a:cubicBezTo>
                  <a:cubicBezTo>
                    <a:pt x="3240" y="1589"/>
                    <a:pt x="3244" y="1584"/>
                    <a:pt x="3249" y="1575"/>
                  </a:cubicBezTo>
                  <a:cubicBezTo>
                    <a:pt x="3249" y="1570"/>
                    <a:pt x="3254" y="1566"/>
                    <a:pt x="3259" y="1566"/>
                  </a:cubicBezTo>
                  <a:cubicBezTo>
                    <a:pt x="3386" y="1400"/>
                    <a:pt x="3617" y="1287"/>
                    <a:pt x="3849" y="1230"/>
                  </a:cubicBezTo>
                  <a:cubicBezTo>
                    <a:pt x="3999" y="1196"/>
                    <a:pt x="4155" y="1179"/>
                    <a:pt x="4312" y="1179"/>
                  </a:cubicBezTo>
                  <a:cubicBezTo>
                    <a:pt x="4564" y="1179"/>
                    <a:pt x="4816" y="1223"/>
                    <a:pt x="5043" y="1311"/>
                  </a:cubicBezTo>
                  <a:cubicBezTo>
                    <a:pt x="5294" y="1410"/>
                    <a:pt x="5549" y="1603"/>
                    <a:pt x="5539" y="1830"/>
                  </a:cubicBezTo>
                  <a:cubicBezTo>
                    <a:pt x="5643" y="1721"/>
                    <a:pt x="5794" y="1650"/>
                    <a:pt x="5955" y="1641"/>
                  </a:cubicBezTo>
                  <a:cubicBezTo>
                    <a:pt x="5960" y="1641"/>
                    <a:pt x="5966" y="1641"/>
                    <a:pt x="5972" y="1641"/>
                  </a:cubicBezTo>
                  <a:cubicBezTo>
                    <a:pt x="6097" y="1641"/>
                    <a:pt x="6249" y="1689"/>
                    <a:pt x="6285" y="1802"/>
                  </a:cubicBezTo>
                  <a:cubicBezTo>
                    <a:pt x="6334" y="1782"/>
                    <a:pt x="6388" y="1772"/>
                    <a:pt x="6443" y="1772"/>
                  </a:cubicBezTo>
                  <a:cubicBezTo>
                    <a:pt x="6569" y="1772"/>
                    <a:pt x="6701" y="1823"/>
                    <a:pt x="6790" y="1915"/>
                  </a:cubicBezTo>
                  <a:cubicBezTo>
                    <a:pt x="6918" y="2042"/>
                    <a:pt x="6946" y="2245"/>
                    <a:pt x="6861" y="2387"/>
                  </a:cubicBezTo>
                  <a:cubicBezTo>
                    <a:pt x="6886" y="2377"/>
                    <a:pt x="6913" y="2372"/>
                    <a:pt x="6940" y="2372"/>
                  </a:cubicBezTo>
                  <a:cubicBezTo>
                    <a:pt x="7078" y="2372"/>
                    <a:pt x="7223" y="2494"/>
                    <a:pt x="7262" y="2633"/>
                  </a:cubicBezTo>
                  <a:cubicBezTo>
                    <a:pt x="7310" y="2798"/>
                    <a:pt x="7244" y="2968"/>
                    <a:pt x="7154" y="3109"/>
                  </a:cubicBezTo>
                  <a:cubicBezTo>
                    <a:pt x="7055" y="3256"/>
                    <a:pt x="6913" y="3393"/>
                    <a:pt x="6734" y="3445"/>
                  </a:cubicBezTo>
                  <a:cubicBezTo>
                    <a:pt x="7499" y="3955"/>
                    <a:pt x="7007" y="5182"/>
                    <a:pt x="6295" y="5631"/>
                  </a:cubicBezTo>
                  <a:cubicBezTo>
                    <a:pt x="6290" y="5631"/>
                    <a:pt x="6285" y="5635"/>
                    <a:pt x="6280" y="5640"/>
                  </a:cubicBezTo>
                  <a:cubicBezTo>
                    <a:pt x="6257" y="5650"/>
                    <a:pt x="6238" y="5664"/>
                    <a:pt x="6214" y="5673"/>
                  </a:cubicBezTo>
                  <a:cubicBezTo>
                    <a:pt x="6210" y="5678"/>
                    <a:pt x="6200" y="5683"/>
                    <a:pt x="6195" y="5683"/>
                  </a:cubicBezTo>
                  <a:cubicBezTo>
                    <a:pt x="6172" y="5697"/>
                    <a:pt x="6153" y="5706"/>
                    <a:pt x="6134" y="5716"/>
                  </a:cubicBezTo>
                  <a:cubicBezTo>
                    <a:pt x="6129" y="5716"/>
                    <a:pt x="6125" y="5716"/>
                    <a:pt x="6120" y="5720"/>
                  </a:cubicBezTo>
                  <a:cubicBezTo>
                    <a:pt x="6082" y="5735"/>
                    <a:pt x="6044" y="5749"/>
                    <a:pt x="6007" y="5758"/>
                  </a:cubicBezTo>
                  <a:cubicBezTo>
                    <a:pt x="5992" y="5763"/>
                    <a:pt x="5978" y="5768"/>
                    <a:pt x="5964" y="5772"/>
                  </a:cubicBezTo>
                  <a:cubicBezTo>
                    <a:pt x="5950" y="5772"/>
                    <a:pt x="5936" y="5777"/>
                    <a:pt x="5922" y="5777"/>
                  </a:cubicBezTo>
                  <a:cubicBezTo>
                    <a:pt x="5912" y="5782"/>
                    <a:pt x="5907" y="5782"/>
                    <a:pt x="5898" y="5782"/>
                  </a:cubicBezTo>
                  <a:cubicBezTo>
                    <a:pt x="5750" y="5873"/>
                    <a:pt x="5585" y="5923"/>
                    <a:pt x="5407" y="5923"/>
                  </a:cubicBezTo>
                  <a:cubicBezTo>
                    <a:pt x="5345" y="5923"/>
                    <a:pt x="5282" y="5917"/>
                    <a:pt x="5218" y="5905"/>
                  </a:cubicBezTo>
                  <a:cubicBezTo>
                    <a:pt x="5218" y="5900"/>
                    <a:pt x="5218" y="5900"/>
                    <a:pt x="5213" y="5900"/>
                  </a:cubicBezTo>
                  <a:cubicBezTo>
                    <a:pt x="5171" y="5947"/>
                    <a:pt x="5114" y="5985"/>
                    <a:pt x="5053" y="6013"/>
                  </a:cubicBezTo>
                  <a:cubicBezTo>
                    <a:pt x="5081" y="6037"/>
                    <a:pt x="5105" y="6060"/>
                    <a:pt x="5128" y="6084"/>
                  </a:cubicBezTo>
                  <a:lnTo>
                    <a:pt x="5133" y="6084"/>
                  </a:lnTo>
                  <a:cubicBezTo>
                    <a:pt x="5681" y="6613"/>
                    <a:pt x="6129" y="7784"/>
                    <a:pt x="6365" y="8506"/>
                  </a:cubicBezTo>
                  <a:cubicBezTo>
                    <a:pt x="6559" y="8421"/>
                    <a:pt x="6748" y="8322"/>
                    <a:pt x="6927" y="8213"/>
                  </a:cubicBezTo>
                  <a:cubicBezTo>
                    <a:pt x="7225" y="8473"/>
                    <a:pt x="7574" y="8974"/>
                    <a:pt x="7499" y="9871"/>
                  </a:cubicBezTo>
                  <a:cubicBezTo>
                    <a:pt x="7499" y="9871"/>
                    <a:pt x="8301" y="8719"/>
                    <a:pt x="7697" y="7609"/>
                  </a:cubicBezTo>
                  <a:cubicBezTo>
                    <a:pt x="8400" y="6924"/>
                    <a:pt x="8882" y="5999"/>
                    <a:pt x="9005" y="4946"/>
                  </a:cubicBezTo>
                  <a:cubicBezTo>
                    <a:pt x="9283" y="2510"/>
                    <a:pt x="7541" y="310"/>
                    <a:pt x="5105" y="31"/>
                  </a:cubicBezTo>
                  <a:cubicBezTo>
                    <a:pt x="4931" y="11"/>
                    <a:pt x="4758" y="1"/>
                    <a:pt x="4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608549" y="1250228"/>
              <a:ext cx="5476" cy="700"/>
            </a:xfrm>
            <a:custGeom>
              <a:avLst/>
              <a:gdLst/>
              <a:ahLst/>
              <a:cxnLst/>
              <a:rect l="l" t="t" r="r" b="b"/>
              <a:pathLst>
                <a:path w="86" h="11" extrusionOk="0">
                  <a:moveTo>
                    <a:pt x="85" y="1"/>
                  </a:moveTo>
                  <a:cubicBezTo>
                    <a:pt x="57" y="6"/>
                    <a:pt x="29" y="6"/>
                    <a:pt x="0" y="10"/>
                  </a:cubicBezTo>
                  <a:cubicBezTo>
                    <a:pt x="29" y="6"/>
                    <a:pt x="57" y="6"/>
                    <a:pt x="85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594094" y="1251438"/>
              <a:ext cx="4266" cy="64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1"/>
                  </a:moveTo>
                  <a:cubicBezTo>
                    <a:pt x="48" y="1"/>
                    <a:pt x="24" y="1"/>
                    <a:pt x="1" y="1"/>
                  </a:cubicBezTo>
                  <a:cubicBezTo>
                    <a:pt x="24" y="1"/>
                    <a:pt x="48" y="1"/>
                    <a:pt x="67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621475" y="1248763"/>
              <a:ext cx="5795" cy="637"/>
            </a:xfrm>
            <a:custGeom>
              <a:avLst/>
              <a:gdLst/>
              <a:ahLst/>
              <a:cxnLst/>
              <a:rect l="l" t="t" r="r" b="b"/>
              <a:pathLst>
                <a:path w="91" h="10" extrusionOk="0">
                  <a:moveTo>
                    <a:pt x="90" y="0"/>
                  </a:moveTo>
                  <a:cubicBezTo>
                    <a:pt x="62" y="0"/>
                    <a:pt x="29" y="5"/>
                    <a:pt x="0" y="10"/>
                  </a:cubicBezTo>
                  <a:cubicBezTo>
                    <a:pt x="29" y="5"/>
                    <a:pt x="62" y="0"/>
                    <a:pt x="90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647646" y="1243032"/>
              <a:ext cx="7578" cy="184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18" y="1"/>
                  </a:moveTo>
                  <a:cubicBezTo>
                    <a:pt x="80" y="10"/>
                    <a:pt x="43" y="19"/>
                    <a:pt x="0" y="29"/>
                  </a:cubicBezTo>
                  <a:cubicBezTo>
                    <a:pt x="43" y="19"/>
                    <a:pt x="80" y="10"/>
                    <a:pt x="118" y="1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633191" y="1245770"/>
              <a:ext cx="10570" cy="1847"/>
            </a:xfrm>
            <a:custGeom>
              <a:avLst/>
              <a:gdLst/>
              <a:ahLst/>
              <a:cxnLst/>
              <a:rect l="l" t="t" r="r" b="b"/>
              <a:pathLst>
                <a:path w="166" h="29" extrusionOk="0">
                  <a:moveTo>
                    <a:pt x="166" y="0"/>
                  </a:moveTo>
                  <a:cubicBezTo>
                    <a:pt x="114" y="9"/>
                    <a:pt x="57" y="19"/>
                    <a:pt x="0" y="28"/>
                  </a:cubicBezTo>
                  <a:cubicBezTo>
                    <a:pt x="57" y="19"/>
                    <a:pt x="114" y="9"/>
                    <a:pt x="166" y="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7537613" y="1247553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47" y="10"/>
                  </a:moveTo>
                  <a:cubicBezTo>
                    <a:pt x="28" y="5"/>
                    <a:pt x="14" y="0"/>
                    <a:pt x="0" y="0"/>
                  </a:cubicBezTo>
                  <a:cubicBezTo>
                    <a:pt x="14" y="0"/>
                    <a:pt x="28" y="5"/>
                    <a:pt x="47" y="10"/>
                  </a:cubicBezTo>
                  <a:close/>
                </a:path>
              </a:pathLst>
            </a:custGeom>
            <a:solidFill>
              <a:srgbClr val="FF7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7436240" y="930954"/>
              <a:ext cx="4012" cy="22032"/>
            </a:xfrm>
            <a:custGeom>
              <a:avLst/>
              <a:gdLst/>
              <a:ahLst/>
              <a:cxnLst/>
              <a:rect l="l" t="t" r="r" b="b"/>
              <a:pathLst>
                <a:path w="63" h="346" extrusionOk="0">
                  <a:moveTo>
                    <a:pt x="39" y="175"/>
                  </a:moveTo>
                  <a:cubicBezTo>
                    <a:pt x="20" y="119"/>
                    <a:pt x="1" y="57"/>
                    <a:pt x="1" y="1"/>
                  </a:cubicBezTo>
                  <a:cubicBezTo>
                    <a:pt x="1" y="57"/>
                    <a:pt x="20" y="119"/>
                    <a:pt x="39" y="175"/>
                  </a:cubicBezTo>
                  <a:cubicBezTo>
                    <a:pt x="48" y="213"/>
                    <a:pt x="62" y="246"/>
                    <a:pt x="58" y="284"/>
                  </a:cubicBezTo>
                  <a:cubicBezTo>
                    <a:pt x="53" y="307"/>
                    <a:pt x="43" y="326"/>
                    <a:pt x="34" y="345"/>
                  </a:cubicBezTo>
                  <a:cubicBezTo>
                    <a:pt x="43" y="326"/>
                    <a:pt x="53" y="307"/>
                    <a:pt x="58" y="284"/>
                  </a:cubicBezTo>
                  <a:cubicBezTo>
                    <a:pt x="62" y="246"/>
                    <a:pt x="48" y="213"/>
                    <a:pt x="39" y="17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7500299" y="761702"/>
              <a:ext cx="270056" cy="283556"/>
            </a:xfrm>
            <a:custGeom>
              <a:avLst/>
              <a:gdLst/>
              <a:ahLst/>
              <a:cxnLst/>
              <a:rect l="l" t="t" r="r" b="b"/>
              <a:pathLst>
                <a:path w="4241" h="4453" extrusionOk="0">
                  <a:moveTo>
                    <a:pt x="425" y="103"/>
                  </a:moveTo>
                  <a:lnTo>
                    <a:pt x="425" y="103"/>
                  </a:lnTo>
                  <a:cubicBezTo>
                    <a:pt x="254" y="165"/>
                    <a:pt x="98" y="258"/>
                    <a:pt x="1" y="388"/>
                  </a:cubicBezTo>
                  <a:cubicBezTo>
                    <a:pt x="97" y="262"/>
                    <a:pt x="254" y="167"/>
                    <a:pt x="425" y="103"/>
                  </a:cubicBezTo>
                  <a:close/>
                  <a:moveTo>
                    <a:pt x="1054" y="1"/>
                  </a:moveTo>
                  <a:cubicBezTo>
                    <a:pt x="897" y="1"/>
                    <a:pt x="741" y="18"/>
                    <a:pt x="591" y="52"/>
                  </a:cubicBezTo>
                  <a:cubicBezTo>
                    <a:pt x="535" y="66"/>
                    <a:pt x="479" y="83"/>
                    <a:pt x="425" y="103"/>
                  </a:cubicBezTo>
                  <a:lnTo>
                    <a:pt x="425" y="103"/>
                  </a:lnTo>
                  <a:cubicBezTo>
                    <a:pt x="428" y="102"/>
                    <a:pt x="432" y="101"/>
                    <a:pt x="435" y="99"/>
                  </a:cubicBezTo>
                  <a:lnTo>
                    <a:pt x="435" y="99"/>
                  </a:lnTo>
                  <a:cubicBezTo>
                    <a:pt x="274" y="425"/>
                    <a:pt x="194" y="808"/>
                    <a:pt x="204" y="1209"/>
                  </a:cubicBezTo>
                  <a:cubicBezTo>
                    <a:pt x="213" y="1266"/>
                    <a:pt x="222" y="1322"/>
                    <a:pt x="241" y="1384"/>
                  </a:cubicBezTo>
                  <a:cubicBezTo>
                    <a:pt x="284" y="1341"/>
                    <a:pt x="326" y="1299"/>
                    <a:pt x="369" y="1261"/>
                  </a:cubicBezTo>
                  <a:cubicBezTo>
                    <a:pt x="643" y="1034"/>
                    <a:pt x="973" y="850"/>
                    <a:pt x="1341" y="822"/>
                  </a:cubicBezTo>
                  <a:cubicBezTo>
                    <a:pt x="1369" y="820"/>
                    <a:pt x="1397" y="819"/>
                    <a:pt x="1425" y="819"/>
                  </a:cubicBezTo>
                  <a:cubicBezTo>
                    <a:pt x="1774" y="819"/>
                    <a:pt x="2143" y="982"/>
                    <a:pt x="2300" y="1275"/>
                  </a:cubicBezTo>
                  <a:lnTo>
                    <a:pt x="2583" y="1384"/>
                  </a:lnTo>
                  <a:cubicBezTo>
                    <a:pt x="2687" y="1436"/>
                    <a:pt x="2800" y="1483"/>
                    <a:pt x="2885" y="1558"/>
                  </a:cubicBezTo>
                  <a:cubicBezTo>
                    <a:pt x="2970" y="1639"/>
                    <a:pt x="3027" y="1747"/>
                    <a:pt x="3008" y="1856"/>
                  </a:cubicBezTo>
                  <a:cubicBezTo>
                    <a:pt x="2999" y="1903"/>
                    <a:pt x="2975" y="1946"/>
                    <a:pt x="2937" y="1979"/>
                  </a:cubicBezTo>
                  <a:cubicBezTo>
                    <a:pt x="3240" y="2182"/>
                    <a:pt x="3391" y="2522"/>
                    <a:pt x="3414" y="2904"/>
                  </a:cubicBezTo>
                  <a:cubicBezTo>
                    <a:pt x="3424" y="2923"/>
                    <a:pt x="3424" y="2942"/>
                    <a:pt x="3419" y="2961"/>
                  </a:cubicBezTo>
                  <a:cubicBezTo>
                    <a:pt x="3438" y="3409"/>
                    <a:pt x="3287" y="3891"/>
                    <a:pt x="3027" y="4245"/>
                  </a:cubicBezTo>
                  <a:cubicBezTo>
                    <a:pt x="3122" y="4245"/>
                    <a:pt x="3216" y="4245"/>
                    <a:pt x="3310" y="4231"/>
                  </a:cubicBezTo>
                  <a:lnTo>
                    <a:pt x="3310" y="4231"/>
                  </a:lnTo>
                  <a:cubicBezTo>
                    <a:pt x="3225" y="4316"/>
                    <a:pt x="3131" y="4391"/>
                    <a:pt x="3037" y="4453"/>
                  </a:cubicBezTo>
                  <a:cubicBezTo>
                    <a:pt x="3749" y="4004"/>
                    <a:pt x="4241" y="2777"/>
                    <a:pt x="3476" y="2267"/>
                  </a:cubicBezTo>
                  <a:cubicBezTo>
                    <a:pt x="3655" y="2215"/>
                    <a:pt x="3797" y="2078"/>
                    <a:pt x="3896" y="1931"/>
                  </a:cubicBezTo>
                  <a:cubicBezTo>
                    <a:pt x="3986" y="1790"/>
                    <a:pt x="4052" y="1620"/>
                    <a:pt x="4004" y="1455"/>
                  </a:cubicBezTo>
                  <a:cubicBezTo>
                    <a:pt x="3965" y="1316"/>
                    <a:pt x="3820" y="1194"/>
                    <a:pt x="3682" y="1194"/>
                  </a:cubicBezTo>
                  <a:cubicBezTo>
                    <a:pt x="3655" y="1194"/>
                    <a:pt x="3628" y="1199"/>
                    <a:pt x="3603" y="1209"/>
                  </a:cubicBezTo>
                  <a:cubicBezTo>
                    <a:pt x="3688" y="1067"/>
                    <a:pt x="3660" y="864"/>
                    <a:pt x="3532" y="737"/>
                  </a:cubicBezTo>
                  <a:cubicBezTo>
                    <a:pt x="3443" y="645"/>
                    <a:pt x="3311" y="594"/>
                    <a:pt x="3185" y="594"/>
                  </a:cubicBezTo>
                  <a:cubicBezTo>
                    <a:pt x="3130" y="594"/>
                    <a:pt x="3076" y="604"/>
                    <a:pt x="3027" y="624"/>
                  </a:cubicBezTo>
                  <a:cubicBezTo>
                    <a:pt x="2991" y="511"/>
                    <a:pt x="2843" y="463"/>
                    <a:pt x="2715" y="463"/>
                  </a:cubicBezTo>
                  <a:cubicBezTo>
                    <a:pt x="2709" y="463"/>
                    <a:pt x="2703" y="463"/>
                    <a:pt x="2697" y="463"/>
                  </a:cubicBezTo>
                  <a:cubicBezTo>
                    <a:pt x="2536" y="472"/>
                    <a:pt x="2385" y="543"/>
                    <a:pt x="2281" y="652"/>
                  </a:cubicBezTo>
                  <a:cubicBezTo>
                    <a:pt x="2291" y="425"/>
                    <a:pt x="2036" y="232"/>
                    <a:pt x="1785" y="133"/>
                  </a:cubicBezTo>
                  <a:cubicBezTo>
                    <a:pt x="1558" y="45"/>
                    <a:pt x="1306" y="1"/>
                    <a:pt x="1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7494886" y="795642"/>
              <a:ext cx="382" cy="1019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1" y="15"/>
                  </a:moveTo>
                  <a:cubicBezTo>
                    <a:pt x="5" y="10"/>
                    <a:pt x="5" y="6"/>
                    <a:pt x="5" y="1"/>
                  </a:cubicBezTo>
                  <a:cubicBezTo>
                    <a:pt x="5" y="6"/>
                    <a:pt x="5" y="10"/>
                    <a:pt x="1" y="1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7530672" y="1056333"/>
              <a:ext cx="3693" cy="3693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0" y="0"/>
                  </a:moveTo>
                  <a:cubicBezTo>
                    <a:pt x="19" y="24"/>
                    <a:pt x="38" y="38"/>
                    <a:pt x="57" y="57"/>
                  </a:cubicBezTo>
                  <a:cubicBezTo>
                    <a:pt x="38" y="38"/>
                    <a:pt x="19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7495778" y="792649"/>
              <a:ext cx="700" cy="1274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" y="20"/>
                  </a:moveTo>
                  <a:cubicBezTo>
                    <a:pt x="5" y="10"/>
                    <a:pt x="10" y="5"/>
                    <a:pt x="10" y="1"/>
                  </a:cubicBezTo>
                  <a:cubicBezTo>
                    <a:pt x="10" y="5"/>
                    <a:pt x="5" y="10"/>
                    <a:pt x="1" y="2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7421849" y="1004946"/>
              <a:ext cx="8151" cy="16556"/>
            </a:xfrm>
            <a:custGeom>
              <a:avLst/>
              <a:gdLst/>
              <a:ahLst/>
              <a:cxnLst/>
              <a:rect l="l" t="t" r="r" b="b"/>
              <a:pathLst>
                <a:path w="128" h="260" extrusionOk="0">
                  <a:moveTo>
                    <a:pt x="128" y="260"/>
                  </a:moveTo>
                  <a:cubicBezTo>
                    <a:pt x="66" y="184"/>
                    <a:pt x="24" y="95"/>
                    <a:pt x="0" y="0"/>
                  </a:cubicBezTo>
                  <a:cubicBezTo>
                    <a:pt x="24" y="95"/>
                    <a:pt x="66" y="184"/>
                    <a:pt x="128" y="26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7429936" y="1021438"/>
              <a:ext cx="6686" cy="7005"/>
            </a:xfrm>
            <a:custGeom>
              <a:avLst/>
              <a:gdLst/>
              <a:ahLst/>
              <a:cxnLst/>
              <a:rect l="l" t="t" r="r" b="b"/>
              <a:pathLst>
                <a:path w="105" h="110" extrusionOk="0">
                  <a:moveTo>
                    <a:pt x="1" y="1"/>
                  </a:moveTo>
                  <a:cubicBezTo>
                    <a:pt x="29" y="43"/>
                    <a:pt x="67" y="76"/>
                    <a:pt x="105" y="109"/>
                  </a:cubicBezTo>
                  <a:cubicBezTo>
                    <a:pt x="67" y="76"/>
                    <a:pt x="29" y="43"/>
                    <a:pt x="1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7498771" y="786918"/>
              <a:ext cx="1019" cy="1592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" y="25"/>
                  </a:moveTo>
                  <a:cubicBezTo>
                    <a:pt x="6" y="15"/>
                    <a:pt x="10" y="10"/>
                    <a:pt x="15" y="1"/>
                  </a:cubicBezTo>
                  <a:cubicBezTo>
                    <a:pt x="10" y="10"/>
                    <a:pt x="6" y="15"/>
                    <a:pt x="1" y="2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7478967" y="814299"/>
              <a:ext cx="9679" cy="6113"/>
            </a:xfrm>
            <a:custGeom>
              <a:avLst/>
              <a:gdLst/>
              <a:ahLst/>
              <a:cxnLst/>
              <a:rect l="l" t="t" r="r" b="b"/>
              <a:pathLst>
                <a:path w="152" h="96" extrusionOk="0">
                  <a:moveTo>
                    <a:pt x="0" y="95"/>
                  </a:moveTo>
                  <a:cubicBezTo>
                    <a:pt x="52" y="62"/>
                    <a:pt x="109" y="34"/>
                    <a:pt x="151" y="1"/>
                  </a:cubicBezTo>
                  <a:cubicBezTo>
                    <a:pt x="109" y="34"/>
                    <a:pt x="52" y="62"/>
                    <a:pt x="0" y="9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7454006" y="868742"/>
              <a:ext cx="955" cy="12990"/>
            </a:xfrm>
            <a:custGeom>
              <a:avLst/>
              <a:gdLst/>
              <a:ahLst/>
              <a:cxnLst/>
              <a:rect l="l" t="t" r="r" b="b"/>
              <a:pathLst>
                <a:path w="15" h="204" extrusionOk="0">
                  <a:moveTo>
                    <a:pt x="15" y="203"/>
                  </a:moveTo>
                  <a:cubicBezTo>
                    <a:pt x="5" y="137"/>
                    <a:pt x="0" y="71"/>
                    <a:pt x="0" y="0"/>
                  </a:cubicBezTo>
                  <a:cubicBezTo>
                    <a:pt x="0" y="71"/>
                    <a:pt x="5" y="137"/>
                    <a:pt x="15" y="203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7497306" y="789656"/>
              <a:ext cx="637" cy="1274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5"/>
                    <a:pt x="5" y="5"/>
                    <a:pt x="10" y="0"/>
                  </a:cubicBezTo>
                  <a:cubicBezTo>
                    <a:pt x="5" y="5"/>
                    <a:pt x="0" y="15"/>
                    <a:pt x="0" y="1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7669869" y="1054232"/>
              <a:ext cx="2738" cy="382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9" y="0"/>
                    <a:pt x="15" y="5"/>
                    <a:pt x="1" y="5"/>
                  </a:cubicBezTo>
                  <a:cubicBezTo>
                    <a:pt x="15" y="5"/>
                    <a:pt x="29" y="0"/>
                    <a:pt x="43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7454006" y="1037994"/>
              <a:ext cx="13882" cy="3057"/>
            </a:xfrm>
            <a:custGeom>
              <a:avLst/>
              <a:gdLst/>
              <a:ahLst/>
              <a:cxnLst/>
              <a:rect l="l" t="t" r="r" b="b"/>
              <a:pathLst>
                <a:path w="218" h="48" extrusionOk="0">
                  <a:moveTo>
                    <a:pt x="0" y="0"/>
                  </a:moveTo>
                  <a:cubicBezTo>
                    <a:pt x="71" y="24"/>
                    <a:pt x="142" y="38"/>
                    <a:pt x="218" y="48"/>
                  </a:cubicBezTo>
                  <a:cubicBezTo>
                    <a:pt x="142" y="38"/>
                    <a:pt x="71" y="24"/>
                    <a:pt x="0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7688526" y="1045826"/>
              <a:ext cx="4266" cy="2165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6" y="0"/>
                  </a:moveTo>
                  <a:cubicBezTo>
                    <a:pt x="43" y="10"/>
                    <a:pt x="24" y="24"/>
                    <a:pt x="0" y="33"/>
                  </a:cubicBezTo>
                  <a:cubicBezTo>
                    <a:pt x="24" y="24"/>
                    <a:pt x="43" y="10"/>
                    <a:pt x="66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7675282" y="1050920"/>
              <a:ext cx="7259" cy="2483"/>
            </a:xfrm>
            <a:custGeom>
              <a:avLst/>
              <a:gdLst/>
              <a:ahLst/>
              <a:cxnLst/>
              <a:rect l="l" t="t" r="r" b="b"/>
              <a:pathLst>
                <a:path w="114" h="39" extrusionOk="0">
                  <a:moveTo>
                    <a:pt x="114" y="0"/>
                  </a:moveTo>
                  <a:cubicBezTo>
                    <a:pt x="76" y="15"/>
                    <a:pt x="38" y="29"/>
                    <a:pt x="1" y="38"/>
                  </a:cubicBezTo>
                  <a:cubicBezTo>
                    <a:pt x="38" y="29"/>
                    <a:pt x="76" y="15"/>
                    <a:pt x="114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7683369" y="1048501"/>
              <a:ext cx="4012" cy="2165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62" y="1"/>
                  </a:moveTo>
                  <a:cubicBezTo>
                    <a:pt x="39" y="15"/>
                    <a:pt x="20" y="24"/>
                    <a:pt x="1" y="34"/>
                  </a:cubicBezTo>
                  <a:cubicBezTo>
                    <a:pt x="20" y="24"/>
                    <a:pt x="39" y="15"/>
                    <a:pt x="62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7607912" y="1058116"/>
              <a:ext cx="16938" cy="11526"/>
            </a:xfrm>
            <a:custGeom>
              <a:avLst/>
              <a:gdLst/>
              <a:ahLst/>
              <a:cxnLst/>
              <a:rect l="l" t="t" r="r" b="b"/>
              <a:pathLst>
                <a:path w="266" h="181" extrusionOk="0">
                  <a:moveTo>
                    <a:pt x="6" y="1"/>
                  </a:moveTo>
                  <a:lnTo>
                    <a:pt x="1" y="48"/>
                  </a:lnTo>
                  <a:lnTo>
                    <a:pt x="76" y="152"/>
                  </a:lnTo>
                  <a:lnTo>
                    <a:pt x="76" y="157"/>
                  </a:lnTo>
                  <a:cubicBezTo>
                    <a:pt x="81" y="161"/>
                    <a:pt x="86" y="166"/>
                    <a:pt x="95" y="171"/>
                  </a:cubicBezTo>
                  <a:cubicBezTo>
                    <a:pt x="95" y="171"/>
                    <a:pt x="95" y="175"/>
                    <a:pt x="100" y="175"/>
                  </a:cubicBezTo>
                  <a:cubicBezTo>
                    <a:pt x="100" y="180"/>
                    <a:pt x="105" y="180"/>
                    <a:pt x="105" y="180"/>
                  </a:cubicBezTo>
                  <a:cubicBezTo>
                    <a:pt x="166" y="152"/>
                    <a:pt x="223" y="114"/>
                    <a:pt x="265" y="67"/>
                  </a:cubicBezTo>
                  <a:cubicBezTo>
                    <a:pt x="176" y="48"/>
                    <a:pt x="86" y="29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7420003" y="768006"/>
              <a:ext cx="107997" cy="273049"/>
            </a:xfrm>
            <a:custGeom>
              <a:avLst/>
              <a:gdLst/>
              <a:ahLst/>
              <a:cxnLst/>
              <a:rect l="l" t="t" r="r" b="b"/>
              <a:pathLst>
                <a:path w="1696" h="4288" extrusionOk="0">
                  <a:moveTo>
                    <a:pt x="1465" y="1101"/>
                  </a:moveTo>
                  <a:cubicBezTo>
                    <a:pt x="1465" y="1101"/>
                    <a:pt x="1464" y="1101"/>
                    <a:pt x="1464" y="1101"/>
                  </a:cubicBezTo>
                  <a:lnTo>
                    <a:pt x="1464" y="1101"/>
                  </a:lnTo>
                  <a:cubicBezTo>
                    <a:pt x="1464" y="1104"/>
                    <a:pt x="1464" y="1107"/>
                    <a:pt x="1465" y="1110"/>
                  </a:cubicBezTo>
                  <a:cubicBezTo>
                    <a:pt x="1465" y="1105"/>
                    <a:pt x="1465" y="1105"/>
                    <a:pt x="1465" y="1101"/>
                  </a:cubicBezTo>
                  <a:close/>
                  <a:moveTo>
                    <a:pt x="1696" y="0"/>
                  </a:moveTo>
                  <a:lnTo>
                    <a:pt x="1696" y="0"/>
                  </a:lnTo>
                  <a:cubicBezTo>
                    <a:pt x="1521" y="62"/>
                    <a:pt x="1361" y="156"/>
                    <a:pt x="1262" y="289"/>
                  </a:cubicBezTo>
                  <a:cubicBezTo>
                    <a:pt x="1257" y="289"/>
                    <a:pt x="1252" y="293"/>
                    <a:pt x="1252" y="298"/>
                  </a:cubicBezTo>
                  <a:cubicBezTo>
                    <a:pt x="1247" y="307"/>
                    <a:pt x="1243" y="312"/>
                    <a:pt x="1238" y="322"/>
                  </a:cubicBezTo>
                  <a:cubicBezTo>
                    <a:pt x="1233" y="326"/>
                    <a:pt x="1228" y="336"/>
                    <a:pt x="1224" y="340"/>
                  </a:cubicBezTo>
                  <a:cubicBezTo>
                    <a:pt x="1219" y="345"/>
                    <a:pt x="1214" y="355"/>
                    <a:pt x="1214" y="359"/>
                  </a:cubicBezTo>
                  <a:cubicBezTo>
                    <a:pt x="1210" y="369"/>
                    <a:pt x="1205" y="378"/>
                    <a:pt x="1200" y="388"/>
                  </a:cubicBezTo>
                  <a:cubicBezTo>
                    <a:pt x="1200" y="392"/>
                    <a:pt x="1195" y="397"/>
                    <a:pt x="1191" y="407"/>
                  </a:cubicBezTo>
                  <a:cubicBezTo>
                    <a:pt x="1191" y="416"/>
                    <a:pt x="1186" y="425"/>
                    <a:pt x="1181" y="435"/>
                  </a:cubicBezTo>
                  <a:cubicBezTo>
                    <a:pt x="1181" y="440"/>
                    <a:pt x="1181" y="444"/>
                    <a:pt x="1177" y="449"/>
                  </a:cubicBezTo>
                  <a:cubicBezTo>
                    <a:pt x="1172" y="468"/>
                    <a:pt x="1172" y="482"/>
                    <a:pt x="1167" y="501"/>
                  </a:cubicBezTo>
                  <a:cubicBezTo>
                    <a:pt x="1158" y="558"/>
                    <a:pt x="1162" y="619"/>
                    <a:pt x="1129" y="671"/>
                  </a:cubicBezTo>
                  <a:cubicBezTo>
                    <a:pt x="1120" y="690"/>
                    <a:pt x="1101" y="709"/>
                    <a:pt x="1077" y="728"/>
                  </a:cubicBezTo>
                  <a:cubicBezTo>
                    <a:pt x="1035" y="761"/>
                    <a:pt x="978" y="789"/>
                    <a:pt x="926" y="822"/>
                  </a:cubicBezTo>
                  <a:cubicBezTo>
                    <a:pt x="841" y="874"/>
                    <a:pt x="770" y="940"/>
                    <a:pt x="714" y="1011"/>
                  </a:cubicBezTo>
                  <a:cubicBezTo>
                    <a:pt x="586" y="1176"/>
                    <a:pt x="534" y="1379"/>
                    <a:pt x="534" y="1582"/>
                  </a:cubicBezTo>
                  <a:cubicBezTo>
                    <a:pt x="534" y="1653"/>
                    <a:pt x="539" y="1719"/>
                    <a:pt x="549" y="1785"/>
                  </a:cubicBezTo>
                  <a:cubicBezTo>
                    <a:pt x="563" y="1875"/>
                    <a:pt x="582" y="1969"/>
                    <a:pt x="572" y="2059"/>
                  </a:cubicBezTo>
                  <a:cubicBezTo>
                    <a:pt x="563" y="2111"/>
                    <a:pt x="544" y="2158"/>
                    <a:pt x="506" y="2205"/>
                  </a:cubicBezTo>
                  <a:cubicBezTo>
                    <a:pt x="468" y="2257"/>
                    <a:pt x="407" y="2295"/>
                    <a:pt x="355" y="2338"/>
                  </a:cubicBezTo>
                  <a:cubicBezTo>
                    <a:pt x="341" y="2357"/>
                    <a:pt x="327" y="2371"/>
                    <a:pt x="313" y="2385"/>
                  </a:cubicBezTo>
                  <a:cubicBezTo>
                    <a:pt x="270" y="2442"/>
                    <a:pt x="256" y="2498"/>
                    <a:pt x="256" y="2560"/>
                  </a:cubicBezTo>
                  <a:cubicBezTo>
                    <a:pt x="256" y="2616"/>
                    <a:pt x="275" y="2678"/>
                    <a:pt x="294" y="2734"/>
                  </a:cubicBezTo>
                  <a:cubicBezTo>
                    <a:pt x="303" y="2772"/>
                    <a:pt x="317" y="2805"/>
                    <a:pt x="313" y="2843"/>
                  </a:cubicBezTo>
                  <a:cubicBezTo>
                    <a:pt x="308" y="2866"/>
                    <a:pt x="298" y="2885"/>
                    <a:pt x="289" y="2904"/>
                  </a:cubicBezTo>
                  <a:cubicBezTo>
                    <a:pt x="265" y="2942"/>
                    <a:pt x="237" y="2975"/>
                    <a:pt x="209" y="3013"/>
                  </a:cubicBezTo>
                  <a:cubicBezTo>
                    <a:pt x="62" y="3183"/>
                    <a:pt x="1" y="3386"/>
                    <a:pt x="10" y="3579"/>
                  </a:cubicBezTo>
                  <a:cubicBezTo>
                    <a:pt x="10" y="3627"/>
                    <a:pt x="20" y="3674"/>
                    <a:pt x="29" y="3721"/>
                  </a:cubicBezTo>
                  <a:cubicBezTo>
                    <a:pt x="53" y="3816"/>
                    <a:pt x="95" y="3905"/>
                    <a:pt x="157" y="3981"/>
                  </a:cubicBezTo>
                  <a:cubicBezTo>
                    <a:pt x="185" y="4023"/>
                    <a:pt x="223" y="4056"/>
                    <a:pt x="261" y="4089"/>
                  </a:cubicBezTo>
                  <a:cubicBezTo>
                    <a:pt x="341" y="4155"/>
                    <a:pt x="431" y="4203"/>
                    <a:pt x="534" y="4240"/>
                  </a:cubicBezTo>
                  <a:cubicBezTo>
                    <a:pt x="605" y="4264"/>
                    <a:pt x="676" y="4278"/>
                    <a:pt x="752" y="4288"/>
                  </a:cubicBezTo>
                  <a:cubicBezTo>
                    <a:pt x="709" y="4240"/>
                    <a:pt x="667" y="4193"/>
                    <a:pt x="629" y="4141"/>
                  </a:cubicBezTo>
                  <a:cubicBezTo>
                    <a:pt x="336" y="3721"/>
                    <a:pt x="341" y="3211"/>
                    <a:pt x="643" y="2994"/>
                  </a:cubicBezTo>
                  <a:cubicBezTo>
                    <a:pt x="731" y="2931"/>
                    <a:pt x="836" y="2902"/>
                    <a:pt x="948" y="2902"/>
                  </a:cubicBezTo>
                  <a:cubicBezTo>
                    <a:pt x="1004" y="2902"/>
                    <a:pt x="1062" y="2909"/>
                    <a:pt x="1120" y="2923"/>
                  </a:cubicBezTo>
                  <a:cubicBezTo>
                    <a:pt x="1054" y="2791"/>
                    <a:pt x="1002" y="2654"/>
                    <a:pt x="983" y="2508"/>
                  </a:cubicBezTo>
                  <a:cubicBezTo>
                    <a:pt x="917" y="2036"/>
                    <a:pt x="1110" y="1436"/>
                    <a:pt x="1464" y="1101"/>
                  </a:cubicBezTo>
                  <a:lnTo>
                    <a:pt x="1464" y="1101"/>
                  </a:lnTo>
                  <a:cubicBezTo>
                    <a:pt x="1456" y="703"/>
                    <a:pt x="1537" y="324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7668341" y="1031053"/>
              <a:ext cx="42791" cy="23815"/>
            </a:xfrm>
            <a:custGeom>
              <a:avLst/>
              <a:gdLst/>
              <a:ahLst/>
              <a:cxnLst/>
              <a:rect l="l" t="t" r="r" b="b"/>
              <a:pathLst>
                <a:path w="672" h="374" extrusionOk="0">
                  <a:moveTo>
                    <a:pt x="671" y="1"/>
                  </a:moveTo>
                  <a:lnTo>
                    <a:pt x="671" y="1"/>
                  </a:lnTo>
                  <a:cubicBezTo>
                    <a:pt x="577" y="15"/>
                    <a:pt x="483" y="15"/>
                    <a:pt x="388" y="15"/>
                  </a:cubicBezTo>
                  <a:cubicBezTo>
                    <a:pt x="279" y="161"/>
                    <a:pt x="147" y="289"/>
                    <a:pt x="1" y="374"/>
                  </a:cubicBezTo>
                  <a:cubicBezTo>
                    <a:pt x="10" y="374"/>
                    <a:pt x="15" y="374"/>
                    <a:pt x="25" y="369"/>
                  </a:cubicBezTo>
                  <a:cubicBezTo>
                    <a:pt x="39" y="369"/>
                    <a:pt x="53" y="364"/>
                    <a:pt x="67" y="364"/>
                  </a:cubicBezTo>
                  <a:cubicBezTo>
                    <a:pt x="81" y="360"/>
                    <a:pt x="95" y="355"/>
                    <a:pt x="110" y="350"/>
                  </a:cubicBezTo>
                  <a:cubicBezTo>
                    <a:pt x="147" y="341"/>
                    <a:pt x="185" y="327"/>
                    <a:pt x="223" y="312"/>
                  </a:cubicBezTo>
                  <a:cubicBezTo>
                    <a:pt x="228" y="308"/>
                    <a:pt x="232" y="308"/>
                    <a:pt x="237" y="308"/>
                  </a:cubicBezTo>
                  <a:cubicBezTo>
                    <a:pt x="256" y="298"/>
                    <a:pt x="275" y="289"/>
                    <a:pt x="298" y="275"/>
                  </a:cubicBezTo>
                  <a:cubicBezTo>
                    <a:pt x="303" y="275"/>
                    <a:pt x="313" y="270"/>
                    <a:pt x="317" y="265"/>
                  </a:cubicBezTo>
                  <a:cubicBezTo>
                    <a:pt x="341" y="256"/>
                    <a:pt x="360" y="242"/>
                    <a:pt x="383" y="232"/>
                  </a:cubicBezTo>
                  <a:cubicBezTo>
                    <a:pt x="388" y="227"/>
                    <a:pt x="393" y="223"/>
                    <a:pt x="398" y="223"/>
                  </a:cubicBezTo>
                  <a:cubicBezTo>
                    <a:pt x="492" y="161"/>
                    <a:pt x="586" y="86"/>
                    <a:pt x="671" y="1"/>
                  </a:cubicBezTo>
                  <a:close/>
                </a:path>
              </a:pathLst>
            </a:custGeom>
            <a:solidFill>
              <a:srgbClr val="F0D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7529144" y="1014243"/>
              <a:ext cx="29865" cy="45784"/>
            </a:xfrm>
            <a:custGeom>
              <a:avLst/>
              <a:gdLst/>
              <a:ahLst/>
              <a:cxnLst/>
              <a:rect l="l" t="t" r="r" b="b"/>
              <a:pathLst>
                <a:path w="469" h="719" extrusionOk="0">
                  <a:moveTo>
                    <a:pt x="223" y="0"/>
                  </a:moveTo>
                  <a:cubicBezTo>
                    <a:pt x="260" y="265"/>
                    <a:pt x="185" y="506"/>
                    <a:pt x="1" y="633"/>
                  </a:cubicBezTo>
                  <a:cubicBezTo>
                    <a:pt x="10" y="643"/>
                    <a:pt x="15" y="657"/>
                    <a:pt x="24" y="661"/>
                  </a:cubicBezTo>
                  <a:cubicBezTo>
                    <a:pt x="43" y="685"/>
                    <a:pt x="62" y="699"/>
                    <a:pt x="81" y="718"/>
                  </a:cubicBezTo>
                  <a:cubicBezTo>
                    <a:pt x="152" y="680"/>
                    <a:pt x="227" y="652"/>
                    <a:pt x="298" y="628"/>
                  </a:cubicBezTo>
                  <a:lnTo>
                    <a:pt x="426" y="491"/>
                  </a:lnTo>
                  <a:lnTo>
                    <a:pt x="468" y="133"/>
                  </a:lnTo>
                  <a:cubicBezTo>
                    <a:pt x="445" y="90"/>
                    <a:pt x="421" y="48"/>
                    <a:pt x="402" y="5"/>
                  </a:cubicBezTo>
                  <a:lnTo>
                    <a:pt x="360" y="5"/>
                  </a:lnTo>
                  <a:cubicBezTo>
                    <a:pt x="341" y="10"/>
                    <a:pt x="322" y="10"/>
                    <a:pt x="303" y="10"/>
                  </a:cubicBezTo>
                  <a:cubicBezTo>
                    <a:pt x="298" y="11"/>
                    <a:pt x="294" y="12"/>
                    <a:pt x="289" y="12"/>
                  </a:cubicBezTo>
                  <a:cubicBezTo>
                    <a:pt x="279" y="12"/>
                    <a:pt x="268" y="10"/>
                    <a:pt x="256" y="10"/>
                  </a:cubicBezTo>
                  <a:cubicBezTo>
                    <a:pt x="246" y="10"/>
                    <a:pt x="232" y="5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7420958" y="1054232"/>
              <a:ext cx="277252" cy="197591"/>
            </a:xfrm>
            <a:custGeom>
              <a:avLst/>
              <a:gdLst/>
              <a:ahLst/>
              <a:cxnLst/>
              <a:rect l="l" t="t" r="r" b="b"/>
              <a:pathLst>
                <a:path w="4354" h="3103" extrusionOk="0">
                  <a:moveTo>
                    <a:pt x="1997" y="0"/>
                  </a:moveTo>
                  <a:cubicBezTo>
                    <a:pt x="1926" y="24"/>
                    <a:pt x="1851" y="52"/>
                    <a:pt x="1780" y="90"/>
                  </a:cubicBezTo>
                  <a:cubicBezTo>
                    <a:pt x="1674" y="146"/>
                    <a:pt x="1566" y="219"/>
                    <a:pt x="1458" y="309"/>
                  </a:cubicBezTo>
                  <a:lnTo>
                    <a:pt x="1458" y="309"/>
                  </a:lnTo>
                  <a:cubicBezTo>
                    <a:pt x="1641" y="159"/>
                    <a:pt x="1819" y="58"/>
                    <a:pt x="1997" y="5"/>
                  </a:cubicBezTo>
                  <a:lnTo>
                    <a:pt x="1997" y="0"/>
                  </a:lnTo>
                  <a:close/>
                  <a:moveTo>
                    <a:pt x="1458" y="309"/>
                  </a:moveTo>
                  <a:cubicBezTo>
                    <a:pt x="1147" y="564"/>
                    <a:pt x="822" y="961"/>
                    <a:pt x="463" y="1502"/>
                  </a:cubicBezTo>
                  <a:cubicBezTo>
                    <a:pt x="463" y="1502"/>
                    <a:pt x="463" y="1502"/>
                    <a:pt x="464" y="1502"/>
                  </a:cubicBezTo>
                  <a:lnTo>
                    <a:pt x="464" y="1502"/>
                  </a:lnTo>
                  <a:cubicBezTo>
                    <a:pt x="824" y="963"/>
                    <a:pt x="1148" y="565"/>
                    <a:pt x="1458" y="309"/>
                  </a:cubicBezTo>
                  <a:close/>
                  <a:moveTo>
                    <a:pt x="3121" y="312"/>
                  </a:moveTo>
                  <a:lnTo>
                    <a:pt x="3121" y="312"/>
                  </a:lnTo>
                  <a:cubicBezTo>
                    <a:pt x="3258" y="449"/>
                    <a:pt x="3395" y="628"/>
                    <a:pt x="3518" y="831"/>
                  </a:cubicBezTo>
                  <a:cubicBezTo>
                    <a:pt x="3149" y="1072"/>
                    <a:pt x="2672" y="1280"/>
                    <a:pt x="2129" y="1412"/>
                  </a:cubicBezTo>
                  <a:cubicBezTo>
                    <a:pt x="2044" y="1431"/>
                    <a:pt x="1964" y="1450"/>
                    <a:pt x="1884" y="1464"/>
                  </a:cubicBezTo>
                  <a:cubicBezTo>
                    <a:pt x="1978" y="1875"/>
                    <a:pt x="1955" y="2626"/>
                    <a:pt x="1926" y="3051"/>
                  </a:cubicBezTo>
                  <a:cubicBezTo>
                    <a:pt x="1794" y="3027"/>
                    <a:pt x="1662" y="3003"/>
                    <a:pt x="1535" y="2970"/>
                  </a:cubicBezTo>
                  <a:cubicBezTo>
                    <a:pt x="1638" y="2758"/>
                    <a:pt x="1808" y="1974"/>
                    <a:pt x="1818" y="1474"/>
                  </a:cubicBezTo>
                  <a:lnTo>
                    <a:pt x="1818" y="1474"/>
                  </a:lnTo>
                  <a:cubicBezTo>
                    <a:pt x="1544" y="1523"/>
                    <a:pt x="1278" y="1547"/>
                    <a:pt x="1029" y="1547"/>
                  </a:cubicBezTo>
                  <a:cubicBezTo>
                    <a:pt x="828" y="1547"/>
                    <a:pt x="638" y="1531"/>
                    <a:pt x="464" y="1502"/>
                  </a:cubicBezTo>
                  <a:lnTo>
                    <a:pt x="464" y="1502"/>
                  </a:lnTo>
                  <a:cubicBezTo>
                    <a:pt x="316" y="1723"/>
                    <a:pt x="162" y="1969"/>
                    <a:pt x="0" y="2238"/>
                  </a:cubicBezTo>
                  <a:cubicBezTo>
                    <a:pt x="9" y="2253"/>
                    <a:pt x="14" y="2271"/>
                    <a:pt x="24" y="2286"/>
                  </a:cubicBezTo>
                  <a:cubicBezTo>
                    <a:pt x="43" y="2300"/>
                    <a:pt x="61" y="2314"/>
                    <a:pt x="85" y="2328"/>
                  </a:cubicBezTo>
                  <a:cubicBezTo>
                    <a:pt x="113" y="2347"/>
                    <a:pt x="146" y="2371"/>
                    <a:pt x="175" y="2390"/>
                  </a:cubicBezTo>
                  <a:cubicBezTo>
                    <a:pt x="198" y="2404"/>
                    <a:pt x="217" y="2418"/>
                    <a:pt x="241" y="2432"/>
                  </a:cubicBezTo>
                  <a:cubicBezTo>
                    <a:pt x="288" y="2460"/>
                    <a:pt x="331" y="2489"/>
                    <a:pt x="378" y="2512"/>
                  </a:cubicBezTo>
                  <a:cubicBezTo>
                    <a:pt x="401" y="2526"/>
                    <a:pt x="420" y="2536"/>
                    <a:pt x="444" y="2550"/>
                  </a:cubicBezTo>
                  <a:cubicBezTo>
                    <a:pt x="482" y="2569"/>
                    <a:pt x="515" y="2588"/>
                    <a:pt x="552" y="2607"/>
                  </a:cubicBezTo>
                  <a:cubicBezTo>
                    <a:pt x="576" y="2621"/>
                    <a:pt x="595" y="2630"/>
                    <a:pt x="614" y="2640"/>
                  </a:cubicBezTo>
                  <a:cubicBezTo>
                    <a:pt x="661" y="2663"/>
                    <a:pt x="713" y="2687"/>
                    <a:pt x="760" y="2711"/>
                  </a:cubicBezTo>
                  <a:cubicBezTo>
                    <a:pt x="779" y="2720"/>
                    <a:pt x="803" y="2725"/>
                    <a:pt x="822" y="2734"/>
                  </a:cubicBezTo>
                  <a:cubicBezTo>
                    <a:pt x="874" y="2758"/>
                    <a:pt x="930" y="2781"/>
                    <a:pt x="982" y="2800"/>
                  </a:cubicBezTo>
                  <a:cubicBezTo>
                    <a:pt x="996" y="2810"/>
                    <a:pt x="1010" y="2810"/>
                    <a:pt x="1025" y="2814"/>
                  </a:cubicBezTo>
                  <a:cubicBezTo>
                    <a:pt x="1072" y="2833"/>
                    <a:pt x="1119" y="2852"/>
                    <a:pt x="1171" y="2871"/>
                  </a:cubicBezTo>
                  <a:cubicBezTo>
                    <a:pt x="1185" y="2876"/>
                    <a:pt x="1204" y="2881"/>
                    <a:pt x="1223" y="2885"/>
                  </a:cubicBezTo>
                  <a:cubicBezTo>
                    <a:pt x="1280" y="2904"/>
                    <a:pt x="1341" y="2923"/>
                    <a:pt x="1398" y="2937"/>
                  </a:cubicBezTo>
                  <a:cubicBezTo>
                    <a:pt x="1412" y="2942"/>
                    <a:pt x="1426" y="2947"/>
                    <a:pt x="1440" y="2951"/>
                  </a:cubicBezTo>
                  <a:cubicBezTo>
                    <a:pt x="1497" y="2966"/>
                    <a:pt x="1553" y="2980"/>
                    <a:pt x="1605" y="2989"/>
                  </a:cubicBezTo>
                  <a:cubicBezTo>
                    <a:pt x="1620" y="2994"/>
                    <a:pt x="1629" y="2999"/>
                    <a:pt x="1638" y="2999"/>
                  </a:cubicBezTo>
                  <a:cubicBezTo>
                    <a:pt x="1705" y="3013"/>
                    <a:pt x="1766" y="3027"/>
                    <a:pt x="1832" y="3036"/>
                  </a:cubicBezTo>
                  <a:cubicBezTo>
                    <a:pt x="1846" y="3041"/>
                    <a:pt x="1860" y="3041"/>
                    <a:pt x="1879" y="3046"/>
                  </a:cubicBezTo>
                  <a:cubicBezTo>
                    <a:pt x="1945" y="3055"/>
                    <a:pt x="2011" y="3065"/>
                    <a:pt x="2078" y="3074"/>
                  </a:cubicBezTo>
                  <a:cubicBezTo>
                    <a:pt x="2148" y="3079"/>
                    <a:pt x="2214" y="3084"/>
                    <a:pt x="2281" y="3088"/>
                  </a:cubicBezTo>
                  <a:cubicBezTo>
                    <a:pt x="2299" y="3093"/>
                    <a:pt x="2314" y="3093"/>
                    <a:pt x="2333" y="3093"/>
                  </a:cubicBezTo>
                  <a:cubicBezTo>
                    <a:pt x="2399" y="3098"/>
                    <a:pt x="2460" y="3098"/>
                    <a:pt x="2526" y="3102"/>
                  </a:cubicBezTo>
                  <a:lnTo>
                    <a:pt x="2550" y="3102"/>
                  </a:lnTo>
                  <a:cubicBezTo>
                    <a:pt x="2606" y="3102"/>
                    <a:pt x="2663" y="3102"/>
                    <a:pt x="2720" y="3098"/>
                  </a:cubicBezTo>
                  <a:lnTo>
                    <a:pt x="2786" y="3098"/>
                  </a:lnTo>
                  <a:cubicBezTo>
                    <a:pt x="2842" y="3093"/>
                    <a:pt x="2894" y="3093"/>
                    <a:pt x="2946" y="3088"/>
                  </a:cubicBezTo>
                  <a:cubicBezTo>
                    <a:pt x="2975" y="3084"/>
                    <a:pt x="3003" y="3084"/>
                    <a:pt x="3031" y="3079"/>
                  </a:cubicBezTo>
                  <a:cubicBezTo>
                    <a:pt x="3069" y="3074"/>
                    <a:pt x="3107" y="3069"/>
                    <a:pt x="3149" y="3065"/>
                  </a:cubicBezTo>
                  <a:cubicBezTo>
                    <a:pt x="3178" y="3060"/>
                    <a:pt x="3211" y="3055"/>
                    <a:pt x="3239" y="3055"/>
                  </a:cubicBezTo>
                  <a:cubicBezTo>
                    <a:pt x="3272" y="3051"/>
                    <a:pt x="3300" y="3041"/>
                    <a:pt x="3333" y="3036"/>
                  </a:cubicBezTo>
                  <a:cubicBezTo>
                    <a:pt x="3390" y="3027"/>
                    <a:pt x="3447" y="3017"/>
                    <a:pt x="3499" y="3008"/>
                  </a:cubicBezTo>
                  <a:cubicBezTo>
                    <a:pt x="3518" y="3003"/>
                    <a:pt x="3541" y="2999"/>
                    <a:pt x="3560" y="2994"/>
                  </a:cubicBezTo>
                  <a:cubicBezTo>
                    <a:pt x="3598" y="2984"/>
                    <a:pt x="3640" y="2975"/>
                    <a:pt x="3678" y="2966"/>
                  </a:cubicBezTo>
                  <a:cubicBezTo>
                    <a:pt x="3683" y="2961"/>
                    <a:pt x="3692" y="2961"/>
                    <a:pt x="3697" y="2961"/>
                  </a:cubicBezTo>
                  <a:cubicBezTo>
                    <a:pt x="3782" y="2937"/>
                    <a:pt x="3862" y="2914"/>
                    <a:pt x="3943" y="2885"/>
                  </a:cubicBezTo>
                  <a:cubicBezTo>
                    <a:pt x="3952" y="2885"/>
                    <a:pt x="3957" y="2885"/>
                    <a:pt x="3961" y="2881"/>
                  </a:cubicBezTo>
                  <a:cubicBezTo>
                    <a:pt x="4094" y="2838"/>
                    <a:pt x="4226" y="2791"/>
                    <a:pt x="4353" y="2734"/>
                  </a:cubicBezTo>
                  <a:cubicBezTo>
                    <a:pt x="4117" y="2012"/>
                    <a:pt x="3669" y="841"/>
                    <a:pt x="3121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7614280" y="1069259"/>
              <a:ext cx="5158" cy="4903"/>
            </a:xfrm>
            <a:custGeom>
              <a:avLst/>
              <a:gdLst/>
              <a:ahLst/>
              <a:cxnLst/>
              <a:rect l="l" t="t" r="r" b="b"/>
              <a:pathLst>
                <a:path w="81" h="77" extrusionOk="0">
                  <a:moveTo>
                    <a:pt x="0" y="0"/>
                  </a:moveTo>
                  <a:cubicBezTo>
                    <a:pt x="0" y="5"/>
                    <a:pt x="5" y="5"/>
                    <a:pt x="5" y="5"/>
                  </a:cubicBezTo>
                  <a:cubicBezTo>
                    <a:pt x="33" y="29"/>
                    <a:pt x="57" y="52"/>
                    <a:pt x="80" y="76"/>
                  </a:cubicBezTo>
                  <a:cubicBezTo>
                    <a:pt x="57" y="48"/>
                    <a:pt x="28" y="24"/>
                    <a:pt x="0" y="0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7612751" y="1068049"/>
              <a:ext cx="1274" cy="95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0" y="1"/>
                  </a:moveTo>
                  <a:lnTo>
                    <a:pt x="0" y="5"/>
                  </a:lnTo>
                  <a:cubicBezTo>
                    <a:pt x="5" y="5"/>
                    <a:pt x="10" y="10"/>
                    <a:pt x="19" y="15"/>
                  </a:cubicBezTo>
                  <a:lnTo>
                    <a:pt x="19" y="15"/>
                  </a:lnTo>
                  <a:cubicBezTo>
                    <a:pt x="10" y="10"/>
                    <a:pt x="5" y="5"/>
                    <a:pt x="0" y="1"/>
                  </a:cubicBezTo>
                  <a:close/>
                </a:path>
              </a:pathLst>
            </a:custGeom>
            <a:solidFill>
              <a:srgbClr val="785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7450376" y="1054550"/>
              <a:ext cx="194598" cy="193962"/>
            </a:xfrm>
            <a:custGeom>
              <a:avLst/>
              <a:gdLst/>
              <a:ahLst/>
              <a:cxnLst/>
              <a:rect l="l" t="t" r="r" b="b"/>
              <a:pathLst>
                <a:path w="3056" h="3046" extrusionOk="0">
                  <a:moveTo>
                    <a:pt x="1535" y="0"/>
                  </a:moveTo>
                  <a:cubicBezTo>
                    <a:pt x="1054" y="142"/>
                    <a:pt x="572" y="638"/>
                    <a:pt x="1" y="1497"/>
                  </a:cubicBezTo>
                  <a:cubicBezTo>
                    <a:pt x="176" y="1526"/>
                    <a:pt x="366" y="1542"/>
                    <a:pt x="567" y="1542"/>
                  </a:cubicBezTo>
                  <a:cubicBezTo>
                    <a:pt x="816" y="1542"/>
                    <a:pt x="1082" y="1518"/>
                    <a:pt x="1356" y="1469"/>
                  </a:cubicBezTo>
                  <a:lnTo>
                    <a:pt x="1356" y="1469"/>
                  </a:lnTo>
                  <a:cubicBezTo>
                    <a:pt x="1346" y="1969"/>
                    <a:pt x="1176" y="2753"/>
                    <a:pt x="1073" y="2965"/>
                  </a:cubicBezTo>
                  <a:cubicBezTo>
                    <a:pt x="1200" y="2998"/>
                    <a:pt x="1332" y="3022"/>
                    <a:pt x="1464" y="3046"/>
                  </a:cubicBezTo>
                  <a:cubicBezTo>
                    <a:pt x="1493" y="2621"/>
                    <a:pt x="1516" y="1870"/>
                    <a:pt x="1422" y="1459"/>
                  </a:cubicBezTo>
                  <a:cubicBezTo>
                    <a:pt x="1502" y="1445"/>
                    <a:pt x="1582" y="1426"/>
                    <a:pt x="1667" y="1407"/>
                  </a:cubicBezTo>
                  <a:cubicBezTo>
                    <a:pt x="2210" y="1275"/>
                    <a:pt x="2687" y="1067"/>
                    <a:pt x="3056" y="826"/>
                  </a:cubicBezTo>
                  <a:cubicBezTo>
                    <a:pt x="2933" y="623"/>
                    <a:pt x="2796" y="444"/>
                    <a:pt x="2659" y="307"/>
                  </a:cubicBezTo>
                  <a:lnTo>
                    <a:pt x="2654" y="307"/>
                  </a:lnTo>
                  <a:cubicBezTo>
                    <a:pt x="2631" y="279"/>
                    <a:pt x="2602" y="255"/>
                    <a:pt x="2574" y="231"/>
                  </a:cubicBezTo>
                  <a:cubicBezTo>
                    <a:pt x="2569" y="231"/>
                    <a:pt x="2569" y="227"/>
                    <a:pt x="2569" y="227"/>
                  </a:cubicBezTo>
                  <a:cubicBezTo>
                    <a:pt x="2560" y="222"/>
                    <a:pt x="2555" y="217"/>
                    <a:pt x="2550" y="217"/>
                  </a:cubicBezTo>
                  <a:lnTo>
                    <a:pt x="2494" y="86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7441398" y="952668"/>
              <a:ext cx="104367" cy="108124"/>
            </a:xfrm>
            <a:custGeom>
              <a:avLst/>
              <a:gdLst/>
              <a:ahLst/>
              <a:cxnLst/>
              <a:rect l="l" t="t" r="r" b="b"/>
              <a:pathLst>
                <a:path w="1639" h="1698" extrusionOk="0">
                  <a:moveTo>
                    <a:pt x="620" y="0"/>
                  </a:moveTo>
                  <a:cubicBezTo>
                    <a:pt x="505" y="0"/>
                    <a:pt x="397" y="29"/>
                    <a:pt x="307" y="94"/>
                  </a:cubicBezTo>
                  <a:cubicBezTo>
                    <a:pt x="5" y="311"/>
                    <a:pt x="0" y="821"/>
                    <a:pt x="293" y="1241"/>
                  </a:cubicBezTo>
                  <a:cubicBezTo>
                    <a:pt x="331" y="1293"/>
                    <a:pt x="373" y="1340"/>
                    <a:pt x="416" y="1388"/>
                  </a:cubicBezTo>
                  <a:cubicBezTo>
                    <a:pt x="608" y="1587"/>
                    <a:pt x="850" y="1698"/>
                    <a:pt x="1068" y="1698"/>
                  </a:cubicBezTo>
                  <a:cubicBezTo>
                    <a:pt x="1182" y="1698"/>
                    <a:pt x="1289" y="1668"/>
                    <a:pt x="1379" y="1605"/>
                  </a:cubicBezTo>
                  <a:cubicBezTo>
                    <a:pt x="1379" y="1605"/>
                    <a:pt x="1379" y="1600"/>
                    <a:pt x="1379" y="1600"/>
                  </a:cubicBezTo>
                  <a:cubicBezTo>
                    <a:pt x="1563" y="1473"/>
                    <a:pt x="1638" y="1232"/>
                    <a:pt x="1601" y="967"/>
                  </a:cubicBezTo>
                  <a:lnTo>
                    <a:pt x="1591" y="967"/>
                  </a:lnTo>
                  <a:cubicBezTo>
                    <a:pt x="1473" y="930"/>
                    <a:pt x="1388" y="835"/>
                    <a:pt x="1313" y="746"/>
                  </a:cubicBezTo>
                  <a:cubicBezTo>
                    <a:pt x="1114" y="519"/>
                    <a:pt x="911" y="278"/>
                    <a:pt x="784" y="18"/>
                  </a:cubicBezTo>
                  <a:cubicBezTo>
                    <a:pt x="729" y="6"/>
                    <a:pt x="674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7556207" y="1022648"/>
              <a:ext cx="52088" cy="62022"/>
            </a:xfrm>
            <a:custGeom>
              <a:avLst/>
              <a:gdLst/>
              <a:ahLst/>
              <a:cxnLst/>
              <a:rect l="l" t="t" r="r" b="b"/>
              <a:pathLst>
                <a:path w="818" h="974" extrusionOk="0">
                  <a:moveTo>
                    <a:pt x="43" y="1"/>
                  </a:moveTo>
                  <a:lnTo>
                    <a:pt x="1" y="359"/>
                  </a:lnTo>
                  <a:lnTo>
                    <a:pt x="756" y="973"/>
                  </a:lnTo>
                  <a:lnTo>
                    <a:pt x="813" y="605"/>
                  </a:lnTo>
                  <a:lnTo>
                    <a:pt x="818" y="558"/>
                  </a:lnTo>
                  <a:cubicBezTo>
                    <a:pt x="426" y="430"/>
                    <a:pt x="185" y="232"/>
                    <a:pt x="43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7523477" y="887654"/>
              <a:ext cx="195745" cy="176068"/>
            </a:xfrm>
            <a:custGeom>
              <a:avLst/>
              <a:gdLst/>
              <a:ahLst/>
              <a:cxnLst/>
              <a:rect l="l" t="t" r="r" b="b"/>
              <a:pathLst>
                <a:path w="3074" h="2765" extrusionOk="0">
                  <a:moveTo>
                    <a:pt x="1447" y="1159"/>
                  </a:moveTo>
                  <a:cubicBezTo>
                    <a:pt x="1456" y="1159"/>
                    <a:pt x="1465" y="1160"/>
                    <a:pt x="1473" y="1162"/>
                  </a:cubicBezTo>
                  <a:cubicBezTo>
                    <a:pt x="1554" y="1181"/>
                    <a:pt x="1620" y="1285"/>
                    <a:pt x="1615" y="1389"/>
                  </a:cubicBezTo>
                  <a:cubicBezTo>
                    <a:pt x="1601" y="1323"/>
                    <a:pt x="1549" y="1266"/>
                    <a:pt x="1483" y="1257"/>
                  </a:cubicBezTo>
                  <a:cubicBezTo>
                    <a:pt x="1477" y="1256"/>
                    <a:pt x="1471" y="1255"/>
                    <a:pt x="1465" y="1255"/>
                  </a:cubicBezTo>
                  <a:cubicBezTo>
                    <a:pt x="1402" y="1255"/>
                    <a:pt x="1348" y="1300"/>
                    <a:pt x="1322" y="1360"/>
                  </a:cubicBezTo>
                  <a:cubicBezTo>
                    <a:pt x="1322" y="1346"/>
                    <a:pt x="1322" y="1337"/>
                    <a:pt x="1322" y="1323"/>
                  </a:cubicBezTo>
                  <a:cubicBezTo>
                    <a:pt x="1322" y="1226"/>
                    <a:pt x="1378" y="1159"/>
                    <a:pt x="1447" y="1159"/>
                  </a:cubicBezTo>
                  <a:close/>
                  <a:moveTo>
                    <a:pt x="2558" y="1327"/>
                  </a:moveTo>
                  <a:cubicBezTo>
                    <a:pt x="2563" y="1327"/>
                    <a:pt x="2568" y="1327"/>
                    <a:pt x="2573" y="1327"/>
                  </a:cubicBezTo>
                  <a:cubicBezTo>
                    <a:pt x="2649" y="1337"/>
                    <a:pt x="2706" y="1422"/>
                    <a:pt x="2691" y="1516"/>
                  </a:cubicBezTo>
                  <a:cubicBezTo>
                    <a:pt x="2691" y="1521"/>
                    <a:pt x="2687" y="1526"/>
                    <a:pt x="2687" y="1530"/>
                  </a:cubicBezTo>
                  <a:cubicBezTo>
                    <a:pt x="2673" y="1464"/>
                    <a:pt x="2621" y="1412"/>
                    <a:pt x="2554" y="1403"/>
                  </a:cubicBezTo>
                  <a:cubicBezTo>
                    <a:pt x="2551" y="1403"/>
                    <a:pt x="2547" y="1403"/>
                    <a:pt x="2543" y="1403"/>
                  </a:cubicBezTo>
                  <a:cubicBezTo>
                    <a:pt x="2486" y="1403"/>
                    <a:pt x="2435" y="1435"/>
                    <a:pt x="2408" y="1488"/>
                  </a:cubicBezTo>
                  <a:cubicBezTo>
                    <a:pt x="2408" y="1483"/>
                    <a:pt x="2408" y="1479"/>
                    <a:pt x="2408" y="1479"/>
                  </a:cubicBezTo>
                  <a:cubicBezTo>
                    <a:pt x="2417" y="1390"/>
                    <a:pt x="2484" y="1327"/>
                    <a:pt x="2558" y="1327"/>
                  </a:cubicBezTo>
                  <a:close/>
                  <a:moveTo>
                    <a:pt x="294" y="1405"/>
                  </a:moveTo>
                  <a:cubicBezTo>
                    <a:pt x="382" y="1405"/>
                    <a:pt x="487" y="1476"/>
                    <a:pt x="553" y="1587"/>
                  </a:cubicBezTo>
                  <a:cubicBezTo>
                    <a:pt x="600" y="1663"/>
                    <a:pt x="614" y="1738"/>
                    <a:pt x="604" y="1800"/>
                  </a:cubicBezTo>
                  <a:cubicBezTo>
                    <a:pt x="600" y="1776"/>
                    <a:pt x="590" y="1757"/>
                    <a:pt x="576" y="1733"/>
                  </a:cubicBezTo>
                  <a:cubicBezTo>
                    <a:pt x="537" y="1667"/>
                    <a:pt x="472" y="1624"/>
                    <a:pt x="419" y="1624"/>
                  </a:cubicBezTo>
                  <a:cubicBezTo>
                    <a:pt x="408" y="1624"/>
                    <a:pt x="397" y="1625"/>
                    <a:pt x="387" y="1630"/>
                  </a:cubicBezTo>
                  <a:cubicBezTo>
                    <a:pt x="331" y="1658"/>
                    <a:pt x="326" y="1743"/>
                    <a:pt x="373" y="1823"/>
                  </a:cubicBezTo>
                  <a:cubicBezTo>
                    <a:pt x="401" y="1866"/>
                    <a:pt x="434" y="1899"/>
                    <a:pt x="468" y="1918"/>
                  </a:cubicBezTo>
                  <a:cubicBezTo>
                    <a:pt x="383" y="1908"/>
                    <a:pt x="283" y="1842"/>
                    <a:pt x="217" y="1738"/>
                  </a:cubicBezTo>
                  <a:cubicBezTo>
                    <a:pt x="137" y="1601"/>
                    <a:pt x="146" y="1460"/>
                    <a:pt x="236" y="1417"/>
                  </a:cubicBezTo>
                  <a:cubicBezTo>
                    <a:pt x="254" y="1409"/>
                    <a:pt x="273" y="1405"/>
                    <a:pt x="294" y="1405"/>
                  </a:cubicBezTo>
                  <a:close/>
                  <a:moveTo>
                    <a:pt x="2091" y="1769"/>
                  </a:moveTo>
                  <a:cubicBezTo>
                    <a:pt x="2110" y="1769"/>
                    <a:pt x="2120" y="1771"/>
                    <a:pt x="2120" y="1771"/>
                  </a:cubicBezTo>
                  <a:cubicBezTo>
                    <a:pt x="2117" y="1820"/>
                    <a:pt x="2071" y="1989"/>
                    <a:pt x="1948" y="1989"/>
                  </a:cubicBezTo>
                  <a:cubicBezTo>
                    <a:pt x="1892" y="1989"/>
                    <a:pt x="1820" y="1954"/>
                    <a:pt x="1728" y="1856"/>
                  </a:cubicBezTo>
                  <a:cubicBezTo>
                    <a:pt x="1728" y="1856"/>
                    <a:pt x="1733" y="1852"/>
                    <a:pt x="1738" y="1847"/>
                  </a:cubicBezTo>
                  <a:cubicBezTo>
                    <a:pt x="1803" y="1903"/>
                    <a:pt x="1858" y="1925"/>
                    <a:pt x="1902" y="1925"/>
                  </a:cubicBezTo>
                  <a:cubicBezTo>
                    <a:pt x="1991" y="1925"/>
                    <a:pt x="2040" y="1837"/>
                    <a:pt x="2059" y="1771"/>
                  </a:cubicBezTo>
                  <a:cubicBezTo>
                    <a:pt x="2071" y="1770"/>
                    <a:pt x="2082" y="1769"/>
                    <a:pt x="2091" y="1769"/>
                  </a:cubicBezTo>
                  <a:close/>
                  <a:moveTo>
                    <a:pt x="1388" y="1946"/>
                  </a:moveTo>
                  <a:cubicBezTo>
                    <a:pt x="1426" y="2078"/>
                    <a:pt x="1544" y="2182"/>
                    <a:pt x="1695" y="2196"/>
                  </a:cubicBezTo>
                  <a:cubicBezTo>
                    <a:pt x="1783" y="2205"/>
                    <a:pt x="1786" y="2250"/>
                    <a:pt x="1705" y="2250"/>
                  </a:cubicBezTo>
                  <a:cubicBezTo>
                    <a:pt x="1695" y="2250"/>
                    <a:pt x="1684" y="2250"/>
                    <a:pt x="1672" y="2248"/>
                  </a:cubicBezTo>
                  <a:cubicBezTo>
                    <a:pt x="1520" y="2229"/>
                    <a:pt x="1407" y="2102"/>
                    <a:pt x="1388" y="1946"/>
                  </a:cubicBezTo>
                  <a:close/>
                  <a:moveTo>
                    <a:pt x="2573" y="1"/>
                  </a:moveTo>
                  <a:cubicBezTo>
                    <a:pt x="2517" y="67"/>
                    <a:pt x="2432" y="109"/>
                    <a:pt x="2347" y="147"/>
                  </a:cubicBezTo>
                  <a:cubicBezTo>
                    <a:pt x="2243" y="185"/>
                    <a:pt x="2134" y="223"/>
                    <a:pt x="2026" y="246"/>
                  </a:cubicBezTo>
                  <a:cubicBezTo>
                    <a:pt x="1978" y="258"/>
                    <a:pt x="1927" y="268"/>
                    <a:pt x="1876" y="268"/>
                  </a:cubicBezTo>
                  <a:cubicBezTo>
                    <a:pt x="1845" y="268"/>
                    <a:pt x="1815" y="264"/>
                    <a:pt x="1785" y="256"/>
                  </a:cubicBezTo>
                  <a:cubicBezTo>
                    <a:pt x="1738" y="246"/>
                    <a:pt x="1695" y="213"/>
                    <a:pt x="1667" y="175"/>
                  </a:cubicBezTo>
                  <a:cubicBezTo>
                    <a:pt x="1662" y="199"/>
                    <a:pt x="1657" y="223"/>
                    <a:pt x="1648" y="241"/>
                  </a:cubicBezTo>
                  <a:cubicBezTo>
                    <a:pt x="1563" y="426"/>
                    <a:pt x="1379" y="567"/>
                    <a:pt x="1166" y="619"/>
                  </a:cubicBezTo>
                  <a:cubicBezTo>
                    <a:pt x="1152" y="624"/>
                    <a:pt x="1138" y="629"/>
                    <a:pt x="1129" y="629"/>
                  </a:cubicBezTo>
                  <a:cubicBezTo>
                    <a:pt x="1114" y="633"/>
                    <a:pt x="1105" y="633"/>
                    <a:pt x="1096" y="633"/>
                  </a:cubicBezTo>
                  <a:cubicBezTo>
                    <a:pt x="1067" y="638"/>
                    <a:pt x="1039" y="643"/>
                    <a:pt x="1011" y="643"/>
                  </a:cubicBezTo>
                  <a:cubicBezTo>
                    <a:pt x="1062" y="652"/>
                    <a:pt x="1100" y="714"/>
                    <a:pt x="1110" y="770"/>
                  </a:cubicBezTo>
                  <a:cubicBezTo>
                    <a:pt x="1119" y="733"/>
                    <a:pt x="1152" y="699"/>
                    <a:pt x="1195" y="690"/>
                  </a:cubicBezTo>
                  <a:lnTo>
                    <a:pt x="1643" y="586"/>
                  </a:lnTo>
                  <a:cubicBezTo>
                    <a:pt x="1652" y="584"/>
                    <a:pt x="1661" y="583"/>
                    <a:pt x="1669" y="583"/>
                  </a:cubicBezTo>
                  <a:cubicBezTo>
                    <a:pt x="1715" y="583"/>
                    <a:pt x="1753" y="613"/>
                    <a:pt x="1757" y="657"/>
                  </a:cubicBezTo>
                  <a:lnTo>
                    <a:pt x="1775" y="756"/>
                  </a:lnTo>
                  <a:cubicBezTo>
                    <a:pt x="1785" y="808"/>
                    <a:pt x="1742" y="865"/>
                    <a:pt x="1690" y="874"/>
                  </a:cubicBezTo>
                  <a:lnTo>
                    <a:pt x="1237" y="978"/>
                  </a:lnTo>
                  <a:cubicBezTo>
                    <a:pt x="1228" y="980"/>
                    <a:pt x="1220" y="981"/>
                    <a:pt x="1211" y="981"/>
                  </a:cubicBezTo>
                  <a:cubicBezTo>
                    <a:pt x="1167" y="981"/>
                    <a:pt x="1132" y="951"/>
                    <a:pt x="1124" y="907"/>
                  </a:cubicBezTo>
                  <a:lnTo>
                    <a:pt x="1114" y="836"/>
                  </a:lnTo>
                  <a:cubicBezTo>
                    <a:pt x="1110" y="860"/>
                    <a:pt x="1105" y="884"/>
                    <a:pt x="1100" y="907"/>
                  </a:cubicBezTo>
                  <a:cubicBezTo>
                    <a:pt x="1086" y="950"/>
                    <a:pt x="1067" y="992"/>
                    <a:pt x="1039" y="1035"/>
                  </a:cubicBezTo>
                  <a:cubicBezTo>
                    <a:pt x="1006" y="1077"/>
                    <a:pt x="963" y="1115"/>
                    <a:pt x="916" y="1143"/>
                  </a:cubicBezTo>
                  <a:cubicBezTo>
                    <a:pt x="874" y="1162"/>
                    <a:pt x="831" y="1181"/>
                    <a:pt x="789" y="1200"/>
                  </a:cubicBezTo>
                  <a:cubicBezTo>
                    <a:pt x="774" y="1209"/>
                    <a:pt x="765" y="1214"/>
                    <a:pt x="751" y="1224"/>
                  </a:cubicBezTo>
                  <a:cubicBezTo>
                    <a:pt x="713" y="1247"/>
                    <a:pt x="685" y="1280"/>
                    <a:pt x="661" y="1318"/>
                  </a:cubicBezTo>
                  <a:cubicBezTo>
                    <a:pt x="642" y="1342"/>
                    <a:pt x="633" y="1370"/>
                    <a:pt x="619" y="1398"/>
                  </a:cubicBezTo>
                  <a:cubicBezTo>
                    <a:pt x="604" y="1431"/>
                    <a:pt x="595" y="1464"/>
                    <a:pt x="581" y="1497"/>
                  </a:cubicBezTo>
                  <a:cubicBezTo>
                    <a:pt x="485" y="1352"/>
                    <a:pt x="343" y="1260"/>
                    <a:pt x="225" y="1260"/>
                  </a:cubicBezTo>
                  <a:cubicBezTo>
                    <a:pt x="197" y="1260"/>
                    <a:pt x="171" y="1265"/>
                    <a:pt x="146" y="1275"/>
                  </a:cubicBezTo>
                  <a:cubicBezTo>
                    <a:pt x="10" y="1337"/>
                    <a:pt x="0" y="1545"/>
                    <a:pt x="118" y="1738"/>
                  </a:cubicBezTo>
                  <a:cubicBezTo>
                    <a:pt x="203" y="1880"/>
                    <a:pt x="331" y="1974"/>
                    <a:pt x="449" y="1993"/>
                  </a:cubicBezTo>
                  <a:lnTo>
                    <a:pt x="491" y="1993"/>
                  </a:lnTo>
                  <a:cubicBezTo>
                    <a:pt x="510" y="2036"/>
                    <a:pt x="534" y="2078"/>
                    <a:pt x="557" y="2121"/>
                  </a:cubicBezTo>
                  <a:cubicBezTo>
                    <a:pt x="699" y="2352"/>
                    <a:pt x="940" y="2550"/>
                    <a:pt x="1332" y="2678"/>
                  </a:cubicBezTo>
                  <a:cubicBezTo>
                    <a:pt x="1412" y="2706"/>
                    <a:pt x="1502" y="2725"/>
                    <a:pt x="1596" y="2744"/>
                  </a:cubicBezTo>
                  <a:cubicBezTo>
                    <a:pt x="1664" y="2758"/>
                    <a:pt x="1730" y="2765"/>
                    <a:pt x="1795" y="2765"/>
                  </a:cubicBezTo>
                  <a:cubicBezTo>
                    <a:pt x="1969" y="2765"/>
                    <a:pt x="2131" y="2715"/>
                    <a:pt x="2276" y="2626"/>
                  </a:cubicBezTo>
                  <a:cubicBezTo>
                    <a:pt x="2422" y="2541"/>
                    <a:pt x="2554" y="2413"/>
                    <a:pt x="2663" y="2267"/>
                  </a:cubicBezTo>
                  <a:cubicBezTo>
                    <a:pt x="2923" y="1913"/>
                    <a:pt x="3074" y="1431"/>
                    <a:pt x="3055" y="983"/>
                  </a:cubicBezTo>
                  <a:lnTo>
                    <a:pt x="3055" y="983"/>
                  </a:lnTo>
                  <a:cubicBezTo>
                    <a:pt x="3055" y="992"/>
                    <a:pt x="3055" y="997"/>
                    <a:pt x="3050" y="1002"/>
                  </a:cubicBezTo>
                  <a:lnTo>
                    <a:pt x="3008" y="1096"/>
                  </a:lnTo>
                  <a:cubicBezTo>
                    <a:pt x="2991" y="1126"/>
                    <a:pt x="2958" y="1144"/>
                    <a:pt x="2924" y="1144"/>
                  </a:cubicBezTo>
                  <a:cubicBezTo>
                    <a:pt x="2909" y="1144"/>
                    <a:pt x="2894" y="1141"/>
                    <a:pt x="2880" y="1134"/>
                  </a:cubicBezTo>
                  <a:lnTo>
                    <a:pt x="2503" y="931"/>
                  </a:lnTo>
                  <a:cubicBezTo>
                    <a:pt x="2455" y="907"/>
                    <a:pt x="2436" y="851"/>
                    <a:pt x="2460" y="803"/>
                  </a:cubicBezTo>
                  <a:lnTo>
                    <a:pt x="2503" y="714"/>
                  </a:lnTo>
                  <a:cubicBezTo>
                    <a:pt x="2519" y="681"/>
                    <a:pt x="2550" y="665"/>
                    <a:pt x="2583" y="665"/>
                  </a:cubicBezTo>
                  <a:cubicBezTo>
                    <a:pt x="2599" y="665"/>
                    <a:pt x="2615" y="668"/>
                    <a:pt x="2630" y="676"/>
                  </a:cubicBezTo>
                  <a:lnTo>
                    <a:pt x="3008" y="874"/>
                  </a:lnTo>
                  <a:cubicBezTo>
                    <a:pt x="3031" y="884"/>
                    <a:pt x="3046" y="902"/>
                    <a:pt x="3050" y="926"/>
                  </a:cubicBezTo>
                  <a:cubicBezTo>
                    <a:pt x="3027" y="544"/>
                    <a:pt x="2876" y="204"/>
                    <a:pt x="2573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7515645" y="813789"/>
              <a:ext cx="177469" cy="113346"/>
            </a:xfrm>
            <a:custGeom>
              <a:avLst/>
              <a:gdLst/>
              <a:ahLst/>
              <a:cxnLst/>
              <a:rect l="l" t="t" r="r" b="b"/>
              <a:pathLst>
                <a:path w="2787" h="1780" extrusionOk="0">
                  <a:moveTo>
                    <a:pt x="1184" y="1"/>
                  </a:moveTo>
                  <a:cubicBezTo>
                    <a:pt x="1156" y="1"/>
                    <a:pt x="1128" y="2"/>
                    <a:pt x="1100" y="4"/>
                  </a:cubicBezTo>
                  <a:cubicBezTo>
                    <a:pt x="727" y="32"/>
                    <a:pt x="402" y="216"/>
                    <a:pt x="128" y="443"/>
                  </a:cubicBezTo>
                  <a:cubicBezTo>
                    <a:pt x="85" y="481"/>
                    <a:pt x="43" y="523"/>
                    <a:pt x="0" y="566"/>
                  </a:cubicBezTo>
                  <a:cubicBezTo>
                    <a:pt x="156" y="1052"/>
                    <a:pt x="703" y="1571"/>
                    <a:pt x="1368" y="1755"/>
                  </a:cubicBezTo>
                  <a:lnTo>
                    <a:pt x="1368" y="1755"/>
                  </a:lnTo>
                  <a:cubicBezTo>
                    <a:pt x="1547" y="1691"/>
                    <a:pt x="1697" y="1562"/>
                    <a:pt x="1771" y="1401"/>
                  </a:cubicBezTo>
                  <a:cubicBezTo>
                    <a:pt x="1780" y="1383"/>
                    <a:pt x="1785" y="1359"/>
                    <a:pt x="1790" y="1335"/>
                  </a:cubicBezTo>
                  <a:cubicBezTo>
                    <a:pt x="1818" y="1373"/>
                    <a:pt x="1861" y="1406"/>
                    <a:pt x="1908" y="1416"/>
                  </a:cubicBezTo>
                  <a:cubicBezTo>
                    <a:pt x="1938" y="1424"/>
                    <a:pt x="1968" y="1428"/>
                    <a:pt x="1999" y="1428"/>
                  </a:cubicBezTo>
                  <a:cubicBezTo>
                    <a:pt x="2050" y="1428"/>
                    <a:pt x="2101" y="1418"/>
                    <a:pt x="2149" y="1406"/>
                  </a:cubicBezTo>
                  <a:cubicBezTo>
                    <a:pt x="2257" y="1383"/>
                    <a:pt x="2366" y="1345"/>
                    <a:pt x="2470" y="1307"/>
                  </a:cubicBezTo>
                  <a:cubicBezTo>
                    <a:pt x="2555" y="1269"/>
                    <a:pt x="2640" y="1227"/>
                    <a:pt x="2696" y="1161"/>
                  </a:cubicBezTo>
                  <a:cubicBezTo>
                    <a:pt x="2734" y="1128"/>
                    <a:pt x="2758" y="1085"/>
                    <a:pt x="2767" y="1038"/>
                  </a:cubicBezTo>
                  <a:cubicBezTo>
                    <a:pt x="2786" y="929"/>
                    <a:pt x="2729" y="821"/>
                    <a:pt x="2644" y="740"/>
                  </a:cubicBezTo>
                  <a:cubicBezTo>
                    <a:pt x="2559" y="665"/>
                    <a:pt x="2446" y="618"/>
                    <a:pt x="2342" y="566"/>
                  </a:cubicBezTo>
                  <a:lnTo>
                    <a:pt x="2059" y="457"/>
                  </a:lnTo>
                  <a:cubicBezTo>
                    <a:pt x="1902" y="164"/>
                    <a:pt x="1533" y="1"/>
                    <a:pt x="1184" y="1"/>
                  </a:cubicBezTo>
                  <a:close/>
                  <a:moveTo>
                    <a:pt x="1368" y="1755"/>
                  </a:moveTo>
                  <a:cubicBezTo>
                    <a:pt x="1343" y="1765"/>
                    <a:pt x="1316" y="1773"/>
                    <a:pt x="1289" y="1779"/>
                  </a:cubicBezTo>
                  <a:cubicBezTo>
                    <a:pt x="1318" y="1774"/>
                    <a:pt x="1341" y="1765"/>
                    <a:pt x="1370" y="1756"/>
                  </a:cubicBezTo>
                  <a:cubicBezTo>
                    <a:pt x="1369" y="1755"/>
                    <a:pt x="1369" y="1755"/>
                    <a:pt x="1368" y="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7548374" y="1014561"/>
              <a:ext cx="3693" cy="318"/>
            </a:xfrm>
            <a:custGeom>
              <a:avLst/>
              <a:gdLst/>
              <a:ahLst/>
              <a:cxnLst/>
              <a:rect l="l" t="t" r="r" b="b"/>
              <a:pathLst>
                <a:path w="58" h="5" extrusionOk="0">
                  <a:moveTo>
                    <a:pt x="1" y="5"/>
                  </a:moveTo>
                  <a:cubicBezTo>
                    <a:pt x="20" y="5"/>
                    <a:pt x="39" y="5"/>
                    <a:pt x="58" y="0"/>
                  </a:cubicBezTo>
                  <a:cubicBezTo>
                    <a:pt x="39" y="5"/>
                    <a:pt x="20" y="5"/>
                    <a:pt x="1" y="5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7593203" y="927643"/>
              <a:ext cx="2165" cy="382"/>
            </a:xfrm>
            <a:custGeom>
              <a:avLst/>
              <a:gdLst/>
              <a:ahLst/>
              <a:cxnLst/>
              <a:rect l="l" t="t" r="r" b="b"/>
              <a:pathLst>
                <a:path w="34" h="6" extrusionOk="0">
                  <a:moveTo>
                    <a:pt x="34" y="1"/>
                  </a:moveTo>
                  <a:cubicBezTo>
                    <a:pt x="19" y="5"/>
                    <a:pt x="10" y="5"/>
                    <a:pt x="1" y="5"/>
                  </a:cubicBezTo>
                  <a:cubicBezTo>
                    <a:pt x="10" y="5"/>
                    <a:pt x="19" y="5"/>
                    <a:pt x="34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7573654" y="960436"/>
              <a:ext cx="8214" cy="3630"/>
            </a:xfrm>
            <a:custGeom>
              <a:avLst/>
              <a:gdLst/>
              <a:ahLst/>
              <a:cxnLst/>
              <a:rect l="l" t="t" r="r" b="b"/>
              <a:pathLst>
                <a:path w="129" h="57" extrusionOk="0">
                  <a:moveTo>
                    <a:pt x="128" y="0"/>
                  </a:moveTo>
                  <a:cubicBezTo>
                    <a:pt x="86" y="19"/>
                    <a:pt x="43" y="38"/>
                    <a:pt x="1" y="57"/>
                  </a:cubicBezTo>
                  <a:cubicBezTo>
                    <a:pt x="43" y="38"/>
                    <a:pt x="86" y="19"/>
                    <a:pt x="128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7587790" y="92853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7589573" y="945409"/>
              <a:ext cx="4012" cy="8151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62" y="0"/>
                  </a:moveTo>
                  <a:cubicBezTo>
                    <a:pt x="48" y="43"/>
                    <a:pt x="29" y="85"/>
                    <a:pt x="1" y="128"/>
                  </a:cubicBezTo>
                  <a:cubicBezTo>
                    <a:pt x="29" y="85"/>
                    <a:pt x="48" y="43"/>
                    <a:pt x="62" y="0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7562829" y="971516"/>
              <a:ext cx="2802" cy="5222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3" y="1"/>
                  </a:moveTo>
                  <a:cubicBezTo>
                    <a:pt x="24" y="25"/>
                    <a:pt x="15" y="53"/>
                    <a:pt x="1" y="81"/>
                  </a:cubicBezTo>
                  <a:cubicBezTo>
                    <a:pt x="15" y="53"/>
                    <a:pt x="24" y="25"/>
                    <a:pt x="43" y="1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7560409" y="976674"/>
              <a:ext cx="2483" cy="6368"/>
            </a:xfrm>
            <a:custGeom>
              <a:avLst/>
              <a:gdLst/>
              <a:ahLst/>
              <a:cxnLst/>
              <a:rect l="l" t="t" r="r" b="b"/>
              <a:pathLst>
                <a:path w="39" h="100" extrusionOk="0">
                  <a:moveTo>
                    <a:pt x="1" y="99"/>
                  </a:moveTo>
                  <a:cubicBezTo>
                    <a:pt x="15" y="66"/>
                    <a:pt x="24" y="33"/>
                    <a:pt x="39" y="0"/>
                  </a:cubicBezTo>
                  <a:cubicBezTo>
                    <a:pt x="24" y="33"/>
                    <a:pt x="15" y="66"/>
                    <a:pt x="1" y="99"/>
                  </a:cubicBezTo>
                  <a:close/>
                </a:path>
              </a:pathLst>
            </a:custGeom>
            <a:solidFill>
              <a:srgbClr val="F8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7478330" y="838050"/>
              <a:ext cx="124553" cy="176960"/>
            </a:xfrm>
            <a:custGeom>
              <a:avLst/>
              <a:gdLst/>
              <a:ahLst/>
              <a:cxnLst/>
              <a:rect l="l" t="t" r="r" b="b"/>
              <a:pathLst>
                <a:path w="1956" h="2779" extrusionOk="0">
                  <a:moveTo>
                    <a:pt x="549" y="1"/>
                  </a:moveTo>
                  <a:cubicBezTo>
                    <a:pt x="194" y="336"/>
                    <a:pt x="1" y="935"/>
                    <a:pt x="67" y="1408"/>
                  </a:cubicBezTo>
                  <a:cubicBezTo>
                    <a:pt x="86" y="1554"/>
                    <a:pt x="138" y="1691"/>
                    <a:pt x="204" y="1818"/>
                  </a:cubicBezTo>
                  <a:cubicBezTo>
                    <a:pt x="331" y="2078"/>
                    <a:pt x="534" y="2319"/>
                    <a:pt x="733" y="2546"/>
                  </a:cubicBezTo>
                  <a:cubicBezTo>
                    <a:pt x="808" y="2635"/>
                    <a:pt x="893" y="2730"/>
                    <a:pt x="1011" y="2767"/>
                  </a:cubicBezTo>
                  <a:lnTo>
                    <a:pt x="1021" y="2767"/>
                  </a:lnTo>
                  <a:cubicBezTo>
                    <a:pt x="1030" y="2772"/>
                    <a:pt x="1044" y="2777"/>
                    <a:pt x="1054" y="2777"/>
                  </a:cubicBezTo>
                  <a:cubicBezTo>
                    <a:pt x="1066" y="2777"/>
                    <a:pt x="1077" y="2779"/>
                    <a:pt x="1087" y="2779"/>
                  </a:cubicBezTo>
                  <a:cubicBezTo>
                    <a:pt x="1092" y="2779"/>
                    <a:pt x="1096" y="2778"/>
                    <a:pt x="1101" y="2777"/>
                  </a:cubicBezTo>
                  <a:cubicBezTo>
                    <a:pt x="1120" y="2777"/>
                    <a:pt x="1139" y="2777"/>
                    <a:pt x="1158" y="2772"/>
                  </a:cubicBezTo>
                  <a:cubicBezTo>
                    <a:pt x="1040" y="2753"/>
                    <a:pt x="912" y="2659"/>
                    <a:pt x="827" y="2517"/>
                  </a:cubicBezTo>
                  <a:cubicBezTo>
                    <a:pt x="709" y="2324"/>
                    <a:pt x="719" y="2116"/>
                    <a:pt x="851" y="2054"/>
                  </a:cubicBezTo>
                  <a:cubicBezTo>
                    <a:pt x="876" y="2044"/>
                    <a:pt x="903" y="2039"/>
                    <a:pt x="932" y="2039"/>
                  </a:cubicBezTo>
                  <a:cubicBezTo>
                    <a:pt x="1052" y="2039"/>
                    <a:pt x="1194" y="2131"/>
                    <a:pt x="1290" y="2276"/>
                  </a:cubicBezTo>
                  <a:cubicBezTo>
                    <a:pt x="1304" y="2243"/>
                    <a:pt x="1313" y="2210"/>
                    <a:pt x="1328" y="2177"/>
                  </a:cubicBezTo>
                  <a:cubicBezTo>
                    <a:pt x="1342" y="2149"/>
                    <a:pt x="1351" y="2121"/>
                    <a:pt x="1370" y="2097"/>
                  </a:cubicBezTo>
                  <a:cubicBezTo>
                    <a:pt x="1394" y="2059"/>
                    <a:pt x="1422" y="2026"/>
                    <a:pt x="1460" y="2003"/>
                  </a:cubicBezTo>
                  <a:cubicBezTo>
                    <a:pt x="1474" y="1993"/>
                    <a:pt x="1483" y="1988"/>
                    <a:pt x="1498" y="1979"/>
                  </a:cubicBezTo>
                  <a:cubicBezTo>
                    <a:pt x="1540" y="1960"/>
                    <a:pt x="1583" y="1941"/>
                    <a:pt x="1625" y="1922"/>
                  </a:cubicBezTo>
                  <a:cubicBezTo>
                    <a:pt x="1672" y="1894"/>
                    <a:pt x="1715" y="1856"/>
                    <a:pt x="1748" y="1809"/>
                  </a:cubicBezTo>
                  <a:cubicBezTo>
                    <a:pt x="1776" y="1771"/>
                    <a:pt x="1795" y="1729"/>
                    <a:pt x="1809" y="1686"/>
                  </a:cubicBezTo>
                  <a:cubicBezTo>
                    <a:pt x="1814" y="1663"/>
                    <a:pt x="1819" y="1639"/>
                    <a:pt x="1823" y="1615"/>
                  </a:cubicBezTo>
                  <a:lnTo>
                    <a:pt x="1819" y="1582"/>
                  </a:lnTo>
                  <a:cubicBezTo>
                    <a:pt x="1814" y="1573"/>
                    <a:pt x="1814" y="1559"/>
                    <a:pt x="1819" y="1549"/>
                  </a:cubicBezTo>
                  <a:cubicBezTo>
                    <a:pt x="1809" y="1493"/>
                    <a:pt x="1771" y="1431"/>
                    <a:pt x="1720" y="1422"/>
                  </a:cubicBezTo>
                  <a:cubicBezTo>
                    <a:pt x="1748" y="1422"/>
                    <a:pt x="1776" y="1417"/>
                    <a:pt x="1805" y="1412"/>
                  </a:cubicBezTo>
                  <a:cubicBezTo>
                    <a:pt x="1814" y="1412"/>
                    <a:pt x="1823" y="1412"/>
                    <a:pt x="1838" y="1408"/>
                  </a:cubicBezTo>
                  <a:cubicBezTo>
                    <a:pt x="1847" y="1408"/>
                    <a:pt x="1861" y="1403"/>
                    <a:pt x="1875" y="1398"/>
                  </a:cubicBezTo>
                  <a:cubicBezTo>
                    <a:pt x="1904" y="1393"/>
                    <a:pt x="1927" y="1384"/>
                    <a:pt x="1956" y="1375"/>
                  </a:cubicBezTo>
                  <a:cubicBezTo>
                    <a:pt x="1290" y="1190"/>
                    <a:pt x="742" y="671"/>
                    <a:pt x="586" y="185"/>
                  </a:cubicBezTo>
                  <a:cubicBezTo>
                    <a:pt x="567" y="123"/>
                    <a:pt x="558" y="67"/>
                    <a:pt x="549" y="10"/>
                  </a:cubicBezTo>
                  <a:cubicBezTo>
                    <a:pt x="549" y="5"/>
                    <a:pt x="549" y="5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7532201" y="977119"/>
              <a:ext cx="30374" cy="32667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157" y="0"/>
                  </a:moveTo>
                  <a:cubicBezTo>
                    <a:pt x="136" y="0"/>
                    <a:pt x="117" y="4"/>
                    <a:pt x="99" y="12"/>
                  </a:cubicBezTo>
                  <a:cubicBezTo>
                    <a:pt x="9" y="55"/>
                    <a:pt x="0" y="196"/>
                    <a:pt x="80" y="333"/>
                  </a:cubicBezTo>
                  <a:cubicBezTo>
                    <a:pt x="146" y="437"/>
                    <a:pt x="246" y="508"/>
                    <a:pt x="331" y="513"/>
                  </a:cubicBezTo>
                  <a:cubicBezTo>
                    <a:pt x="297" y="494"/>
                    <a:pt x="264" y="461"/>
                    <a:pt x="236" y="418"/>
                  </a:cubicBezTo>
                  <a:cubicBezTo>
                    <a:pt x="189" y="338"/>
                    <a:pt x="194" y="253"/>
                    <a:pt x="250" y="225"/>
                  </a:cubicBezTo>
                  <a:cubicBezTo>
                    <a:pt x="260" y="220"/>
                    <a:pt x="271" y="219"/>
                    <a:pt x="282" y="219"/>
                  </a:cubicBezTo>
                  <a:cubicBezTo>
                    <a:pt x="335" y="219"/>
                    <a:pt x="400" y="262"/>
                    <a:pt x="439" y="328"/>
                  </a:cubicBezTo>
                  <a:cubicBezTo>
                    <a:pt x="453" y="352"/>
                    <a:pt x="463" y="371"/>
                    <a:pt x="467" y="395"/>
                  </a:cubicBezTo>
                  <a:cubicBezTo>
                    <a:pt x="477" y="333"/>
                    <a:pt x="463" y="258"/>
                    <a:pt x="416" y="182"/>
                  </a:cubicBezTo>
                  <a:cubicBezTo>
                    <a:pt x="350" y="71"/>
                    <a:pt x="245" y="0"/>
                    <a:pt x="157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7548120" y="1045508"/>
              <a:ext cx="64696" cy="64123"/>
            </a:xfrm>
            <a:custGeom>
              <a:avLst/>
              <a:gdLst/>
              <a:ahLst/>
              <a:cxnLst/>
              <a:rect l="l" t="t" r="r" b="b"/>
              <a:pathLst>
                <a:path w="1016" h="1007" extrusionOk="0">
                  <a:moveTo>
                    <a:pt x="128" y="0"/>
                  </a:moveTo>
                  <a:lnTo>
                    <a:pt x="0" y="137"/>
                  </a:lnTo>
                  <a:lnTo>
                    <a:pt x="0" y="142"/>
                  </a:lnTo>
                  <a:lnTo>
                    <a:pt x="959" y="1006"/>
                  </a:lnTo>
                  <a:lnTo>
                    <a:pt x="1015" y="359"/>
                  </a:lnTo>
                  <a:lnTo>
                    <a:pt x="1015" y="355"/>
                  </a:lnTo>
                  <a:lnTo>
                    <a:pt x="1015" y="350"/>
                  </a:lnTo>
                  <a:lnTo>
                    <a:pt x="940" y="246"/>
                  </a:lnTo>
                  <a:lnTo>
                    <a:pt x="883" y="6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7607657" y="961455"/>
              <a:ext cx="18976" cy="14646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5" y="0"/>
                  </a:moveTo>
                  <a:cubicBezTo>
                    <a:pt x="56" y="0"/>
                    <a:pt x="0" y="67"/>
                    <a:pt x="0" y="164"/>
                  </a:cubicBezTo>
                  <a:cubicBezTo>
                    <a:pt x="0" y="178"/>
                    <a:pt x="0" y="192"/>
                    <a:pt x="0" y="201"/>
                  </a:cubicBezTo>
                  <a:cubicBezTo>
                    <a:pt x="26" y="141"/>
                    <a:pt x="80" y="96"/>
                    <a:pt x="143" y="96"/>
                  </a:cubicBezTo>
                  <a:cubicBezTo>
                    <a:pt x="149" y="96"/>
                    <a:pt x="155" y="97"/>
                    <a:pt x="161" y="98"/>
                  </a:cubicBezTo>
                  <a:cubicBezTo>
                    <a:pt x="227" y="107"/>
                    <a:pt x="279" y="164"/>
                    <a:pt x="293" y="230"/>
                  </a:cubicBezTo>
                  <a:cubicBezTo>
                    <a:pt x="298" y="126"/>
                    <a:pt x="232" y="22"/>
                    <a:pt x="151" y="3"/>
                  </a:cubicBezTo>
                  <a:cubicBezTo>
                    <a:pt x="143" y="1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7676810" y="972089"/>
              <a:ext cx="18976" cy="13054"/>
            </a:xfrm>
            <a:custGeom>
              <a:avLst/>
              <a:gdLst/>
              <a:ahLst/>
              <a:cxnLst/>
              <a:rect l="l" t="t" r="r" b="b"/>
              <a:pathLst>
                <a:path w="298" h="205" extrusionOk="0">
                  <a:moveTo>
                    <a:pt x="150" y="1"/>
                  </a:moveTo>
                  <a:cubicBezTo>
                    <a:pt x="76" y="1"/>
                    <a:pt x="9" y="64"/>
                    <a:pt x="0" y="153"/>
                  </a:cubicBezTo>
                  <a:cubicBezTo>
                    <a:pt x="0" y="153"/>
                    <a:pt x="0" y="157"/>
                    <a:pt x="0" y="162"/>
                  </a:cubicBezTo>
                  <a:cubicBezTo>
                    <a:pt x="25" y="112"/>
                    <a:pt x="73" y="80"/>
                    <a:pt x="126" y="80"/>
                  </a:cubicBezTo>
                  <a:cubicBezTo>
                    <a:pt x="133" y="80"/>
                    <a:pt x="139" y="81"/>
                    <a:pt x="146" y="82"/>
                  </a:cubicBezTo>
                  <a:cubicBezTo>
                    <a:pt x="213" y="86"/>
                    <a:pt x="265" y="138"/>
                    <a:pt x="279" y="204"/>
                  </a:cubicBezTo>
                  <a:cubicBezTo>
                    <a:pt x="279" y="200"/>
                    <a:pt x="283" y="195"/>
                    <a:pt x="283" y="190"/>
                  </a:cubicBezTo>
                  <a:cubicBezTo>
                    <a:pt x="298" y="96"/>
                    <a:pt x="241" y="11"/>
                    <a:pt x="165" y="1"/>
                  </a:cubicBezTo>
                  <a:cubicBezTo>
                    <a:pt x="160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7593776" y="924714"/>
              <a:ext cx="43364" cy="25471"/>
            </a:xfrm>
            <a:custGeom>
              <a:avLst/>
              <a:gdLst/>
              <a:ahLst/>
              <a:cxnLst/>
              <a:rect l="l" t="t" r="r" b="b"/>
              <a:pathLst>
                <a:path w="681" h="400" extrusionOk="0">
                  <a:moveTo>
                    <a:pt x="565" y="1"/>
                  </a:moveTo>
                  <a:cubicBezTo>
                    <a:pt x="557" y="1"/>
                    <a:pt x="548" y="2"/>
                    <a:pt x="539" y="4"/>
                  </a:cubicBezTo>
                  <a:lnTo>
                    <a:pt x="91" y="108"/>
                  </a:lnTo>
                  <a:cubicBezTo>
                    <a:pt x="48" y="117"/>
                    <a:pt x="15" y="151"/>
                    <a:pt x="6" y="188"/>
                  </a:cubicBezTo>
                  <a:cubicBezTo>
                    <a:pt x="1" y="198"/>
                    <a:pt x="1" y="212"/>
                    <a:pt x="6" y="226"/>
                  </a:cubicBezTo>
                  <a:lnTo>
                    <a:pt x="10" y="254"/>
                  </a:lnTo>
                  <a:lnTo>
                    <a:pt x="20" y="325"/>
                  </a:lnTo>
                  <a:cubicBezTo>
                    <a:pt x="28" y="369"/>
                    <a:pt x="63" y="399"/>
                    <a:pt x="107" y="399"/>
                  </a:cubicBezTo>
                  <a:cubicBezTo>
                    <a:pt x="116" y="399"/>
                    <a:pt x="124" y="398"/>
                    <a:pt x="133" y="396"/>
                  </a:cubicBezTo>
                  <a:lnTo>
                    <a:pt x="586" y="292"/>
                  </a:lnTo>
                  <a:cubicBezTo>
                    <a:pt x="638" y="283"/>
                    <a:pt x="681" y="226"/>
                    <a:pt x="671" y="174"/>
                  </a:cubicBezTo>
                  <a:lnTo>
                    <a:pt x="653" y="75"/>
                  </a:lnTo>
                  <a:cubicBezTo>
                    <a:pt x="649" y="31"/>
                    <a:pt x="611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7678593" y="929935"/>
              <a:ext cx="39735" cy="30629"/>
            </a:xfrm>
            <a:custGeom>
              <a:avLst/>
              <a:gdLst/>
              <a:ahLst/>
              <a:cxnLst/>
              <a:rect l="l" t="t" r="r" b="b"/>
              <a:pathLst>
                <a:path w="624" h="481" extrusionOk="0">
                  <a:moveTo>
                    <a:pt x="147" y="1"/>
                  </a:moveTo>
                  <a:cubicBezTo>
                    <a:pt x="114" y="1"/>
                    <a:pt x="83" y="17"/>
                    <a:pt x="67" y="50"/>
                  </a:cubicBezTo>
                  <a:lnTo>
                    <a:pt x="24" y="139"/>
                  </a:lnTo>
                  <a:cubicBezTo>
                    <a:pt x="0" y="187"/>
                    <a:pt x="19" y="243"/>
                    <a:pt x="67" y="267"/>
                  </a:cubicBezTo>
                  <a:lnTo>
                    <a:pt x="444" y="470"/>
                  </a:lnTo>
                  <a:cubicBezTo>
                    <a:pt x="458" y="477"/>
                    <a:pt x="473" y="480"/>
                    <a:pt x="488" y="480"/>
                  </a:cubicBezTo>
                  <a:cubicBezTo>
                    <a:pt x="522" y="480"/>
                    <a:pt x="555" y="462"/>
                    <a:pt x="572" y="432"/>
                  </a:cubicBezTo>
                  <a:lnTo>
                    <a:pt x="614" y="338"/>
                  </a:lnTo>
                  <a:cubicBezTo>
                    <a:pt x="619" y="333"/>
                    <a:pt x="619" y="328"/>
                    <a:pt x="619" y="319"/>
                  </a:cubicBezTo>
                  <a:cubicBezTo>
                    <a:pt x="624" y="300"/>
                    <a:pt x="624" y="281"/>
                    <a:pt x="614" y="262"/>
                  </a:cubicBezTo>
                  <a:cubicBezTo>
                    <a:pt x="610" y="238"/>
                    <a:pt x="595" y="220"/>
                    <a:pt x="572" y="210"/>
                  </a:cubicBezTo>
                  <a:lnTo>
                    <a:pt x="194" y="12"/>
                  </a:lnTo>
                  <a:cubicBezTo>
                    <a:pt x="179" y="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633510" y="1000298"/>
              <a:ext cx="25025" cy="14009"/>
            </a:xfrm>
            <a:custGeom>
              <a:avLst/>
              <a:gdLst/>
              <a:ahLst/>
              <a:cxnLst/>
              <a:rect l="l" t="t" r="r" b="b"/>
              <a:pathLst>
                <a:path w="393" h="220" extrusionOk="0">
                  <a:moveTo>
                    <a:pt x="361" y="0"/>
                  </a:moveTo>
                  <a:cubicBezTo>
                    <a:pt x="352" y="0"/>
                    <a:pt x="342" y="1"/>
                    <a:pt x="331" y="2"/>
                  </a:cubicBezTo>
                  <a:cubicBezTo>
                    <a:pt x="312" y="68"/>
                    <a:pt x="263" y="156"/>
                    <a:pt x="174" y="156"/>
                  </a:cubicBezTo>
                  <a:cubicBezTo>
                    <a:pt x="130" y="156"/>
                    <a:pt x="75" y="134"/>
                    <a:pt x="10" y="78"/>
                  </a:cubicBezTo>
                  <a:cubicBezTo>
                    <a:pt x="5" y="83"/>
                    <a:pt x="0" y="87"/>
                    <a:pt x="0" y="87"/>
                  </a:cubicBezTo>
                  <a:cubicBezTo>
                    <a:pt x="92" y="185"/>
                    <a:pt x="164" y="220"/>
                    <a:pt x="220" y="220"/>
                  </a:cubicBezTo>
                  <a:cubicBezTo>
                    <a:pt x="343" y="220"/>
                    <a:pt x="389" y="51"/>
                    <a:pt x="392" y="2"/>
                  </a:cubicBezTo>
                  <a:cubicBezTo>
                    <a:pt x="392" y="2"/>
                    <a:pt x="380" y="0"/>
                    <a:pt x="36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7611860" y="1011505"/>
              <a:ext cx="25344" cy="19485"/>
            </a:xfrm>
            <a:custGeom>
              <a:avLst/>
              <a:gdLst/>
              <a:ahLst/>
              <a:cxnLst/>
              <a:rect l="l" t="t" r="r" b="b"/>
              <a:pathLst>
                <a:path w="398" h="306" extrusionOk="0">
                  <a:moveTo>
                    <a:pt x="0" y="1"/>
                  </a:moveTo>
                  <a:cubicBezTo>
                    <a:pt x="19" y="157"/>
                    <a:pt x="132" y="284"/>
                    <a:pt x="284" y="303"/>
                  </a:cubicBezTo>
                  <a:cubicBezTo>
                    <a:pt x="296" y="305"/>
                    <a:pt x="307" y="305"/>
                    <a:pt x="317" y="305"/>
                  </a:cubicBezTo>
                  <a:cubicBezTo>
                    <a:pt x="398" y="305"/>
                    <a:pt x="395" y="260"/>
                    <a:pt x="307" y="251"/>
                  </a:cubicBezTo>
                  <a:cubicBezTo>
                    <a:pt x="156" y="237"/>
                    <a:pt x="38" y="133"/>
                    <a:pt x="0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49" name="Google Shape;4049;p38"/>
          <p:cNvGrpSpPr/>
          <p:nvPr/>
        </p:nvGrpSpPr>
        <p:grpSpPr>
          <a:xfrm rot="889006">
            <a:off x="5106163" y="1399959"/>
            <a:ext cx="988228" cy="924704"/>
            <a:chOff x="4618350" y="1772537"/>
            <a:chExt cx="654541" cy="612506"/>
          </a:xfrm>
        </p:grpSpPr>
        <p:sp>
          <p:nvSpPr>
            <p:cNvPr id="4050" name="Google Shape;4050;p38"/>
            <p:cNvSpPr/>
            <p:nvPr/>
          </p:nvSpPr>
          <p:spPr>
            <a:xfrm>
              <a:off x="4861276" y="2373388"/>
              <a:ext cx="6368" cy="1910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29"/>
                  </a:moveTo>
                  <a:cubicBezTo>
                    <a:pt x="66" y="20"/>
                    <a:pt x="33" y="10"/>
                    <a:pt x="0" y="1"/>
                  </a:cubicBezTo>
                  <a:cubicBezTo>
                    <a:pt x="33" y="10"/>
                    <a:pt x="66" y="20"/>
                    <a:pt x="99" y="2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904257" y="2382430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4" y="10"/>
                  </a:moveTo>
                  <a:cubicBezTo>
                    <a:pt x="71" y="10"/>
                    <a:pt x="33" y="5"/>
                    <a:pt x="0" y="1"/>
                  </a:cubicBezTo>
                  <a:cubicBezTo>
                    <a:pt x="33" y="5"/>
                    <a:pt x="71" y="10"/>
                    <a:pt x="104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795116" y="2346070"/>
              <a:ext cx="4839" cy="2420"/>
            </a:xfrm>
            <a:custGeom>
              <a:avLst/>
              <a:gdLst/>
              <a:ahLst/>
              <a:cxnLst/>
              <a:rect l="l" t="t" r="r" b="b"/>
              <a:pathLst>
                <a:path w="76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14"/>
                    <a:pt x="48" y="29"/>
                    <a:pt x="76" y="38"/>
                  </a:cubicBezTo>
                  <a:cubicBezTo>
                    <a:pt x="52" y="29"/>
                    <a:pt x="24" y="14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782763" y="2338811"/>
              <a:ext cx="2165" cy="1274"/>
            </a:xfrm>
            <a:custGeom>
              <a:avLst/>
              <a:gdLst/>
              <a:ahLst/>
              <a:cxnLst/>
              <a:rect l="l" t="t" r="r" b="b"/>
              <a:pathLst>
                <a:path w="34" h="20" extrusionOk="0">
                  <a:moveTo>
                    <a:pt x="1" y="1"/>
                  </a:moveTo>
                  <a:cubicBezTo>
                    <a:pt x="15" y="10"/>
                    <a:pt x="24" y="15"/>
                    <a:pt x="34" y="20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4875412" y="2377017"/>
              <a:ext cx="6622" cy="1592"/>
            </a:xfrm>
            <a:custGeom>
              <a:avLst/>
              <a:gdLst/>
              <a:ahLst/>
              <a:cxnLst/>
              <a:rect l="l" t="t" r="r" b="b"/>
              <a:pathLst>
                <a:path w="104" h="25" extrusionOk="0">
                  <a:moveTo>
                    <a:pt x="104" y="24"/>
                  </a:moveTo>
                  <a:cubicBezTo>
                    <a:pt x="66" y="19"/>
                    <a:pt x="33" y="10"/>
                    <a:pt x="0" y="1"/>
                  </a:cubicBezTo>
                  <a:cubicBezTo>
                    <a:pt x="33" y="10"/>
                    <a:pt x="66" y="19"/>
                    <a:pt x="104" y="2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4770155" y="2330406"/>
              <a:ext cx="955" cy="700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"/>
                  </a:moveTo>
                  <a:cubicBezTo>
                    <a:pt x="5" y="5"/>
                    <a:pt x="10" y="5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0" y="5"/>
                    <a:pt x="5" y="5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889803" y="2380010"/>
              <a:ext cx="6368" cy="1274"/>
            </a:xfrm>
            <a:custGeom>
              <a:avLst/>
              <a:gdLst/>
              <a:ahLst/>
              <a:cxnLst/>
              <a:rect l="l" t="t" r="r" b="b"/>
              <a:pathLst>
                <a:path w="100" h="20" extrusionOk="0">
                  <a:moveTo>
                    <a:pt x="100" y="20"/>
                  </a:moveTo>
                  <a:cubicBezTo>
                    <a:pt x="67" y="15"/>
                    <a:pt x="34" y="5"/>
                    <a:pt x="1" y="1"/>
                  </a:cubicBezTo>
                  <a:cubicBezTo>
                    <a:pt x="34" y="5"/>
                    <a:pt x="67" y="15"/>
                    <a:pt x="100" y="2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834213" y="2364409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0" y="0"/>
                    <a:pt x="5" y="0"/>
                    <a:pt x="5" y="5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786392" y="2340913"/>
              <a:ext cx="637" cy="382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5" y="6"/>
                    <a:pt x="5" y="6"/>
                    <a:pt x="10" y="6"/>
                  </a:cubicBezTo>
                  <a:cubicBezTo>
                    <a:pt x="5" y="6"/>
                    <a:pt x="5" y="6"/>
                    <a:pt x="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5026643" y="2371605"/>
              <a:ext cx="7832" cy="2165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123" y="1"/>
                  </a:moveTo>
                  <a:cubicBezTo>
                    <a:pt x="80" y="10"/>
                    <a:pt x="38" y="24"/>
                    <a:pt x="0" y="34"/>
                  </a:cubicBezTo>
                  <a:cubicBezTo>
                    <a:pt x="42" y="24"/>
                    <a:pt x="80" y="10"/>
                    <a:pt x="123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5109869" y="2331934"/>
              <a:ext cx="7005" cy="4839"/>
            </a:xfrm>
            <a:custGeom>
              <a:avLst/>
              <a:gdLst/>
              <a:ahLst/>
              <a:cxnLst/>
              <a:rect l="l" t="t" r="r" b="b"/>
              <a:pathLst>
                <a:path w="110" h="76" extrusionOk="0">
                  <a:moveTo>
                    <a:pt x="110" y="0"/>
                  </a:moveTo>
                  <a:cubicBezTo>
                    <a:pt x="76" y="24"/>
                    <a:pt x="39" y="48"/>
                    <a:pt x="1" y="76"/>
                  </a:cubicBezTo>
                  <a:cubicBezTo>
                    <a:pt x="39" y="48"/>
                    <a:pt x="76" y="24"/>
                    <a:pt x="11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5121012" y="2324420"/>
              <a:ext cx="6686" cy="4585"/>
            </a:xfrm>
            <a:custGeom>
              <a:avLst/>
              <a:gdLst/>
              <a:ahLst/>
              <a:cxnLst/>
              <a:rect l="l" t="t" r="r" b="b"/>
              <a:pathLst>
                <a:path w="105" h="72" extrusionOk="0">
                  <a:moveTo>
                    <a:pt x="104" y="0"/>
                  </a:moveTo>
                  <a:cubicBezTo>
                    <a:pt x="71" y="24"/>
                    <a:pt x="38" y="47"/>
                    <a:pt x="1" y="71"/>
                  </a:cubicBezTo>
                  <a:cubicBezTo>
                    <a:pt x="38" y="47"/>
                    <a:pt x="71" y="24"/>
                    <a:pt x="104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5013653" y="2375489"/>
              <a:ext cx="6686" cy="1592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105" y="1"/>
                  </a:moveTo>
                  <a:cubicBezTo>
                    <a:pt x="67" y="10"/>
                    <a:pt x="34" y="15"/>
                    <a:pt x="1" y="25"/>
                  </a:cubicBezTo>
                  <a:cubicBezTo>
                    <a:pt x="34" y="15"/>
                    <a:pt x="67" y="10"/>
                    <a:pt x="105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965578" y="2383958"/>
              <a:ext cx="4903" cy="318"/>
            </a:xfrm>
            <a:custGeom>
              <a:avLst/>
              <a:gdLst/>
              <a:ahLst/>
              <a:cxnLst/>
              <a:rect l="l" t="t" r="r" b="b"/>
              <a:pathLst>
                <a:path w="77" h="5" extrusionOk="0">
                  <a:moveTo>
                    <a:pt x="76" y="0"/>
                  </a:moveTo>
                  <a:cubicBezTo>
                    <a:pt x="52" y="0"/>
                    <a:pt x="24" y="5"/>
                    <a:pt x="1" y="5"/>
                  </a:cubicBezTo>
                  <a:cubicBezTo>
                    <a:pt x="24" y="5"/>
                    <a:pt x="52" y="0"/>
                    <a:pt x="76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949340" y="2384849"/>
              <a:ext cx="6049" cy="64"/>
            </a:xfrm>
            <a:custGeom>
              <a:avLst/>
              <a:gdLst/>
              <a:ahLst/>
              <a:cxnLst/>
              <a:rect l="l" t="t" r="r" b="b"/>
              <a:pathLst>
                <a:path w="95" h="1" extrusionOk="0">
                  <a:moveTo>
                    <a:pt x="95" y="0"/>
                  </a:moveTo>
                  <a:cubicBezTo>
                    <a:pt x="62" y="0"/>
                    <a:pt x="34" y="0"/>
                    <a:pt x="1" y="0"/>
                  </a:cubicBezTo>
                  <a:cubicBezTo>
                    <a:pt x="34" y="0"/>
                    <a:pt x="62" y="0"/>
                    <a:pt x="95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933994" y="2384849"/>
              <a:ext cx="6368" cy="64"/>
            </a:xfrm>
            <a:custGeom>
              <a:avLst/>
              <a:gdLst/>
              <a:ahLst/>
              <a:cxnLst/>
              <a:rect l="l" t="t" r="r" b="b"/>
              <a:pathLst>
                <a:path w="100" h="1" extrusionOk="0">
                  <a:moveTo>
                    <a:pt x="100" y="0"/>
                  </a:move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00" y="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999836" y="2378800"/>
              <a:ext cx="5222" cy="1274"/>
            </a:xfrm>
            <a:custGeom>
              <a:avLst/>
              <a:gdLst/>
              <a:ahLst/>
              <a:cxnLst/>
              <a:rect l="l" t="t" r="r" b="b"/>
              <a:pathLst>
                <a:path w="82" h="20" extrusionOk="0">
                  <a:moveTo>
                    <a:pt x="81" y="1"/>
                  </a:moveTo>
                  <a:cubicBezTo>
                    <a:pt x="57" y="6"/>
                    <a:pt x="29" y="15"/>
                    <a:pt x="1" y="20"/>
                  </a:cubicBezTo>
                  <a:cubicBezTo>
                    <a:pt x="29" y="15"/>
                    <a:pt x="57" y="6"/>
                    <a:pt x="8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918967" y="2383958"/>
              <a:ext cx="6686" cy="637"/>
            </a:xfrm>
            <a:custGeom>
              <a:avLst/>
              <a:gdLst/>
              <a:ahLst/>
              <a:cxnLst/>
              <a:rect l="l" t="t" r="r" b="b"/>
              <a:pathLst>
                <a:path w="105" h="10" extrusionOk="0">
                  <a:moveTo>
                    <a:pt x="105" y="10"/>
                  </a:moveTo>
                  <a:cubicBezTo>
                    <a:pt x="72" y="5"/>
                    <a:pt x="34" y="5"/>
                    <a:pt x="1" y="0"/>
                  </a:cubicBezTo>
                  <a:cubicBezTo>
                    <a:pt x="34" y="5"/>
                    <a:pt x="72" y="5"/>
                    <a:pt x="105" y="10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4743411" y="2309393"/>
              <a:ext cx="9997" cy="8469"/>
            </a:xfrm>
            <a:custGeom>
              <a:avLst/>
              <a:gdLst/>
              <a:ahLst/>
              <a:cxnLst/>
              <a:rect l="l" t="t" r="r" b="b"/>
              <a:pathLst>
                <a:path w="157" h="133" extrusionOk="0">
                  <a:moveTo>
                    <a:pt x="156" y="132"/>
                  </a:moveTo>
                  <a:cubicBezTo>
                    <a:pt x="104" y="90"/>
                    <a:pt x="52" y="47"/>
                    <a:pt x="0" y="0"/>
                  </a:cubicBezTo>
                  <a:cubicBezTo>
                    <a:pt x="52" y="47"/>
                    <a:pt x="104" y="90"/>
                    <a:pt x="156" y="132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053961" y="2352948"/>
              <a:ext cx="27127" cy="11780"/>
            </a:xfrm>
            <a:custGeom>
              <a:avLst/>
              <a:gdLst/>
              <a:ahLst/>
              <a:cxnLst/>
              <a:rect l="l" t="t" r="r" b="b"/>
              <a:pathLst>
                <a:path w="426" h="185" extrusionOk="0">
                  <a:moveTo>
                    <a:pt x="426" y="1"/>
                  </a:moveTo>
                  <a:cubicBezTo>
                    <a:pt x="412" y="7"/>
                    <a:pt x="398" y="14"/>
                    <a:pt x="384" y="21"/>
                  </a:cubicBezTo>
                  <a:lnTo>
                    <a:pt x="384" y="21"/>
                  </a:lnTo>
                  <a:cubicBezTo>
                    <a:pt x="389" y="19"/>
                    <a:pt x="393" y="17"/>
                    <a:pt x="397" y="15"/>
                  </a:cubicBezTo>
                  <a:cubicBezTo>
                    <a:pt x="407" y="10"/>
                    <a:pt x="416" y="6"/>
                    <a:pt x="426" y="1"/>
                  </a:cubicBezTo>
                  <a:close/>
                  <a:moveTo>
                    <a:pt x="384" y="21"/>
                  </a:moveTo>
                  <a:cubicBezTo>
                    <a:pt x="356" y="33"/>
                    <a:pt x="327" y="45"/>
                    <a:pt x="303" y="57"/>
                  </a:cubicBezTo>
                  <a:cubicBezTo>
                    <a:pt x="283" y="66"/>
                    <a:pt x="265" y="75"/>
                    <a:pt x="247" y="83"/>
                  </a:cubicBezTo>
                  <a:lnTo>
                    <a:pt x="247" y="83"/>
                  </a:lnTo>
                  <a:cubicBezTo>
                    <a:pt x="293" y="63"/>
                    <a:pt x="339" y="42"/>
                    <a:pt x="384" y="21"/>
                  </a:cubicBezTo>
                  <a:close/>
                  <a:moveTo>
                    <a:pt x="247" y="83"/>
                  </a:moveTo>
                  <a:cubicBezTo>
                    <a:pt x="178" y="113"/>
                    <a:pt x="109" y="142"/>
                    <a:pt x="38" y="170"/>
                  </a:cubicBezTo>
                  <a:lnTo>
                    <a:pt x="38" y="170"/>
                  </a:lnTo>
                  <a:cubicBezTo>
                    <a:pt x="71" y="158"/>
                    <a:pt x="104" y="145"/>
                    <a:pt x="138" y="133"/>
                  </a:cubicBezTo>
                  <a:cubicBezTo>
                    <a:pt x="161" y="119"/>
                    <a:pt x="190" y="109"/>
                    <a:pt x="213" y="100"/>
                  </a:cubicBezTo>
                  <a:cubicBezTo>
                    <a:pt x="224" y="94"/>
                    <a:pt x="236" y="89"/>
                    <a:pt x="247" y="83"/>
                  </a:cubicBezTo>
                  <a:close/>
                  <a:moveTo>
                    <a:pt x="38" y="170"/>
                  </a:moveTo>
                  <a:lnTo>
                    <a:pt x="38" y="170"/>
                  </a:lnTo>
                  <a:cubicBezTo>
                    <a:pt x="33" y="172"/>
                    <a:pt x="29" y="174"/>
                    <a:pt x="24" y="175"/>
                  </a:cubicBezTo>
                  <a:cubicBezTo>
                    <a:pt x="24" y="176"/>
                    <a:pt x="23" y="176"/>
                    <a:pt x="22" y="177"/>
                  </a:cubicBezTo>
                  <a:lnTo>
                    <a:pt x="22" y="177"/>
                  </a:lnTo>
                  <a:cubicBezTo>
                    <a:pt x="27" y="174"/>
                    <a:pt x="33" y="172"/>
                    <a:pt x="38" y="170"/>
                  </a:cubicBezTo>
                  <a:close/>
                  <a:moveTo>
                    <a:pt x="22" y="177"/>
                  </a:moveTo>
                  <a:cubicBezTo>
                    <a:pt x="15" y="179"/>
                    <a:pt x="8" y="182"/>
                    <a:pt x="1" y="185"/>
                  </a:cubicBezTo>
                  <a:cubicBezTo>
                    <a:pt x="9" y="185"/>
                    <a:pt x="14" y="181"/>
                    <a:pt x="22" y="17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038041" y="2364664"/>
              <a:ext cx="15983" cy="5795"/>
            </a:xfrm>
            <a:custGeom>
              <a:avLst/>
              <a:gdLst/>
              <a:ahLst/>
              <a:cxnLst/>
              <a:rect l="l" t="t" r="r" b="b"/>
              <a:pathLst>
                <a:path w="251" h="91" extrusionOk="0">
                  <a:moveTo>
                    <a:pt x="0" y="91"/>
                  </a:moveTo>
                  <a:cubicBezTo>
                    <a:pt x="85" y="62"/>
                    <a:pt x="166" y="34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166" y="34"/>
                    <a:pt x="85" y="62"/>
                    <a:pt x="0" y="9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1023" y="2338557"/>
              <a:ext cx="25598" cy="1445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1" y="227"/>
                  </a:moveTo>
                  <a:cubicBezTo>
                    <a:pt x="138" y="156"/>
                    <a:pt x="274" y="80"/>
                    <a:pt x="402" y="0"/>
                  </a:cubicBezTo>
                  <a:cubicBezTo>
                    <a:pt x="274" y="80"/>
                    <a:pt x="138" y="156"/>
                    <a:pt x="1" y="22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4715457" y="2282012"/>
              <a:ext cx="12099" cy="12672"/>
            </a:xfrm>
            <a:custGeom>
              <a:avLst/>
              <a:gdLst/>
              <a:ahLst/>
              <a:cxnLst/>
              <a:rect l="l" t="t" r="r" b="b"/>
              <a:pathLst>
                <a:path w="190" h="199" extrusionOk="0">
                  <a:moveTo>
                    <a:pt x="189" y="199"/>
                  </a:moveTo>
                  <a:cubicBezTo>
                    <a:pt x="123" y="137"/>
                    <a:pt x="62" y="71"/>
                    <a:pt x="0" y="1"/>
                  </a:cubicBezTo>
                  <a:cubicBezTo>
                    <a:pt x="62" y="71"/>
                    <a:pt x="123" y="137"/>
                    <a:pt x="189" y="199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4729847" y="2297040"/>
              <a:ext cx="9997" cy="9361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157" y="147"/>
                  </a:moveTo>
                  <a:cubicBezTo>
                    <a:pt x="105" y="100"/>
                    <a:pt x="53" y="53"/>
                    <a:pt x="1" y="1"/>
                  </a:cubicBezTo>
                  <a:cubicBezTo>
                    <a:pt x="53" y="53"/>
                    <a:pt x="105" y="100"/>
                    <a:pt x="157" y="14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4847713" y="2369185"/>
              <a:ext cx="6113" cy="2165"/>
            </a:xfrm>
            <a:custGeom>
              <a:avLst/>
              <a:gdLst/>
              <a:ahLst/>
              <a:cxnLst/>
              <a:rect l="l" t="t" r="r" b="b"/>
              <a:pathLst>
                <a:path w="96" h="34" extrusionOk="0">
                  <a:moveTo>
                    <a:pt x="95" y="34"/>
                  </a:moveTo>
                  <a:cubicBezTo>
                    <a:pt x="62" y="24"/>
                    <a:pt x="29" y="10"/>
                    <a:pt x="1" y="1"/>
                  </a:cubicBezTo>
                  <a:cubicBezTo>
                    <a:pt x="29" y="10"/>
                    <a:pt x="62" y="24"/>
                    <a:pt x="95" y="34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4618350" y="1772537"/>
              <a:ext cx="654541" cy="548327"/>
            </a:xfrm>
            <a:custGeom>
              <a:avLst/>
              <a:gdLst/>
              <a:ahLst/>
              <a:cxnLst/>
              <a:rect l="l" t="t" r="r" b="b"/>
              <a:pathLst>
                <a:path w="10279" h="8611" extrusionOk="0">
                  <a:moveTo>
                    <a:pt x="5135" y="0"/>
                  </a:moveTo>
                  <a:cubicBezTo>
                    <a:pt x="4918" y="0"/>
                    <a:pt x="4698" y="15"/>
                    <a:pt x="4476" y="46"/>
                  </a:cubicBezTo>
                  <a:cubicBezTo>
                    <a:pt x="1846" y="400"/>
                    <a:pt x="0" y="2822"/>
                    <a:pt x="359" y="5457"/>
                  </a:cubicBezTo>
                  <a:cubicBezTo>
                    <a:pt x="491" y="6439"/>
                    <a:pt x="911" y="7312"/>
                    <a:pt x="1525" y="8002"/>
                  </a:cubicBezTo>
                  <a:cubicBezTo>
                    <a:pt x="1752" y="7624"/>
                    <a:pt x="2016" y="7222"/>
                    <a:pt x="2304" y="6892"/>
                  </a:cubicBezTo>
                  <a:cubicBezTo>
                    <a:pt x="2337" y="6849"/>
                    <a:pt x="2375" y="6807"/>
                    <a:pt x="2413" y="6769"/>
                  </a:cubicBezTo>
                  <a:lnTo>
                    <a:pt x="2413" y="6764"/>
                  </a:lnTo>
                  <a:cubicBezTo>
                    <a:pt x="2451" y="6727"/>
                    <a:pt x="2488" y="6689"/>
                    <a:pt x="2521" y="6656"/>
                  </a:cubicBezTo>
                  <a:cubicBezTo>
                    <a:pt x="2526" y="6651"/>
                    <a:pt x="2526" y="6651"/>
                    <a:pt x="2531" y="6646"/>
                  </a:cubicBezTo>
                  <a:cubicBezTo>
                    <a:pt x="2564" y="6613"/>
                    <a:pt x="2597" y="6580"/>
                    <a:pt x="2635" y="6547"/>
                  </a:cubicBezTo>
                  <a:cubicBezTo>
                    <a:pt x="2639" y="6547"/>
                    <a:pt x="2644" y="6543"/>
                    <a:pt x="2644" y="6538"/>
                  </a:cubicBezTo>
                  <a:cubicBezTo>
                    <a:pt x="2677" y="6510"/>
                    <a:pt x="2710" y="6481"/>
                    <a:pt x="2748" y="6453"/>
                  </a:cubicBezTo>
                  <a:cubicBezTo>
                    <a:pt x="2753" y="6448"/>
                    <a:pt x="2758" y="6443"/>
                    <a:pt x="2762" y="6439"/>
                  </a:cubicBezTo>
                  <a:cubicBezTo>
                    <a:pt x="2795" y="6415"/>
                    <a:pt x="2828" y="6391"/>
                    <a:pt x="2857" y="6373"/>
                  </a:cubicBezTo>
                  <a:cubicBezTo>
                    <a:pt x="2866" y="6363"/>
                    <a:pt x="2876" y="6358"/>
                    <a:pt x="2885" y="6354"/>
                  </a:cubicBezTo>
                  <a:cubicBezTo>
                    <a:pt x="2913" y="6330"/>
                    <a:pt x="2946" y="6316"/>
                    <a:pt x="2975" y="6297"/>
                  </a:cubicBezTo>
                  <a:cubicBezTo>
                    <a:pt x="2984" y="6292"/>
                    <a:pt x="2994" y="6283"/>
                    <a:pt x="3003" y="6278"/>
                  </a:cubicBezTo>
                  <a:cubicBezTo>
                    <a:pt x="3036" y="6259"/>
                    <a:pt x="3064" y="6245"/>
                    <a:pt x="3097" y="6231"/>
                  </a:cubicBezTo>
                  <a:cubicBezTo>
                    <a:pt x="3107" y="6226"/>
                    <a:pt x="3116" y="6221"/>
                    <a:pt x="3126" y="6217"/>
                  </a:cubicBezTo>
                  <a:cubicBezTo>
                    <a:pt x="3168" y="6198"/>
                    <a:pt x="3206" y="6184"/>
                    <a:pt x="3249" y="6170"/>
                  </a:cubicBezTo>
                  <a:cubicBezTo>
                    <a:pt x="3263" y="6165"/>
                    <a:pt x="3277" y="6160"/>
                    <a:pt x="3296" y="6151"/>
                  </a:cubicBezTo>
                  <a:cubicBezTo>
                    <a:pt x="3301" y="6151"/>
                    <a:pt x="3305" y="6146"/>
                    <a:pt x="3310" y="6146"/>
                  </a:cubicBezTo>
                  <a:cubicBezTo>
                    <a:pt x="3324" y="6141"/>
                    <a:pt x="3338" y="6137"/>
                    <a:pt x="3357" y="6132"/>
                  </a:cubicBezTo>
                  <a:cubicBezTo>
                    <a:pt x="3362" y="6127"/>
                    <a:pt x="3371" y="6127"/>
                    <a:pt x="3376" y="6122"/>
                  </a:cubicBezTo>
                  <a:cubicBezTo>
                    <a:pt x="3395" y="6118"/>
                    <a:pt x="3409" y="6113"/>
                    <a:pt x="3428" y="6108"/>
                  </a:cubicBezTo>
                  <a:cubicBezTo>
                    <a:pt x="3437" y="6108"/>
                    <a:pt x="3442" y="6108"/>
                    <a:pt x="3452" y="6103"/>
                  </a:cubicBezTo>
                  <a:cubicBezTo>
                    <a:pt x="3470" y="6099"/>
                    <a:pt x="3489" y="6094"/>
                    <a:pt x="3513" y="6089"/>
                  </a:cubicBezTo>
                  <a:lnTo>
                    <a:pt x="3522" y="6089"/>
                  </a:lnTo>
                  <a:cubicBezTo>
                    <a:pt x="3598" y="6075"/>
                    <a:pt x="3683" y="6061"/>
                    <a:pt x="3773" y="6052"/>
                  </a:cubicBezTo>
                  <a:lnTo>
                    <a:pt x="3782" y="6052"/>
                  </a:lnTo>
                  <a:cubicBezTo>
                    <a:pt x="3810" y="6047"/>
                    <a:pt x="3839" y="6047"/>
                    <a:pt x="3862" y="6042"/>
                  </a:cubicBezTo>
                  <a:lnTo>
                    <a:pt x="3891" y="6042"/>
                  </a:lnTo>
                  <a:cubicBezTo>
                    <a:pt x="3914" y="6037"/>
                    <a:pt x="3938" y="6037"/>
                    <a:pt x="3962" y="6037"/>
                  </a:cubicBezTo>
                  <a:lnTo>
                    <a:pt x="3933" y="6000"/>
                  </a:lnTo>
                  <a:lnTo>
                    <a:pt x="4075" y="5872"/>
                  </a:lnTo>
                  <a:lnTo>
                    <a:pt x="4150" y="5919"/>
                  </a:lnTo>
                  <a:lnTo>
                    <a:pt x="4188" y="5527"/>
                  </a:lnTo>
                  <a:cubicBezTo>
                    <a:pt x="4183" y="5518"/>
                    <a:pt x="4183" y="5513"/>
                    <a:pt x="4179" y="5504"/>
                  </a:cubicBezTo>
                  <a:cubicBezTo>
                    <a:pt x="4174" y="5490"/>
                    <a:pt x="4165" y="5480"/>
                    <a:pt x="4160" y="5466"/>
                  </a:cubicBezTo>
                  <a:cubicBezTo>
                    <a:pt x="4146" y="5433"/>
                    <a:pt x="4132" y="5405"/>
                    <a:pt x="4113" y="5372"/>
                  </a:cubicBezTo>
                  <a:cubicBezTo>
                    <a:pt x="4108" y="5357"/>
                    <a:pt x="4098" y="5339"/>
                    <a:pt x="4089" y="5320"/>
                  </a:cubicBezTo>
                  <a:cubicBezTo>
                    <a:pt x="4080" y="5291"/>
                    <a:pt x="4065" y="5268"/>
                    <a:pt x="4051" y="5239"/>
                  </a:cubicBezTo>
                  <a:cubicBezTo>
                    <a:pt x="4042" y="5221"/>
                    <a:pt x="4037" y="5202"/>
                    <a:pt x="4028" y="5183"/>
                  </a:cubicBezTo>
                  <a:cubicBezTo>
                    <a:pt x="4013" y="5154"/>
                    <a:pt x="4004" y="5126"/>
                    <a:pt x="3990" y="5102"/>
                  </a:cubicBezTo>
                  <a:cubicBezTo>
                    <a:pt x="3980" y="5079"/>
                    <a:pt x="3971" y="5060"/>
                    <a:pt x="3966" y="5041"/>
                  </a:cubicBezTo>
                  <a:cubicBezTo>
                    <a:pt x="3952" y="5013"/>
                    <a:pt x="3943" y="4989"/>
                    <a:pt x="3928" y="4961"/>
                  </a:cubicBezTo>
                  <a:cubicBezTo>
                    <a:pt x="3924" y="4942"/>
                    <a:pt x="3914" y="4923"/>
                    <a:pt x="3905" y="4899"/>
                  </a:cubicBezTo>
                  <a:cubicBezTo>
                    <a:pt x="3895" y="4876"/>
                    <a:pt x="3881" y="4848"/>
                    <a:pt x="3872" y="4824"/>
                  </a:cubicBezTo>
                  <a:cubicBezTo>
                    <a:pt x="3862" y="4800"/>
                    <a:pt x="3858" y="4781"/>
                    <a:pt x="3848" y="4758"/>
                  </a:cubicBezTo>
                  <a:cubicBezTo>
                    <a:pt x="3839" y="4734"/>
                    <a:pt x="3825" y="4711"/>
                    <a:pt x="3815" y="4682"/>
                  </a:cubicBezTo>
                  <a:cubicBezTo>
                    <a:pt x="3806" y="4663"/>
                    <a:pt x="3801" y="4640"/>
                    <a:pt x="3792" y="4616"/>
                  </a:cubicBezTo>
                  <a:cubicBezTo>
                    <a:pt x="3782" y="4593"/>
                    <a:pt x="3773" y="4569"/>
                    <a:pt x="3763" y="4541"/>
                  </a:cubicBezTo>
                  <a:cubicBezTo>
                    <a:pt x="3754" y="4522"/>
                    <a:pt x="3744" y="4498"/>
                    <a:pt x="3740" y="4475"/>
                  </a:cubicBezTo>
                  <a:cubicBezTo>
                    <a:pt x="3730" y="4451"/>
                    <a:pt x="3721" y="4427"/>
                    <a:pt x="3711" y="4399"/>
                  </a:cubicBezTo>
                  <a:cubicBezTo>
                    <a:pt x="3702" y="4380"/>
                    <a:pt x="3692" y="4356"/>
                    <a:pt x="3688" y="4333"/>
                  </a:cubicBezTo>
                  <a:cubicBezTo>
                    <a:pt x="3678" y="4309"/>
                    <a:pt x="3669" y="4286"/>
                    <a:pt x="3659" y="4257"/>
                  </a:cubicBezTo>
                  <a:cubicBezTo>
                    <a:pt x="3650" y="4238"/>
                    <a:pt x="3645" y="4215"/>
                    <a:pt x="3636" y="4196"/>
                  </a:cubicBezTo>
                  <a:cubicBezTo>
                    <a:pt x="3626" y="4168"/>
                    <a:pt x="3622" y="4144"/>
                    <a:pt x="3612" y="4116"/>
                  </a:cubicBezTo>
                  <a:cubicBezTo>
                    <a:pt x="3603" y="4097"/>
                    <a:pt x="3598" y="4073"/>
                    <a:pt x="3589" y="4054"/>
                  </a:cubicBezTo>
                  <a:cubicBezTo>
                    <a:pt x="3579" y="4026"/>
                    <a:pt x="3574" y="4002"/>
                    <a:pt x="3565" y="3979"/>
                  </a:cubicBezTo>
                  <a:cubicBezTo>
                    <a:pt x="3560" y="3955"/>
                    <a:pt x="3551" y="3936"/>
                    <a:pt x="3546" y="3913"/>
                  </a:cubicBezTo>
                  <a:cubicBezTo>
                    <a:pt x="3537" y="3889"/>
                    <a:pt x="3527" y="3861"/>
                    <a:pt x="3522" y="3837"/>
                  </a:cubicBezTo>
                  <a:cubicBezTo>
                    <a:pt x="3513" y="3818"/>
                    <a:pt x="3508" y="3795"/>
                    <a:pt x="3504" y="3776"/>
                  </a:cubicBezTo>
                  <a:cubicBezTo>
                    <a:pt x="3494" y="3752"/>
                    <a:pt x="3489" y="3724"/>
                    <a:pt x="3480" y="3700"/>
                  </a:cubicBezTo>
                  <a:cubicBezTo>
                    <a:pt x="3475" y="3681"/>
                    <a:pt x="3470" y="3658"/>
                    <a:pt x="3461" y="3639"/>
                  </a:cubicBezTo>
                  <a:cubicBezTo>
                    <a:pt x="3456" y="3610"/>
                    <a:pt x="3447" y="3587"/>
                    <a:pt x="3442" y="3559"/>
                  </a:cubicBezTo>
                  <a:cubicBezTo>
                    <a:pt x="3437" y="3540"/>
                    <a:pt x="3433" y="3525"/>
                    <a:pt x="3428" y="3507"/>
                  </a:cubicBezTo>
                  <a:cubicBezTo>
                    <a:pt x="3414" y="3464"/>
                    <a:pt x="3404" y="3417"/>
                    <a:pt x="3395" y="3374"/>
                  </a:cubicBezTo>
                  <a:cubicBezTo>
                    <a:pt x="3390" y="3356"/>
                    <a:pt x="3385" y="3337"/>
                    <a:pt x="3381" y="3318"/>
                  </a:cubicBezTo>
                  <a:cubicBezTo>
                    <a:pt x="3376" y="3294"/>
                    <a:pt x="3367" y="3271"/>
                    <a:pt x="3362" y="3247"/>
                  </a:cubicBezTo>
                  <a:cubicBezTo>
                    <a:pt x="3357" y="3228"/>
                    <a:pt x="3352" y="3209"/>
                    <a:pt x="3348" y="3186"/>
                  </a:cubicBezTo>
                  <a:cubicBezTo>
                    <a:pt x="3343" y="3167"/>
                    <a:pt x="3338" y="3143"/>
                    <a:pt x="3334" y="3124"/>
                  </a:cubicBezTo>
                  <a:cubicBezTo>
                    <a:pt x="3334" y="3101"/>
                    <a:pt x="3329" y="3082"/>
                    <a:pt x="3324" y="3063"/>
                  </a:cubicBezTo>
                  <a:cubicBezTo>
                    <a:pt x="3319" y="3039"/>
                    <a:pt x="3315" y="3020"/>
                    <a:pt x="3310" y="3001"/>
                  </a:cubicBezTo>
                  <a:cubicBezTo>
                    <a:pt x="3310" y="2983"/>
                    <a:pt x="3305" y="2964"/>
                    <a:pt x="3301" y="2940"/>
                  </a:cubicBezTo>
                  <a:cubicBezTo>
                    <a:pt x="3296" y="2921"/>
                    <a:pt x="3296" y="2902"/>
                    <a:pt x="3291" y="2883"/>
                  </a:cubicBezTo>
                  <a:cubicBezTo>
                    <a:pt x="3286" y="2864"/>
                    <a:pt x="3286" y="2846"/>
                    <a:pt x="3282" y="2827"/>
                  </a:cubicBezTo>
                  <a:cubicBezTo>
                    <a:pt x="3277" y="2808"/>
                    <a:pt x="3277" y="2789"/>
                    <a:pt x="3272" y="2770"/>
                  </a:cubicBezTo>
                  <a:cubicBezTo>
                    <a:pt x="3272" y="2751"/>
                    <a:pt x="3267" y="2732"/>
                    <a:pt x="3267" y="2713"/>
                  </a:cubicBezTo>
                  <a:cubicBezTo>
                    <a:pt x="3263" y="2699"/>
                    <a:pt x="3263" y="2680"/>
                    <a:pt x="3258" y="2666"/>
                  </a:cubicBezTo>
                  <a:cubicBezTo>
                    <a:pt x="3258" y="2643"/>
                    <a:pt x="3253" y="2628"/>
                    <a:pt x="3253" y="2610"/>
                  </a:cubicBezTo>
                  <a:cubicBezTo>
                    <a:pt x="3253" y="2591"/>
                    <a:pt x="3249" y="2576"/>
                    <a:pt x="3249" y="2562"/>
                  </a:cubicBezTo>
                  <a:cubicBezTo>
                    <a:pt x="3249" y="2543"/>
                    <a:pt x="3249" y="2525"/>
                    <a:pt x="3244" y="2506"/>
                  </a:cubicBezTo>
                  <a:cubicBezTo>
                    <a:pt x="3244" y="2491"/>
                    <a:pt x="3244" y="2477"/>
                    <a:pt x="3244" y="2463"/>
                  </a:cubicBezTo>
                  <a:cubicBezTo>
                    <a:pt x="3244" y="2444"/>
                    <a:pt x="3244" y="2430"/>
                    <a:pt x="3239" y="2411"/>
                  </a:cubicBezTo>
                  <a:cubicBezTo>
                    <a:pt x="3239" y="2397"/>
                    <a:pt x="3239" y="2383"/>
                    <a:pt x="3239" y="2369"/>
                  </a:cubicBezTo>
                  <a:cubicBezTo>
                    <a:pt x="3239" y="2355"/>
                    <a:pt x="3239" y="2336"/>
                    <a:pt x="3239" y="2321"/>
                  </a:cubicBezTo>
                  <a:cubicBezTo>
                    <a:pt x="3239" y="2307"/>
                    <a:pt x="3244" y="2298"/>
                    <a:pt x="3244" y="2284"/>
                  </a:cubicBezTo>
                  <a:cubicBezTo>
                    <a:pt x="3244" y="2270"/>
                    <a:pt x="3244" y="2255"/>
                    <a:pt x="3244" y="2241"/>
                  </a:cubicBezTo>
                  <a:cubicBezTo>
                    <a:pt x="3244" y="2227"/>
                    <a:pt x="3249" y="2218"/>
                    <a:pt x="3249" y="2203"/>
                  </a:cubicBezTo>
                  <a:cubicBezTo>
                    <a:pt x="3249" y="2189"/>
                    <a:pt x="3253" y="2175"/>
                    <a:pt x="3253" y="2161"/>
                  </a:cubicBezTo>
                  <a:cubicBezTo>
                    <a:pt x="3253" y="2152"/>
                    <a:pt x="3258" y="2142"/>
                    <a:pt x="3258" y="2133"/>
                  </a:cubicBezTo>
                  <a:cubicBezTo>
                    <a:pt x="3263" y="2118"/>
                    <a:pt x="3263" y="2104"/>
                    <a:pt x="3267" y="2095"/>
                  </a:cubicBezTo>
                  <a:cubicBezTo>
                    <a:pt x="3267" y="2085"/>
                    <a:pt x="3272" y="2076"/>
                    <a:pt x="3272" y="2067"/>
                  </a:cubicBezTo>
                  <a:cubicBezTo>
                    <a:pt x="3277" y="2057"/>
                    <a:pt x="3277" y="2043"/>
                    <a:pt x="3282" y="2033"/>
                  </a:cubicBezTo>
                  <a:cubicBezTo>
                    <a:pt x="3286" y="2024"/>
                    <a:pt x="3286" y="2019"/>
                    <a:pt x="3291" y="2010"/>
                  </a:cubicBezTo>
                  <a:cubicBezTo>
                    <a:pt x="3296" y="2000"/>
                    <a:pt x="3301" y="1986"/>
                    <a:pt x="3305" y="1977"/>
                  </a:cubicBezTo>
                  <a:cubicBezTo>
                    <a:pt x="3319" y="1944"/>
                    <a:pt x="3338" y="1915"/>
                    <a:pt x="3362" y="1892"/>
                  </a:cubicBezTo>
                  <a:cubicBezTo>
                    <a:pt x="3619" y="1644"/>
                    <a:pt x="4865" y="1471"/>
                    <a:pt x="5744" y="1471"/>
                  </a:cubicBezTo>
                  <a:cubicBezTo>
                    <a:pt x="6139" y="1471"/>
                    <a:pt x="6459" y="1506"/>
                    <a:pt x="6582" y="1585"/>
                  </a:cubicBezTo>
                  <a:cubicBezTo>
                    <a:pt x="6681" y="1651"/>
                    <a:pt x="6511" y="2553"/>
                    <a:pt x="6407" y="3058"/>
                  </a:cubicBezTo>
                  <a:cubicBezTo>
                    <a:pt x="6407" y="3063"/>
                    <a:pt x="6407" y="3063"/>
                    <a:pt x="6407" y="3063"/>
                  </a:cubicBezTo>
                  <a:cubicBezTo>
                    <a:pt x="6403" y="3072"/>
                    <a:pt x="6403" y="3082"/>
                    <a:pt x="6398" y="3091"/>
                  </a:cubicBezTo>
                  <a:lnTo>
                    <a:pt x="6469" y="3101"/>
                  </a:lnTo>
                  <a:cubicBezTo>
                    <a:pt x="6511" y="3105"/>
                    <a:pt x="6544" y="3148"/>
                    <a:pt x="6540" y="3195"/>
                  </a:cubicBezTo>
                  <a:lnTo>
                    <a:pt x="6521" y="3374"/>
                  </a:lnTo>
                  <a:cubicBezTo>
                    <a:pt x="6516" y="3416"/>
                    <a:pt x="6486" y="3447"/>
                    <a:pt x="6450" y="3447"/>
                  </a:cubicBezTo>
                  <a:cubicBezTo>
                    <a:pt x="6445" y="3447"/>
                    <a:pt x="6441" y="3446"/>
                    <a:pt x="6436" y="3445"/>
                  </a:cubicBezTo>
                  <a:lnTo>
                    <a:pt x="6355" y="3436"/>
                  </a:lnTo>
                  <a:lnTo>
                    <a:pt x="6355" y="3436"/>
                  </a:lnTo>
                  <a:cubicBezTo>
                    <a:pt x="6365" y="3525"/>
                    <a:pt x="6374" y="3620"/>
                    <a:pt x="6379" y="3714"/>
                  </a:cubicBezTo>
                  <a:lnTo>
                    <a:pt x="6738" y="3724"/>
                  </a:lnTo>
                  <a:lnTo>
                    <a:pt x="6747" y="4201"/>
                  </a:lnTo>
                  <a:lnTo>
                    <a:pt x="6417" y="4196"/>
                  </a:lnTo>
                  <a:lnTo>
                    <a:pt x="6417" y="4196"/>
                  </a:lnTo>
                  <a:cubicBezTo>
                    <a:pt x="6436" y="4465"/>
                    <a:pt x="6445" y="4734"/>
                    <a:pt x="6450" y="4980"/>
                  </a:cubicBezTo>
                  <a:cubicBezTo>
                    <a:pt x="6535" y="5159"/>
                    <a:pt x="6582" y="5381"/>
                    <a:pt x="6582" y="5608"/>
                  </a:cubicBezTo>
                  <a:cubicBezTo>
                    <a:pt x="6582" y="6070"/>
                    <a:pt x="6335" y="6152"/>
                    <a:pt x="6022" y="6152"/>
                  </a:cubicBezTo>
                  <a:cubicBezTo>
                    <a:pt x="6003" y="6152"/>
                    <a:pt x="5983" y="6151"/>
                    <a:pt x="5963" y="6151"/>
                  </a:cubicBezTo>
                  <a:lnTo>
                    <a:pt x="5963" y="6160"/>
                  </a:lnTo>
                  <a:cubicBezTo>
                    <a:pt x="5978" y="6165"/>
                    <a:pt x="5997" y="6170"/>
                    <a:pt x="6011" y="6174"/>
                  </a:cubicBezTo>
                  <a:cubicBezTo>
                    <a:pt x="6030" y="6179"/>
                    <a:pt x="6044" y="6179"/>
                    <a:pt x="6058" y="6184"/>
                  </a:cubicBezTo>
                  <a:cubicBezTo>
                    <a:pt x="6077" y="6188"/>
                    <a:pt x="6091" y="6193"/>
                    <a:pt x="6105" y="6198"/>
                  </a:cubicBezTo>
                  <a:cubicBezTo>
                    <a:pt x="6119" y="6203"/>
                    <a:pt x="6133" y="6207"/>
                    <a:pt x="6148" y="6207"/>
                  </a:cubicBezTo>
                  <a:cubicBezTo>
                    <a:pt x="6162" y="6212"/>
                    <a:pt x="6176" y="6217"/>
                    <a:pt x="6190" y="6221"/>
                  </a:cubicBezTo>
                  <a:cubicBezTo>
                    <a:pt x="6204" y="6226"/>
                    <a:pt x="6218" y="6231"/>
                    <a:pt x="6233" y="6236"/>
                  </a:cubicBezTo>
                  <a:cubicBezTo>
                    <a:pt x="6242" y="6240"/>
                    <a:pt x="6256" y="6245"/>
                    <a:pt x="6266" y="6250"/>
                  </a:cubicBezTo>
                  <a:cubicBezTo>
                    <a:pt x="6280" y="6255"/>
                    <a:pt x="6294" y="6259"/>
                    <a:pt x="6303" y="6264"/>
                  </a:cubicBezTo>
                  <a:cubicBezTo>
                    <a:pt x="6313" y="6269"/>
                    <a:pt x="6327" y="6273"/>
                    <a:pt x="6336" y="6278"/>
                  </a:cubicBezTo>
                  <a:cubicBezTo>
                    <a:pt x="6346" y="6283"/>
                    <a:pt x="6355" y="6288"/>
                    <a:pt x="6365" y="6292"/>
                  </a:cubicBezTo>
                  <a:cubicBezTo>
                    <a:pt x="6379" y="6297"/>
                    <a:pt x="6398" y="6302"/>
                    <a:pt x="6412" y="6311"/>
                  </a:cubicBezTo>
                  <a:cubicBezTo>
                    <a:pt x="6421" y="6316"/>
                    <a:pt x="6426" y="6321"/>
                    <a:pt x="6436" y="6325"/>
                  </a:cubicBezTo>
                  <a:cubicBezTo>
                    <a:pt x="6445" y="6330"/>
                    <a:pt x="6455" y="6340"/>
                    <a:pt x="6469" y="6349"/>
                  </a:cubicBezTo>
                  <a:cubicBezTo>
                    <a:pt x="6478" y="6354"/>
                    <a:pt x="6492" y="6363"/>
                    <a:pt x="6502" y="6373"/>
                  </a:cubicBezTo>
                  <a:cubicBezTo>
                    <a:pt x="6511" y="6377"/>
                    <a:pt x="6521" y="6382"/>
                    <a:pt x="6530" y="6391"/>
                  </a:cubicBezTo>
                  <a:cubicBezTo>
                    <a:pt x="6544" y="6401"/>
                    <a:pt x="6558" y="6415"/>
                    <a:pt x="6573" y="6425"/>
                  </a:cubicBezTo>
                  <a:cubicBezTo>
                    <a:pt x="6577" y="6429"/>
                    <a:pt x="6582" y="6434"/>
                    <a:pt x="6587" y="6439"/>
                  </a:cubicBezTo>
                  <a:cubicBezTo>
                    <a:pt x="6672" y="6510"/>
                    <a:pt x="6776" y="6609"/>
                    <a:pt x="6889" y="6731"/>
                  </a:cubicBezTo>
                  <a:cubicBezTo>
                    <a:pt x="7238" y="7104"/>
                    <a:pt x="7692" y="7704"/>
                    <a:pt x="8164" y="8535"/>
                  </a:cubicBezTo>
                  <a:lnTo>
                    <a:pt x="8164" y="8535"/>
                  </a:lnTo>
                  <a:cubicBezTo>
                    <a:pt x="9413" y="7510"/>
                    <a:pt x="10122" y="5881"/>
                    <a:pt x="9887" y="4163"/>
                  </a:cubicBezTo>
                  <a:cubicBezTo>
                    <a:pt x="9731" y="3020"/>
                    <a:pt x="9188" y="2024"/>
                    <a:pt x="8405" y="1297"/>
                  </a:cubicBezTo>
                  <a:cubicBezTo>
                    <a:pt x="8568" y="1060"/>
                    <a:pt x="8989" y="625"/>
                    <a:pt x="9846" y="625"/>
                  </a:cubicBezTo>
                  <a:cubicBezTo>
                    <a:pt x="9979" y="625"/>
                    <a:pt x="10123" y="636"/>
                    <a:pt x="10279" y="660"/>
                  </a:cubicBezTo>
                  <a:cubicBezTo>
                    <a:pt x="10279" y="660"/>
                    <a:pt x="9617" y="149"/>
                    <a:pt x="8788" y="149"/>
                  </a:cubicBezTo>
                  <a:cubicBezTo>
                    <a:pt x="8382" y="149"/>
                    <a:pt x="7936" y="271"/>
                    <a:pt x="7507" y="636"/>
                  </a:cubicBezTo>
                  <a:cubicBezTo>
                    <a:pt x="6800" y="230"/>
                    <a:pt x="5988" y="0"/>
                    <a:pt x="5135" y="0"/>
                  </a:cubicBezTo>
                  <a:close/>
                  <a:moveTo>
                    <a:pt x="8164" y="8535"/>
                  </a:moveTo>
                  <a:lnTo>
                    <a:pt x="8164" y="8535"/>
                  </a:lnTo>
                  <a:cubicBezTo>
                    <a:pt x="8133" y="8561"/>
                    <a:pt x="8101" y="8586"/>
                    <a:pt x="8069" y="8611"/>
                  </a:cubicBezTo>
                  <a:cubicBezTo>
                    <a:pt x="8102" y="8587"/>
                    <a:pt x="8131" y="8563"/>
                    <a:pt x="8164" y="8535"/>
                  </a:cubicBezTo>
                  <a:cubicBezTo>
                    <a:pt x="8164" y="8535"/>
                    <a:pt x="8164" y="8535"/>
                    <a:pt x="8164" y="8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4807724" y="2352693"/>
              <a:ext cx="5476" cy="2738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8"/>
                    <a:pt x="29" y="14"/>
                    <a:pt x="1" y="0"/>
                  </a:cubicBezTo>
                  <a:cubicBezTo>
                    <a:pt x="29" y="14"/>
                    <a:pt x="57" y="28"/>
                    <a:pt x="86" y="43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4834468" y="2364664"/>
              <a:ext cx="5476" cy="1910"/>
            </a:xfrm>
            <a:custGeom>
              <a:avLst/>
              <a:gdLst/>
              <a:ahLst/>
              <a:cxnLst/>
              <a:rect l="l" t="t" r="r" b="b"/>
              <a:pathLst>
                <a:path w="86" h="30" extrusionOk="0">
                  <a:moveTo>
                    <a:pt x="1" y="1"/>
                  </a:moveTo>
                  <a:cubicBezTo>
                    <a:pt x="29" y="10"/>
                    <a:pt x="58" y="20"/>
                    <a:pt x="86" y="29"/>
                  </a:cubicBezTo>
                  <a:cubicBezTo>
                    <a:pt x="58" y="20"/>
                    <a:pt x="29" y="1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4756655" y="2320473"/>
              <a:ext cx="13245" cy="9997"/>
            </a:xfrm>
            <a:custGeom>
              <a:avLst/>
              <a:gdLst/>
              <a:ahLst/>
              <a:cxnLst/>
              <a:rect l="l" t="t" r="r" b="b"/>
              <a:pathLst>
                <a:path w="208" h="157" extrusionOk="0">
                  <a:moveTo>
                    <a:pt x="208" y="157"/>
                  </a:moveTo>
                  <a:cubicBezTo>
                    <a:pt x="137" y="105"/>
                    <a:pt x="66" y="53"/>
                    <a:pt x="0" y="1"/>
                  </a:cubicBezTo>
                  <a:cubicBezTo>
                    <a:pt x="66" y="53"/>
                    <a:pt x="137" y="105"/>
                    <a:pt x="208" y="157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4820650" y="2358997"/>
              <a:ext cx="6113" cy="2420"/>
            </a:xfrm>
            <a:custGeom>
              <a:avLst/>
              <a:gdLst/>
              <a:ahLst/>
              <a:cxnLst/>
              <a:rect l="l" t="t" r="r" b="b"/>
              <a:pathLst>
                <a:path w="96" h="38" extrusionOk="0">
                  <a:moveTo>
                    <a:pt x="95" y="38"/>
                  </a:moveTo>
                  <a:cubicBezTo>
                    <a:pt x="62" y="24"/>
                    <a:pt x="34" y="14"/>
                    <a:pt x="1" y="0"/>
                  </a:cubicBezTo>
                  <a:cubicBezTo>
                    <a:pt x="34" y="14"/>
                    <a:pt x="62" y="24"/>
                    <a:pt x="95" y="38"/>
                  </a:cubicBezTo>
                  <a:close/>
                </a:path>
              </a:pathLst>
            </a:custGeom>
            <a:solidFill>
              <a:srgbClr val="D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4836569" y="1995786"/>
              <a:ext cx="1019" cy="33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5" y="53"/>
                  </a:moveTo>
                  <a:cubicBezTo>
                    <a:pt x="10" y="34"/>
                    <a:pt x="6" y="19"/>
                    <a:pt x="1" y="1"/>
                  </a:cubicBezTo>
                  <a:cubicBezTo>
                    <a:pt x="6" y="19"/>
                    <a:pt x="10" y="34"/>
                    <a:pt x="15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830011" y="1967514"/>
              <a:ext cx="637" cy="4012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0" y="62"/>
                  </a:moveTo>
                  <a:cubicBezTo>
                    <a:pt x="10" y="39"/>
                    <a:pt x="5" y="20"/>
                    <a:pt x="0" y="1"/>
                  </a:cubicBezTo>
                  <a:cubicBezTo>
                    <a:pt x="5" y="20"/>
                    <a:pt x="10" y="39"/>
                    <a:pt x="10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828482" y="1959745"/>
              <a:ext cx="637" cy="3948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10" y="61"/>
                  </a:moveTo>
                  <a:cubicBezTo>
                    <a:pt x="5" y="43"/>
                    <a:pt x="5" y="24"/>
                    <a:pt x="1" y="0"/>
                  </a:cubicBezTo>
                  <a:cubicBezTo>
                    <a:pt x="5" y="24"/>
                    <a:pt x="5" y="43"/>
                    <a:pt x="10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827272" y="1952486"/>
              <a:ext cx="700" cy="3693"/>
            </a:xfrm>
            <a:custGeom>
              <a:avLst/>
              <a:gdLst/>
              <a:ahLst/>
              <a:cxnLst/>
              <a:rect l="l" t="t" r="r" b="b"/>
              <a:pathLst>
                <a:path w="11" h="58" extrusionOk="0">
                  <a:moveTo>
                    <a:pt x="10" y="57"/>
                  </a:moveTo>
                  <a:cubicBezTo>
                    <a:pt x="5" y="38"/>
                    <a:pt x="5" y="20"/>
                    <a:pt x="1" y="1"/>
                  </a:cubicBezTo>
                  <a:cubicBezTo>
                    <a:pt x="5" y="20"/>
                    <a:pt x="5" y="38"/>
                    <a:pt x="10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25489" y="1938669"/>
              <a:ext cx="318" cy="3693"/>
            </a:xfrm>
            <a:custGeom>
              <a:avLst/>
              <a:gdLst/>
              <a:ahLst/>
              <a:cxnLst/>
              <a:rect l="l" t="t" r="r" b="b"/>
              <a:pathLst>
                <a:path w="5" h="58" extrusionOk="0">
                  <a:moveTo>
                    <a:pt x="5" y="57"/>
                  </a:moveTo>
                  <a:cubicBezTo>
                    <a:pt x="5" y="34"/>
                    <a:pt x="0" y="19"/>
                    <a:pt x="0" y="1"/>
                  </a:cubicBezTo>
                  <a:cubicBezTo>
                    <a:pt x="0" y="19"/>
                    <a:pt x="5" y="34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4826381" y="1945291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5" y="57"/>
                  </a:moveTo>
                  <a:cubicBezTo>
                    <a:pt x="5" y="38"/>
                    <a:pt x="0" y="19"/>
                    <a:pt x="0" y="0"/>
                  </a:cubicBezTo>
                  <a:cubicBezTo>
                    <a:pt x="0" y="19"/>
                    <a:pt x="5" y="38"/>
                    <a:pt x="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838734" y="2004192"/>
              <a:ext cx="1210" cy="4012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9" y="62"/>
                  </a:moveTo>
                  <a:cubicBezTo>
                    <a:pt x="14" y="43"/>
                    <a:pt x="9" y="20"/>
                    <a:pt x="0" y="1"/>
                  </a:cubicBezTo>
                  <a:cubicBezTo>
                    <a:pt x="9" y="20"/>
                    <a:pt x="14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4831475" y="1975346"/>
              <a:ext cx="955" cy="3948"/>
            </a:xfrm>
            <a:custGeom>
              <a:avLst/>
              <a:gdLst/>
              <a:ahLst/>
              <a:cxnLst/>
              <a:rect l="l" t="t" r="r" b="b"/>
              <a:pathLst>
                <a:path w="15" h="62" extrusionOk="0">
                  <a:moveTo>
                    <a:pt x="15" y="62"/>
                  </a:moveTo>
                  <a:cubicBezTo>
                    <a:pt x="10" y="43"/>
                    <a:pt x="5" y="24"/>
                    <a:pt x="1" y="1"/>
                  </a:cubicBezTo>
                  <a:cubicBezTo>
                    <a:pt x="5" y="24"/>
                    <a:pt x="10" y="43"/>
                    <a:pt x="15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4841409" y="2012915"/>
              <a:ext cx="1274" cy="4012"/>
            </a:xfrm>
            <a:custGeom>
              <a:avLst/>
              <a:gdLst/>
              <a:ahLst/>
              <a:cxnLst/>
              <a:rect l="l" t="t" r="r" b="b"/>
              <a:pathLst>
                <a:path w="20" h="63" extrusionOk="0">
                  <a:moveTo>
                    <a:pt x="19" y="62"/>
                  </a:moveTo>
                  <a:cubicBezTo>
                    <a:pt x="10" y="43"/>
                    <a:pt x="5" y="20"/>
                    <a:pt x="1" y="1"/>
                  </a:cubicBezTo>
                  <a:cubicBezTo>
                    <a:pt x="5" y="20"/>
                    <a:pt x="10" y="43"/>
                    <a:pt x="19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4833576" y="1983751"/>
              <a:ext cx="955" cy="3693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57"/>
                  </a:moveTo>
                  <a:cubicBezTo>
                    <a:pt x="10" y="39"/>
                    <a:pt x="5" y="20"/>
                    <a:pt x="1" y="1"/>
                  </a:cubicBezTo>
                  <a:cubicBezTo>
                    <a:pt x="5" y="20"/>
                    <a:pt x="10" y="39"/>
                    <a:pt x="15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4824598" y="1920330"/>
              <a:ext cx="64" cy="3057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cubicBezTo>
                    <a:pt x="0" y="34"/>
                    <a:pt x="0" y="15"/>
                    <a:pt x="0" y="0"/>
                  </a:cubicBezTo>
                  <a:cubicBezTo>
                    <a:pt x="0" y="15"/>
                    <a:pt x="0" y="34"/>
                    <a:pt x="0" y="4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4825808" y="1905875"/>
              <a:ext cx="637" cy="2483"/>
            </a:xfrm>
            <a:custGeom>
              <a:avLst/>
              <a:gdLst/>
              <a:ahLst/>
              <a:cxnLst/>
              <a:rect l="l" t="t" r="r" b="b"/>
              <a:pathLst>
                <a:path w="10" h="39" extrusionOk="0">
                  <a:moveTo>
                    <a:pt x="0" y="39"/>
                  </a:moveTo>
                  <a:cubicBezTo>
                    <a:pt x="5" y="24"/>
                    <a:pt x="5" y="10"/>
                    <a:pt x="9" y="1"/>
                  </a:cubicBezTo>
                  <a:cubicBezTo>
                    <a:pt x="5" y="10"/>
                    <a:pt x="5" y="24"/>
                    <a:pt x="0" y="39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4825171" y="1910078"/>
              <a:ext cx="382" cy="2802"/>
            </a:xfrm>
            <a:custGeom>
              <a:avLst/>
              <a:gdLst/>
              <a:ahLst/>
              <a:cxnLst/>
              <a:rect l="l" t="t" r="r" b="b"/>
              <a:pathLst>
                <a:path w="6" h="44" extrusionOk="0">
                  <a:moveTo>
                    <a:pt x="1" y="43"/>
                  </a:moveTo>
                  <a:cubicBezTo>
                    <a:pt x="1" y="29"/>
                    <a:pt x="5" y="15"/>
                    <a:pt x="5" y="1"/>
                  </a:cubicBezTo>
                  <a:cubicBezTo>
                    <a:pt x="5" y="15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4826699" y="1901991"/>
              <a:ext cx="637" cy="2165"/>
            </a:xfrm>
            <a:custGeom>
              <a:avLst/>
              <a:gdLst/>
              <a:ahLst/>
              <a:cxnLst/>
              <a:rect l="l" t="t" r="r" b="b"/>
              <a:pathLst>
                <a:path w="10" h="34" extrusionOk="0">
                  <a:moveTo>
                    <a:pt x="0" y="34"/>
                  </a:moveTo>
                  <a:cubicBezTo>
                    <a:pt x="5" y="24"/>
                    <a:pt x="5" y="10"/>
                    <a:pt x="10" y="0"/>
                  </a:cubicBezTo>
                  <a:cubicBezTo>
                    <a:pt x="5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4827909" y="1898361"/>
              <a:ext cx="955" cy="2165"/>
            </a:xfrm>
            <a:custGeom>
              <a:avLst/>
              <a:gdLst/>
              <a:ahLst/>
              <a:cxnLst/>
              <a:rect l="l" t="t" r="r" b="b"/>
              <a:pathLst>
                <a:path w="15" h="34" extrusionOk="0">
                  <a:moveTo>
                    <a:pt x="0" y="34"/>
                  </a:moveTo>
                  <a:cubicBezTo>
                    <a:pt x="5" y="24"/>
                    <a:pt x="10" y="10"/>
                    <a:pt x="14" y="1"/>
                  </a:cubicBezTo>
                  <a:cubicBezTo>
                    <a:pt x="10" y="10"/>
                    <a:pt x="5" y="24"/>
                    <a:pt x="0" y="34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4824598" y="1926061"/>
              <a:ext cx="318" cy="3375"/>
            </a:xfrm>
            <a:custGeom>
              <a:avLst/>
              <a:gdLst/>
              <a:ahLst/>
              <a:cxnLst/>
              <a:rect l="l" t="t" r="r" b="b"/>
              <a:pathLst>
                <a:path w="5" h="53" extrusionOk="0">
                  <a:moveTo>
                    <a:pt x="5" y="52"/>
                  </a:moveTo>
                  <a:cubicBezTo>
                    <a:pt x="5" y="33"/>
                    <a:pt x="5" y="19"/>
                    <a:pt x="0" y="0"/>
                  </a:cubicBezTo>
                  <a:cubicBezTo>
                    <a:pt x="5" y="19"/>
                    <a:pt x="5" y="33"/>
                    <a:pt x="5" y="5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4824853" y="1932046"/>
              <a:ext cx="382" cy="3693"/>
            </a:xfrm>
            <a:custGeom>
              <a:avLst/>
              <a:gdLst/>
              <a:ahLst/>
              <a:cxnLst/>
              <a:rect l="l" t="t" r="r" b="b"/>
              <a:pathLst>
                <a:path w="6" h="58" extrusionOk="0">
                  <a:moveTo>
                    <a:pt x="6" y="57"/>
                  </a:moveTo>
                  <a:cubicBezTo>
                    <a:pt x="6" y="38"/>
                    <a:pt x="6" y="20"/>
                    <a:pt x="1" y="1"/>
                  </a:cubicBezTo>
                  <a:cubicBezTo>
                    <a:pt x="6" y="20"/>
                    <a:pt x="6" y="38"/>
                    <a:pt x="6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4844147" y="2021639"/>
              <a:ext cx="1210" cy="4266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67"/>
                  </a:moveTo>
                  <a:cubicBezTo>
                    <a:pt x="14" y="43"/>
                    <a:pt x="5" y="24"/>
                    <a:pt x="0" y="1"/>
                  </a:cubicBezTo>
                  <a:cubicBezTo>
                    <a:pt x="5" y="24"/>
                    <a:pt x="14" y="43"/>
                    <a:pt x="19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4824853" y="1915236"/>
              <a:ext cx="64" cy="2738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cubicBezTo>
                    <a:pt x="1" y="29"/>
                    <a:pt x="1" y="14"/>
                    <a:pt x="1" y="0"/>
                  </a:cubicBezTo>
                  <a:cubicBezTo>
                    <a:pt x="1" y="14"/>
                    <a:pt x="1" y="29"/>
                    <a:pt x="1" y="4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4856436" y="2057425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4870891" y="2093530"/>
              <a:ext cx="1528" cy="3948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24" y="61"/>
                  </a:moveTo>
                  <a:cubicBezTo>
                    <a:pt x="14" y="38"/>
                    <a:pt x="5" y="19"/>
                    <a:pt x="0" y="0"/>
                  </a:cubicBezTo>
                  <a:cubicBezTo>
                    <a:pt x="5" y="19"/>
                    <a:pt x="14" y="38"/>
                    <a:pt x="24" y="61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4874775" y="2102508"/>
              <a:ext cx="1592" cy="3693"/>
            </a:xfrm>
            <a:custGeom>
              <a:avLst/>
              <a:gdLst/>
              <a:ahLst/>
              <a:cxnLst/>
              <a:rect l="l" t="t" r="r" b="b"/>
              <a:pathLst>
                <a:path w="25" h="58" extrusionOk="0">
                  <a:moveTo>
                    <a:pt x="24" y="57"/>
                  </a:moveTo>
                  <a:cubicBezTo>
                    <a:pt x="15" y="39"/>
                    <a:pt x="5" y="20"/>
                    <a:pt x="1" y="1"/>
                  </a:cubicBezTo>
                  <a:cubicBezTo>
                    <a:pt x="5" y="20"/>
                    <a:pt x="15" y="39"/>
                    <a:pt x="24" y="5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4859747" y="2066467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6"/>
                  </a:moveTo>
                  <a:cubicBezTo>
                    <a:pt x="15" y="47"/>
                    <a:pt x="10" y="24"/>
                    <a:pt x="1" y="0"/>
                  </a:cubicBezTo>
                  <a:cubicBezTo>
                    <a:pt x="10" y="24"/>
                    <a:pt x="15" y="47"/>
                    <a:pt x="24" y="66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4863377" y="2075446"/>
              <a:ext cx="1528" cy="4266"/>
            </a:xfrm>
            <a:custGeom>
              <a:avLst/>
              <a:gdLst/>
              <a:ahLst/>
              <a:cxnLst/>
              <a:rect l="l" t="t" r="r" b="b"/>
              <a:pathLst>
                <a:path w="24" h="67" extrusionOk="0">
                  <a:moveTo>
                    <a:pt x="24" y="67"/>
                  </a:moveTo>
                  <a:cubicBezTo>
                    <a:pt x="14" y="43"/>
                    <a:pt x="10" y="24"/>
                    <a:pt x="0" y="1"/>
                  </a:cubicBezTo>
                  <a:cubicBezTo>
                    <a:pt x="10" y="24"/>
                    <a:pt x="14" y="43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4866943" y="2084488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20" y="43"/>
                    <a:pt x="10" y="24"/>
                    <a:pt x="1" y="0"/>
                  </a:cubicBezTo>
                  <a:cubicBezTo>
                    <a:pt x="10" y="24"/>
                    <a:pt x="20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4878723" y="2111232"/>
              <a:ext cx="1528" cy="3375"/>
            </a:xfrm>
            <a:custGeom>
              <a:avLst/>
              <a:gdLst/>
              <a:ahLst/>
              <a:cxnLst/>
              <a:rect l="l" t="t" r="r" b="b"/>
              <a:pathLst>
                <a:path w="24" h="53" extrusionOk="0">
                  <a:moveTo>
                    <a:pt x="24" y="53"/>
                  </a:moveTo>
                  <a:cubicBezTo>
                    <a:pt x="19" y="38"/>
                    <a:pt x="9" y="20"/>
                    <a:pt x="0" y="1"/>
                  </a:cubicBezTo>
                  <a:cubicBezTo>
                    <a:pt x="9" y="20"/>
                    <a:pt x="19" y="38"/>
                    <a:pt x="24" y="53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4846821" y="2030681"/>
              <a:ext cx="1592" cy="3948"/>
            </a:xfrm>
            <a:custGeom>
              <a:avLst/>
              <a:gdLst/>
              <a:ahLst/>
              <a:cxnLst/>
              <a:rect l="l" t="t" r="r" b="b"/>
              <a:pathLst>
                <a:path w="25" h="62" extrusionOk="0">
                  <a:moveTo>
                    <a:pt x="24" y="62"/>
                  </a:moveTo>
                  <a:cubicBezTo>
                    <a:pt x="15" y="43"/>
                    <a:pt x="10" y="19"/>
                    <a:pt x="1" y="0"/>
                  </a:cubicBezTo>
                  <a:cubicBezTo>
                    <a:pt x="10" y="19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4849814" y="2039659"/>
              <a:ext cx="1592" cy="4012"/>
            </a:xfrm>
            <a:custGeom>
              <a:avLst/>
              <a:gdLst/>
              <a:ahLst/>
              <a:cxnLst/>
              <a:rect l="l" t="t" r="r" b="b"/>
              <a:pathLst>
                <a:path w="25" h="63" extrusionOk="0">
                  <a:moveTo>
                    <a:pt x="24" y="62"/>
                  </a:moveTo>
                  <a:cubicBezTo>
                    <a:pt x="15" y="43"/>
                    <a:pt x="10" y="20"/>
                    <a:pt x="1" y="1"/>
                  </a:cubicBezTo>
                  <a:cubicBezTo>
                    <a:pt x="10" y="20"/>
                    <a:pt x="15" y="43"/>
                    <a:pt x="24" y="62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4853125" y="2048383"/>
              <a:ext cx="1592" cy="4266"/>
            </a:xfrm>
            <a:custGeom>
              <a:avLst/>
              <a:gdLst/>
              <a:ahLst/>
              <a:cxnLst/>
              <a:rect l="l" t="t" r="r" b="b"/>
              <a:pathLst>
                <a:path w="25" h="67" extrusionOk="0">
                  <a:moveTo>
                    <a:pt x="24" y="67"/>
                  </a:moveTo>
                  <a:cubicBezTo>
                    <a:pt x="15" y="48"/>
                    <a:pt x="5" y="24"/>
                    <a:pt x="1" y="1"/>
                  </a:cubicBezTo>
                  <a:cubicBezTo>
                    <a:pt x="5" y="24"/>
                    <a:pt x="15" y="48"/>
                    <a:pt x="24" y="6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4883180" y="2120592"/>
              <a:ext cx="1274" cy="242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38"/>
                  </a:moveTo>
                  <a:cubicBezTo>
                    <a:pt x="15" y="24"/>
                    <a:pt x="6" y="14"/>
                    <a:pt x="1" y="0"/>
                  </a:cubicBezTo>
                  <a:cubicBezTo>
                    <a:pt x="6" y="14"/>
                    <a:pt x="15" y="24"/>
                    <a:pt x="20" y="38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5021231" y="1967259"/>
              <a:ext cx="5158" cy="2165"/>
            </a:xfrm>
            <a:custGeom>
              <a:avLst/>
              <a:gdLst/>
              <a:ahLst/>
              <a:cxnLst/>
              <a:rect l="l" t="t" r="r" b="b"/>
              <a:pathLst>
                <a:path w="81" h="34" extrusionOk="0">
                  <a:moveTo>
                    <a:pt x="80" y="0"/>
                  </a:moveTo>
                  <a:cubicBezTo>
                    <a:pt x="52" y="9"/>
                    <a:pt x="28" y="14"/>
                    <a:pt x="0" y="24"/>
                  </a:cubicBezTo>
                  <a:lnTo>
                    <a:pt x="71" y="33"/>
                  </a:lnTo>
                  <a:cubicBezTo>
                    <a:pt x="76" y="24"/>
                    <a:pt x="76" y="14"/>
                    <a:pt x="80" y="5"/>
                  </a:cubicBezTo>
                  <a:cubicBezTo>
                    <a:pt x="80" y="5"/>
                    <a:pt x="80" y="5"/>
                    <a:pt x="80" y="0"/>
                  </a:cubicBezTo>
                  <a:close/>
                </a:path>
              </a:pathLst>
            </a:custGeom>
            <a:solidFill>
              <a:srgbClr val="9F3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4824598" y="1898361"/>
              <a:ext cx="109462" cy="226182"/>
            </a:xfrm>
            <a:custGeom>
              <a:avLst/>
              <a:gdLst/>
              <a:ahLst/>
              <a:cxnLst/>
              <a:rect l="l" t="t" r="r" b="b"/>
              <a:pathLst>
                <a:path w="1719" h="3552" extrusionOk="0">
                  <a:moveTo>
                    <a:pt x="66" y="1"/>
                  </a:moveTo>
                  <a:cubicBezTo>
                    <a:pt x="62" y="10"/>
                    <a:pt x="57" y="24"/>
                    <a:pt x="52" y="34"/>
                  </a:cubicBezTo>
                  <a:cubicBezTo>
                    <a:pt x="47" y="43"/>
                    <a:pt x="47" y="48"/>
                    <a:pt x="43" y="57"/>
                  </a:cubicBezTo>
                  <a:cubicBezTo>
                    <a:pt x="38" y="67"/>
                    <a:pt x="38" y="81"/>
                    <a:pt x="33" y="91"/>
                  </a:cubicBezTo>
                  <a:cubicBezTo>
                    <a:pt x="33" y="100"/>
                    <a:pt x="28" y="109"/>
                    <a:pt x="28" y="119"/>
                  </a:cubicBezTo>
                  <a:cubicBezTo>
                    <a:pt x="24" y="128"/>
                    <a:pt x="24" y="142"/>
                    <a:pt x="19" y="157"/>
                  </a:cubicBezTo>
                  <a:cubicBezTo>
                    <a:pt x="19" y="166"/>
                    <a:pt x="14" y="176"/>
                    <a:pt x="14" y="185"/>
                  </a:cubicBezTo>
                  <a:cubicBezTo>
                    <a:pt x="14" y="199"/>
                    <a:pt x="10" y="213"/>
                    <a:pt x="10" y="227"/>
                  </a:cubicBezTo>
                  <a:cubicBezTo>
                    <a:pt x="10" y="242"/>
                    <a:pt x="5" y="251"/>
                    <a:pt x="5" y="265"/>
                  </a:cubicBezTo>
                  <a:cubicBezTo>
                    <a:pt x="5" y="279"/>
                    <a:pt x="5" y="294"/>
                    <a:pt x="5" y="308"/>
                  </a:cubicBezTo>
                  <a:cubicBezTo>
                    <a:pt x="5" y="322"/>
                    <a:pt x="0" y="331"/>
                    <a:pt x="0" y="345"/>
                  </a:cubicBezTo>
                  <a:cubicBezTo>
                    <a:pt x="0" y="360"/>
                    <a:pt x="0" y="379"/>
                    <a:pt x="0" y="393"/>
                  </a:cubicBezTo>
                  <a:cubicBezTo>
                    <a:pt x="0" y="407"/>
                    <a:pt x="0" y="421"/>
                    <a:pt x="0" y="435"/>
                  </a:cubicBezTo>
                  <a:cubicBezTo>
                    <a:pt x="5" y="454"/>
                    <a:pt x="5" y="468"/>
                    <a:pt x="5" y="487"/>
                  </a:cubicBezTo>
                  <a:cubicBezTo>
                    <a:pt x="5" y="501"/>
                    <a:pt x="5" y="515"/>
                    <a:pt x="5" y="530"/>
                  </a:cubicBezTo>
                  <a:cubicBezTo>
                    <a:pt x="10" y="549"/>
                    <a:pt x="10" y="567"/>
                    <a:pt x="10" y="586"/>
                  </a:cubicBezTo>
                  <a:cubicBezTo>
                    <a:pt x="10" y="600"/>
                    <a:pt x="14" y="615"/>
                    <a:pt x="14" y="634"/>
                  </a:cubicBezTo>
                  <a:cubicBezTo>
                    <a:pt x="14" y="652"/>
                    <a:pt x="19" y="667"/>
                    <a:pt x="19" y="685"/>
                  </a:cubicBezTo>
                  <a:cubicBezTo>
                    <a:pt x="24" y="704"/>
                    <a:pt x="24" y="723"/>
                    <a:pt x="28" y="737"/>
                  </a:cubicBezTo>
                  <a:cubicBezTo>
                    <a:pt x="28" y="756"/>
                    <a:pt x="33" y="775"/>
                    <a:pt x="33" y="794"/>
                  </a:cubicBezTo>
                  <a:cubicBezTo>
                    <a:pt x="38" y="813"/>
                    <a:pt x="38" y="832"/>
                    <a:pt x="43" y="851"/>
                  </a:cubicBezTo>
                  <a:cubicBezTo>
                    <a:pt x="47" y="870"/>
                    <a:pt x="47" y="888"/>
                    <a:pt x="52" y="907"/>
                  </a:cubicBezTo>
                  <a:cubicBezTo>
                    <a:pt x="57" y="926"/>
                    <a:pt x="57" y="945"/>
                    <a:pt x="62" y="964"/>
                  </a:cubicBezTo>
                  <a:cubicBezTo>
                    <a:pt x="66" y="988"/>
                    <a:pt x="66" y="1007"/>
                    <a:pt x="71" y="1025"/>
                  </a:cubicBezTo>
                  <a:cubicBezTo>
                    <a:pt x="76" y="1044"/>
                    <a:pt x="80" y="1063"/>
                    <a:pt x="85" y="1087"/>
                  </a:cubicBezTo>
                  <a:cubicBezTo>
                    <a:pt x="90" y="1106"/>
                    <a:pt x="95" y="1125"/>
                    <a:pt x="95" y="1148"/>
                  </a:cubicBezTo>
                  <a:cubicBezTo>
                    <a:pt x="99" y="1167"/>
                    <a:pt x="104" y="1191"/>
                    <a:pt x="109" y="1210"/>
                  </a:cubicBezTo>
                  <a:cubicBezTo>
                    <a:pt x="113" y="1233"/>
                    <a:pt x="118" y="1252"/>
                    <a:pt x="123" y="1271"/>
                  </a:cubicBezTo>
                  <a:cubicBezTo>
                    <a:pt x="128" y="1295"/>
                    <a:pt x="137" y="1318"/>
                    <a:pt x="142" y="1342"/>
                  </a:cubicBezTo>
                  <a:cubicBezTo>
                    <a:pt x="146" y="1361"/>
                    <a:pt x="151" y="1380"/>
                    <a:pt x="156" y="1398"/>
                  </a:cubicBezTo>
                  <a:cubicBezTo>
                    <a:pt x="165" y="1441"/>
                    <a:pt x="175" y="1488"/>
                    <a:pt x="189" y="1531"/>
                  </a:cubicBezTo>
                  <a:cubicBezTo>
                    <a:pt x="194" y="1549"/>
                    <a:pt x="198" y="1564"/>
                    <a:pt x="203" y="1583"/>
                  </a:cubicBezTo>
                  <a:cubicBezTo>
                    <a:pt x="208" y="1611"/>
                    <a:pt x="217" y="1634"/>
                    <a:pt x="222" y="1663"/>
                  </a:cubicBezTo>
                  <a:cubicBezTo>
                    <a:pt x="231" y="1682"/>
                    <a:pt x="236" y="1705"/>
                    <a:pt x="241" y="1724"/>
                  </a:cubicBezTo>
                  <a:cubicBezTo>
                    <a:pt x="250" y="1748"/>
                    <a:pt x="255" y="1776"/>
                    <a:pt x="265" y="1800"/>
                  </a:cubicBezTo>
                  <a:cubicBezTo>
                    <a:pt x="269" y="1819"/>
                    <a:pt x="274" y="1842"/>
                    <a:pt x="283" y="1861"/>
                  </a:cubicBezTo>
                  <a:cubicBezTo>
                    <a:pt x="288" y="1885"/>
                    <a:pt x="298" y="1913"/>
                    <a:pt x="307" y="1937"/>
                  </a:cubicBezTo>
                  <a:cubicBezTo>
                    <a:pt x="312" y="1960"/>
                    <a:pt x="321" y="1979"/>
                    <a:pt x="326" y="2003"/>
                  </a:cubicBezTo>
                  <a:cubicBezTo>
                    <a:pt x="335" y="2026"/>
                    <a:pt x="340" y="2050"/>
                    <a:pt x="350" y="2078"/>
                  </a:cubicBezTo>
                  <a:cubicBezTo>
                    <a:pt x="359" y="2097"/>
                    <a:pt x="364" y="2121"/>
                    <a:pt x="373" y="2140"/>
                  </a:cubicBezTo>
                  <a:cubicBezTo>
                    <a:pt x="383" y="2168"/>
                    <a:pt x="387" y="2192"/>
                    <a:pt x="397" y="2220"/>
                  </a:cubicBezTo>
                  <a:cubicBezTo>
                    <a:pt x="406" y="2239"/>
                    <a:pt x="411" y="2262"/>
                    <a:pt x="420" y="2281"/>
                  </a:cubicBezTo>
                  <a:cubicBezTo>
                    <a:pt x="430" y="2310"/>
                    <a:pt x="439" y="2333"/>
                    <a:pt x="449" y="2357"/>
                  </a:cubicBezTo>
                  <a:cubicBezTo>
                    <a:pt x="453" y="2380"/>
                    <a:pt x="463" y="2404"/>
                    <a:pt x="472" y="2423"/>
                  </a:cubicBezTo>
                  <a:cubicBezTo>
                    <a:pt x="482" y="2451"/>
                    <a:pt x="491" y="2475"/>
                    <a:pt x="501" y="2499"/>
                  </a:cubicBezTo>
                  <a:cubicBezTo>
                    <a:pt x="505" y="2522"/>
                    <a:pt x="515" y="2546"/>
                    <a:pt x="524" y="2565"/>
                  </a:cubicBezTo>
                  <a:cubicBezTo>
                    <a:pt x="534" y="2593"/>
                    <a:pt x="543" y="2617"/>
                    <a:pt x="553" y="2640"/>
                  </a:cubicBezTo>
                  <a:cubicBezTo>
                    <a:pt x="562" y="2664"/>
                    <a:pt x="567" y="2687"/>
                    <a:pt x="576" y="2706"/>
                  </a:cubicBezTo>
                  <a:cubicBezTo>
                    <a:pt x="586" y="2735"/>
                    <a:pt x="600" y="2758"/>
                    <a:pt x="609" y="2782"/>
                  </a:cubicBezTo>
                  <a:cubicBezTo>
                    <a:pt x="619" y="2805"/>
                    <a:pt x="623" y="2824"/>
                    <a:pt x="633" y="2848"/>
                  </a:cubicBezTo>
                  <a:cubicBezTo>
                    <a:pt x="642" y="2872"/>
                    <a:pt x="656" y="2900"/>
                    <a:pt x="666" y="2923"/>
                  </a:cubicBezTo>
                  <a:cubicBezTo>
                    <a:pt x="675" y="2947"/>
                    <a:pt x="685" y="2966"/>
                    <a:pt x="689" y="2985"/>
                  </a:cubicBezTo>
                  <a:cubicBezTo>
                    <a:pt x="704" y="3013"/>
                    <a:pt x="713" y="3037"/>
                    <a:pt x="727" y="3065"/>
                  </a:cubicBezTo>
                  <a:cubicBezTo>
                    <a:pt x="732" y="3084"/>
                    <a:pt x="741" y="3103"/>
                    <a:pt x="751" y="3126"/>
                  </a:cubicBezTo>
                  <a:cubicBezTo>
                    <a:pt x="765" y="3150"/>
                    <a:pt x="774" y="3178"/>
                    <a:pt x="789" y="3207"/>
                  </a:cubicBezTo>
                  <a:cubicBezTo>
                    <a:pt x="793" y="3226"/>
                    <a:pt x="803" y="3245"/>
                    <a:pt x="812" y="3263"/>
                  </a:cubicBezTo>
                  <a:cubicBezTo>
                    <a:pt x="826" y="3292"/>
                    <a:pt x="841" y="3315"/>
                    <a:pt x="850" y="3344"/>
                  </a:cubicBezTo>
                  <a:cubicBezTo>
                    <a:pt x="859" y="3363"/>
                    <a:pt x="869" y="3381"/>
                    <a:pt x="874" y="3396"/>
                  </a:cubicBezTo>
                  <a:cubicBezTo>
                    <a:pt x="893" y="3429"/>
                    <a:pt x="907" y="3457"/>
                    <a:pt x="921" y="3490"/>
                  </a:cubicBezTo>
                  <a:cubicBezTo>
                    <a:pt x="926" y="3504"/>
                    <a:pt x="935" y="3514"/>
                    <a:pt x="940" y="3528"/>
                  </a:cubicBezTo>
                  <a:cubicBezTo>
                    <a:pt x="944" y="3537"/>
                    <a:pt x="944" y="3542"/>
                    <a:pt x="949" y="3551"/>
                  </a:cubicBezTo>
                  <a:lnTo>
                    <a:pt x="954" y="3504"/>
                  </a:lnTo>
                  <a:lnTo>
                    <a:pt x="1152" y="2801"/>
                  </a:lnTo>
                  <a:cubicBezTo>
                    <a:pt x="1020" y="2735"/>
                    <a:pt x="888" y="2574"/>
                    <a:pt x="812" y="2366"/>
                  </a:cubicBezTo>
                  <a:cubicBezTo>
                    <a:pt x="732" y="2140"/>
                    <a:pt x="741" y="1922"/>
                    <a:pt x="822" y="1809"/>
                  </a:cubicBezTo>
                  <a:lnTo>
                    <a:pt x="444" y="1800"/>
                  </a:lnTo>
                  <a:lnTo>
                    <a:pt x="458" y="1691"/>
                  </a:lnTo>
                  <a:lnTo>
                    <a:pt x="1714" y="1715"/>
                  </a:lnTo>
                  <a:cubicBezTo>
                    <a:pt x="1719" y="1644"/>
                    <a:pt x="1719" y="1573"/>
                    <a:pt x="1719" y="1502"/>
                  </a:cubicBezTo>
                  <a:cubicBezTo>
                    <a:pt x="1686" y="1498"/>
                    <a:pt x="1657" y="1474"/>
                    <a:pt x="1648" y="1441"/>
                  </a:cubicBezTo>
                  <a:lnTo>
                    <a:pt x="1596" y="1276"/>
                  </a:lnTo>
                  <a:cubicBezTo>
                    <a:pt x="1582" y="1228"/>
                    <a:pt x="1610" y="1181"/>
                    <a:pt x="1653" y="1167"/>
                  </a:cubicBezTo>
                  <a:lnTo>
                    <a:pt x="1705" y="1153"/>
                  </a:lnTo>
                  <a:cubicBezTo>
                    <a:pt x="1705" y="1134"/>
                    <a:pt x="1705" y="1110"/>
                    <a:pt x="1700" y="1091"/>
                  </a:cubicBezTo>
                  <a:cubicBezTo>
                    <a:pt x="1686" y="1087"/>
                    <a:pt x="1667" y="1087"/>
                    <a:pt x="1648" y="1082"/>
                  </a:cubicBezTo>
                  <a:cubicBezTo>
                    <a:pt x="1327" y="1007"/>
                    <a:pt x="968" y="860"/>
                    <a:pt x="718" y="723"/>
                  </a:cubicBezTo>
                  <a:cubicBezTo>
                    <a:pt x="411" y="520"/>
                    <a:pt x="180" y="270"/>
                    <a:pt x="66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5026643" y="2174399"/>
              <a:ext cx="1528" cy="955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0" y="0"/>
                  </a:moveTo>
                  <a:cubicBezTo>
                    <a:pt x="9" y="5"/>
                    <a:pt x="14" y="10"/>
                    <a:pt x="24" y="14"/>
                  </a:cubicBezTo>
                  <a:cubicBezTo>
                    <a:pt x="14" y="10"/>
                    <a:pt x="9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5030209" y="2176755"/>
              <a:ext cx="2165" cy="1592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6"/>
                    <a:pt x="24" y="15"/>
                    <a:pt x="34" y="25"/>
                  </a:cubicBezTo>
                  <a:cubicBezTo>
                    <a:pt x="24" y="15"/>
                    <a:pt x="10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4986336" y="2201143"/>
              <a:ext cx="151871" cy="179252"/>
            </a:xfrm>
            <a:custGeom>
              <a:avLst/>
              <a:gdLst/>
              <a:ahLst/>
              <a:cxnLst/>
              <a:rect l="l" t="t" r="r" b="b"/>
              <a:pathLst>
                <a:path w="2385" h="2815" extrusionOk="0">
                  <a:moveTo>
                    <a:pt x="1266" y="893"/>
                  </a:moveTo>
                  <a:lnTo>
                    <a:pt x="1266" y="893"/>
                  </a:lnTo>
                  <a:cubicBezTo>
                    <a:pt x="1445" y="1237"/>
                    <a:pt x="1625" y="1681"/>
                    <a:pt x="1771" y="2229"/>
                  </a:cubicBezTo>
                  <a:cubicBezTo>
                    <a:pt x="1672" y="2281"/>
                    <a:pt x="1582" y="2328"/>
                    <a:pt x="1488" y="2375"/>
                  </a:cubicBezTo>
                  <a:cubicBezTo>
                    <a:pt x="1492" y="1832"/>
                    <a:pt x="1398" y="1327"/>
                    <a:pt x="1266" y="893"/>
                  </a:cubicBezTo>
                  <a:close/>
                  <a:moveTo>
                    <a:pt x="1110" y="0"/>
                  </a:moveTo>
                  <a:cubicBezTo>
                    <a:pt x="1015" y="355"/>
                    <a:pt x="591" y="709"/>
                    <a:pt x="0" y="902"/>
                  </a:cubicBezTo>
                  <a:cubicBezTo>
                    <a:pt x="104" y="1483"/>
                    <a:pt x="170" y="2300"/>
                    <a:pt x="189" y="2814"/>
                  </a:cubicBezTo>
                  <a:cubicBezTo>
                    <a:pt x="199" y="2810"/>
                    <a:pt x="203" y="2810"/>
                    <a:pt x="213" y="2810"/>
                  </a:cubicBezTo>
                  <a:cubicBezTo>
                    <a:pt x="241" y="2805"/>
                    <a:pt x="269" y="2796"/>
                    <a:pt x="293" y="2791"/>
                  </a:cubicBezTo>
                  <a:cubicBezTo>
                    <a:pt x="340" y="2781"/>
                    <a:pt x="383" y="2772"/>
                    <a:pt x="430" y="2763"/>
                  </a:cubicBezTo>
                  <a:cubicBezTo>
                    <a:pt x="463" y="2753"/>
                    <a:pt x="496" y="2748"/>
                    <a:pt x="534" y="2739"/>
                  </a:cubicBezTo>
                  <a:cubicBezTo>
                    <a:pt x="567" y="2729"/>
                    <a:pt x="600" y="2720"/>
                    <a:pt x="633" y="2711"/>
                  </a:cubicBezTo>
                  <a:cubicBezTo>
                    <a:pt x="671" y="2701"/>
                    <a:pt x="713" y="2687"/>
                    <a:pt x="756" y="2678"/>
                  </a:cubicBezTo>
                  <a:cubicBezTo>
                    <a:pt x="775" y="2668"/>
                    <a:pt x="794" y="2663"/>
                    <a:pt x="812" y="2659"/>
                  </a:cubicBezTo>
                  <a:cubicBezTo>
                    <a:pt x="897" y="2630"/>
                    <a:pt x="978" y="2602"/>
                    <a:pt x="1063" y="2569"/>
                  </a:cubicBezTo>
                  <a:cubicBezTo>
                    <a:pt x="1072" y="2569"/>
                    <a:pt x="1077" y="2564"/>
                    <a:pt x="1086" y="2559"/>
                  </a:cubicBezTo>
                  <a:cubicBezTo>
                    <a:pt x="1124" y="2545"/>
                    <a:pt x="1162" y="2531"/>
                    <a:pt x="1200" y="2517"/>
                  </a:cubicBezTo>
                  <a:cubicBezTo>
                    <a:pt x="1223" y="2503"/>
                    <a:pt x="1252" y="2493"/>
                    <a:pt x="1275" y="2484"/>
                  </a:cubicBezTo>
                  <a:cubicBezTo>
                    <a:pt x="1303" y="2470"/>
                    <a:pt x="1332" y="2456"/>
                    <a:pt x="1365" y="2441"/>
                  </a:cubicBezTo>
                  <a:cubicBezTo>
                    <a:pt x="1393" y="2427"/>
                    <a:pt x="1426" y="2413"/>
                    <a:pt x="1459" y="2399"/>
                  </a:cubicBezTo>
                  <a:cubicBezTo>
                    <a:pt x="1469" y="2394"/>
                    <a:pt x="1478" y="2390"/>
                    <a:pt x="1488" y="2385"/>
                  </a:cubicBezTo>
                  <a:cubicBezTo>
                    <a:pt x="1625" y="2314"/>
                    <a:pt x="1761" y="2238"/>
                    <a:pt x="1889" y="2158"/>
                  </a:cubicBezTo>
                  <a:cubicBezTo>
                    <a:pt x="1908" y="2149"/>
                    <a:pt x="1922" y="2139"/>
                    <a:pt x="1941" y="2130"/>
                  </a:cubicBezTo>
                  <a:cubicBezTo>
                    <a:pt x="1979" y="2102"/>
                    <a:pt x="2016" y="2078"/>
                    <a:pt x="2050" y="2054"/>
                  </a:cubicBezTo>
                  <a:cubicBezTo>
                    <a:pt x="2073" y="2040"/>
                    <a:pt x="2097" y="2021"/>
                    <a:pt x="2116" y="2007"/>
                  </a:cubicBezTo>
                  <a:cubicBezTo>
                    <a:pt x="2153" y="1983"/>
                    <a:pt x="2186" y="1960"/>
                    <a:pt x="2219" y="1936"/>
                  </a:cubicBezTo>
                  <a:cubicBezTo>
                    <a:pt x="2243" y="1917"/>
                    <a:pt x="2267" y="1898"/>
                    <a:pt x="2290" y="1880"/>
                  </a:cubicBezTo>
                  <a:cubicBezTo>
                    <a:pt x="2323" y="1856"/>
                    <a:pt x="2352" y="1832"/>
                    <a:pt x="2385" y="1804"/>
                  </a:cubicBezTo>
                  <a:cubicBezTo>
                    <a:pt x="1913" y="973"/>
                    <a:pt x="1459" y="373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5037723" y="2182486"/>
              <a:ext cx="19294" cy="18721"/>
            </a:xfrm>
            <a:custGeom>
              <a:avLst/>
              <a:gdLst/>
              <a:ahLst/>
              <a:cxnLst/>
              <a:rect l="l" t="t" r="r" b="b"/>
              <a:pathLst>
                <a:path w="303" h="294" extrusionOk="0">
                  <a:moveTo>
                    <a:pt x="303" y="293"/>
                  </a:moveTo>
                  <a:cubicBezTo>
                    <a:pt x="190" y="171"/>
                    <a:pt x="86" y="72"/>
                    <a:pt x="1" y="1"/>
                  </a:cubicBezTo>
                  <a:cubicBezTo>
                    <a:pt x="86" y="72"/>
                    <a:pt x="190" y="171"/>
                    <a:pt x="303" y="29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5034157" y="2179493"/>
              <a:ext cx="2738" cy="2165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0" y="0"/>
                  </a:moveTo>
                  <a:cubicBezTo>
                    <a:pt x="14" y="10"/>
                    <a:pt x="28" y="24"/>
                    <a:pt x="43" y="34"/>
                  </a:cubicBezTo>
                  <a:cubicBezTo>
                    <a:pt x="28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5066887" y="2257942"/>
              <a:ext cx="32221" cy="94497"/>
            </a:xfrm>
            <a:custGeom>
              <a:avLst/>
              <a:gdLst/>
              <a:ahLst/>
              <a:cxnLst/>
              <a:rect l="l" t="t" r="r" b="b"/>
              <a:pathLst>
                <a:path w="506" h="1484" extrusionOk="0">
                  <a:moveTo>
                    <a:pt x="1" y="1"/>
                  </a:moveTo>
                  <a:lnTo>
                    <a:pt x="1" y="1"/>
                  </a:lnTo>
                  <a:cubicBezTo>
                    <a:pt x="133" y="435"/>
                    <a:pt x="227" y="940"/>
                    <a:pt x="223" y="1483"/>
                  </a:cubicBezTo>
                  <a:cubicBezTo>
                    <a:pt x="317" y="1436"/>
                    <a:pt x="407" y="1389"/>
                    <a:pt x="506" y="1337"/>
                  </a:cubicBezTo>
                  <a:cubicBezTo>
                    <a:pt x="360" y="789"/>
                    <a:pt x="180" y="3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4985699" y="2380328"/>
              <a:ext cx="12736" cy="1847"/>
            </a:xfrm>
            <a:custGeom>
              <a:avLst/>
              <a:gdLst/>
              <a:ahLst/>
              <a:cxnLst/>
              <a:rect l="l" t="t" r="r" b="b"/>
              <a:pathLst>
                <a:path w="200" h="29" extrusionOk="0">
                  <a:moveTo>
                    <a:pt x="199" y="0"/>
                  </a:moveTo>
                  <a:cubicBezTo>
                    <a:pt x="133" y="10"/>
                    <a:pt x="67" y="19"/>
                    <a:pt x="1" y="29"/>
                  </a:cubicBezTo>
                  <a:cubicBezTo>
                    <a:pt x="67" y="19"/>
                    <a:pt x="133" y="10"/>
                    <a:pt x="199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4834468" y="2255586"/>
              <a:ext cx="151298" cy="129456"/>
            </a:xfrm>
            <a:custGeom>
              <a:avLst/>
              <a:gdLst/>
              <a:ahLst/>
              <a:cxnLst/>
              <a:rect l="l" t="t" r="r" b="b"/>
              <a:pathLst>
                <a:path w="2376" h="2033" extrusionOk="0">
                  <a:moveTo>
                    <a:pt x="2376" y="1988"/>
                  </a:moveTo>
                  <a:lnTo>
                    <a:pt x="2376" y="1988"/>
                  </a:lnTo>
                  <a:cubicBezTo>
                    <a:pt x="2346" y="1992"/>
                    <a:pt x="2316" y="1996"/>
                    <a:pt x="2287" y="2000"/>
                  </a:cubicBezTo>
                  <a:lnTo>
                    <a:pt x="2287" y="2000"/>
                  </a:lnTo>
                  <a:cubicBezTo>
                    <a:pt x="2317" y="1997"/>
                    <a:pt x="2346" y="1993"/>
                    <a:pt x="2376" y="1988"/>
                  </a:cubicBezTo>
                  <a:close/>
                  <a:moveTo>
                    <a:pt x="2287" y="2000"/>
                  </a:moveTo>
                  <a:cubicBezTo>
                    <a:pt x="2252" y="2004"/>
                    <a:pt x="2217" y="2007"/>
                    <a:pt x="2182" y="2011"/>
                  </a:cubicBezTo>
                  <a:lnTo>
                    <a:pt x="2182" y="2011"/>
                  </a:lnTo>
                  <a:cubicBezTo>
                    <a:pt x="2182" y="2011"/>
                    <a:pt x="2182" y="2011"/>
                    <a:pt x="2182" y="2011"/>
                  </a:cubicBezTo>
                  <a:cubicBezTo>
                    <a:pt x="2218" y="2009"/>
                    <a:pt x="2252" y="2005"/>
                    <a:pt x="2287" y="2000"/>
                  </a:cubicBezTo>
                  <a:close/>
                  <a:moveTo>
                    <a:pt x="346" y="0"/>
                  </a:moveTo>
                  <a:cubicBezTo>
                    <a:pt x="322" y="491"/>
                    <a:pt x="195" y="1110"/>
                    <a:pt x="1" y="1714"/>
                  </a:cubicBezTo>
                  <a:cubicBezTo>
                    <a:pt x="29" y="1723"/>
                    <a:pt x="58" y="1733"/>
                    <a:pt x="86" y="1742"/>
                  </a:cubicBezTo>
                  <a:cubicBezTo>
                    <a:pt x="128" y="1756"/>
                    <a:pt x="166" y="1771"/>
                    <a:pt x="209" y="1785"/>
                  </a:cubicBezTo>
                  <a:cubicBezTo>
                    <a:pt x="237" y="1794"/>
                    <a:pt x="270" y="1808"/>
                    <a:pt x="303" y="1818"/>
                  </a:cubicBezTo>
                  <a:cubicBezTo>
                    <a:pt x="346" y="1827"/>
                    <a:pt x="383" y="1841"/>
                    <a:pt x="421" y="1851"/>
                  </a:cubicBezTo>
                  <a:cubicBezTo>
                    <a:pt x="454" y="1860"/>
                    <a:pt x="487" y="1870"/>
                    <a:pt x="520" y="1879"/>
                  </a:cubicBezTo>
                  <a:cubicBezTo>
                    <a:pt x="563" y="1889"/>
                    <a:pt x="605" y="1898"/>
                    <a:pt x="643" y="1908"/>
                  </a:cubicBezTo>
                  <a:cubicBezTo>
                    <a:pt x="676" y="1917"/>
                    <a:pt x="709" y="1926"/>
                    <a:pt x="747" y="1931"/>
                  </a:cubicBezTo>
                  <a:cubicBezTo>
                    <a:pt x="785" y="1941"/>
                    <a:pt x="827" y="1950"/>
                    <a:pt x="870" y="1955"/>
                  </a:cubicBezTo>
                  <a:cubicBezTo>
                    <a:pt x="903" y="1959"/>
                    <a:pt x="936" y="1969"/>
                    <a:pt x="969" y="1974"/>
                  </a:cubicBezTo>
                  <a:cubicBezTo>
                    <a:pt x="1011" y="1978"/>
                    <a:pt x="1054" y="1988"/>
                    <a:pt x="1096" y="1993"/>
                  </a:cubicBezTo>
                  <a:cubicBezTo>
                    <a:pt x="1129" y="1997"/>
                    <a:pt x="1167" y="2002"/>
                    <a:pt x="1200" y="2002"/>
                  </a:cubicBezTo>
                  <a:cubicBezTo>
                    <a:pt x="1243" y="2007"/>
                    <a:pt x="1285" y="2011"/>
                    <a:pt x="1328" y="2016"/>
                  </a:cubicBezTo>
                  <a:cubicBezTo>
                    <a:pt x="1361" y="2021"/>
                    <a:pt x="1399" y="2021"/>
                    <a:pt x="1432" y="2026"/>
                  </a:cubicBezTo>
                  <a:cubicBezTo>
                    <a:pt x="1474" y="2026"/>
                    <a:pt x="1521" y="2030"/>
                    <a:pt x="1564" y="2030"/>
                  </a:cubicBezTo>
                  <a:lnTo>
                    <a:pt x="1663" y="2030"/>
                  </a:lnTo>
                  <a:cubicBezTo>
                    <a:pt x="1679" y="2032"/>
                    <a:pt x="1694" y="2032"/>
                    <a:pt x="1710" y="2032"/>
                  </a:cubicBezTo>
                  <a:cubicBezTo>
                    <a:pt x="1742" y="2032"/>
                    <a:pt x="1773" y="2030"/>
                    <a:pt x="1805" y="2030"/>
                  </a:cubicBezTo>
                  <a:lnTo>
                    <a:pt x="1899" y="2030"/>
                  </a:lnTo>
                  <a:cubicBezTo>
                    <a:pt x="1951" y="2026"/>
                    <a:pt x="2003" y="2026"/>
                    <a:pt x="2060" y="2021"/>
                  </a:cubicBezTo>
                  <a:cubicBezTo>
                    <a:pt x="2083" y="2021"/>
                    <a:pt x="2111" y="2016"/>
                    <a:pt x="2135" y="2016"/>
                  </a:cubicBezTo>
                  <a:cubicBezTo>
                    <a:pt x="2151" y="2014"/>
                    <a:pt x="2167" y="2013"/>
                    <a:pt x="2182" y="2011"/>
                  </a:cubicBezTo>
                  <a:lnTo>
                    <a:pt x="2182" y="2011"/>
                  </a:lnTo>
                  <a:cubicBezTo>
                    <a:pt x="2230" y="1459"/>
                    <a:pt x="2201" y="784"/>
                    <a:pt x="2187" y="104"/>
                  </a:cubicBezTo>
                  <a:lnTo>
                    <a:pt x="2187" y="104"/>
                  </a:lnTo>
                  <a:cubicBezTo>
                    <a:pt x="1946" y="165"/>
                    <a:pt x="1682" y="198"/>
                    <a:pt x="1408" y="198"/>
                  </a:cubicBezTo>
                  <a:cubicBezTo>
                    <a:pt x="1087" y="194"/>
                    <a:pt x="714" y="113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5012507" y="2168668"/>
              <a:ext cx="2738" cy="95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cubicBezTo>
                    <a:pt x="14" y="5"/>
                    <a:pt x="28" y="10"/>
                    <a:pt x="43" y="15"/>
                  </a:cubicBezTo>
                  <a:cubicBezTo>
                    <a:pt x="28" y="10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4866051" y="2156951"/>
              <a:ext cx="4585" cy="382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72" y="0"/>
                  </a:moveTo>
                  <a:cubicBezTo>
                    <a:pt x="48" y="0"/>
                    <a:pt x="24" y="0"/>
                    <a:pt x="1" y="5"/>
                  </a:cubicBez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4829055" y="2162937"/>
              <a:ext cx="3120" cy="955"/>
            </a:xfrm>
            <a:custGeom>
              <a:avLst/>
              <a:gdLst/>
              <a:ahLst/>
              <a:cxnLst/>
              <a:rect l="l" t="t" r="r" b="b"/>
              <a:pathLst>
                <a:path w="49" h="15" extrusionOk="0">
                  <a:moveTo>
                    <a:pt x="1" y="15"/>
                  </a:moveTo>
                  <a:cubicBezTo>
                    <a:pt x="15" y="10"/>
                    <a:pt x="29" y="6"/>
                    <a:pt x="48" y="1"/>
                  </a:cubicBezTo>
                  <a:cubicBezTo>
                    <a:pt x="29" y="6"/>
                    <a:pt x="15" y="10"/>
                    <a:pt x="1" y="15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5007095" y="2167140"/>
              <a:ext cx="2738" cy="700"/>
            </a:xfrm>
            <a:custGeom>
              <a:avLst/>
              <a:gdLst/>
              <a:ahLst/>
              <a:cxnLst/>
              <a:rect l="l" t="t" r="r" b="b"/>
              <a:pathLst>
                <a:path w="43" h="11" extrusionOk="0">
                  <a:moveTo>
                    <a:pt x="0" y="1"/>
                  </a:moveTo>
                  <a:cubicBezTo>
                    <a:pt x="14" y="6"/>
                    <a:pt x="28" y="10"/>
                    <a:pt x="43" y="10"/>
                  </a:cubicBezTo>
                  <a:cubicBezTo>
                    <a:pt x="28" y="10"/>
                    <a:pt x="14" y="6"/>
                    <a:pt x="0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5017283" y="2170451"/>
              <a:ext cx="2483" cy="955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1" y="1"/>
                  </a:moveTo>
                  <a:cubicBezTo>
                    <a:pt x="15" y="6"/>
                    <a:pt x="29" y="10"/>
                    <a:pt x="38" y="15"/>
                  </a:cubicBezTo>
                  <a:cubicBezTo>
                    <a:pt x="29" y="10"/>
                    <a:pt x="15" y="6"/>
                    <a:pt x="1" y="1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4833322" y="2161472"/>
              <a:ext cx="3311" cy="95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0" y="14"/>
                  </a:moveTo>
                  <a:cubicBezTo>
                    <a:pt x="19" y="10"/>
                    <a:pt x="33" y="5"/>
                    <a:pt x="52" y="0"/>
                  </a:cubicBezTo>
                  <a:cubicBezTo>
                    <a:pt x="33" y="5"/>
                    <a:pt x="19" y="10"/>
                    <a:pt x="0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5001045" y="2165675"/>
              <a:ext cx="3057" cy="637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1" y="0"/>
                  </a:moveTo>
                  <a:cubicBezTo>
                    <a:pt x="20" y="5"/>
                    <a:pt x="34" y="5"/>
                    <a:pt x="48" y="10"/>
                  </a:cubicBezTo>
                  <a:cubicBezTo>
                    <a:pt x="34" y="5"/>
                    <a:pt x="20" y="5"/>
                    <a:pt x="1" y="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4838097" y="2160263"/>
              <a:ext cx="3948" cy="955"/>
            </a:xfrm>
            <a:custGeom>
              <a:avLst/>
              <a:gdLst/>
              <a:ahLst/>
              <a:cxnLst/>
              <a:rect l="l" t="t" r="r" b="b"/>
              <a:pathLst>
                <a:path w="62" h="15" extrusionOk="0">
                  <a:moveTo>
                    <a:pt x="1" y="14"/>
                  </a:moveTo>
                  <a:cubicBezTo>
                    <a:pt x="19" y="10"/>
                    <a:pt x="38" y="5"/>
                    <a:pt x="62" y="0"/>
                  </a:cubicBezTo>
                  <a:cubicBezTo>
                    <a:pt x="38" y="5"/>
                    <a:pt x="19" y="10"/>
                    <a:pt x="1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4842618" y="2157843"/>
              <a:ext cx="15983" cy="2483"/>
            </a:xfrm>
            <a:custGeom>
              <a:avLst/>
              <a:gdLst/>
              <a:ahLst/>
              <a:cxnLst/>
              <a:rect l="l" t="t" r="r" b="b"/>
              <a:pathLst>
                <a:path w="251" h="39" extrusionOk="0">
                  <a:moveTo>
                    <a:pt x="0" y="38"/>
                  </a:moveTo>
                  <a:cubicBezTo>
                    <a:pt x="76" y="24"/>
                    <a:pt x="161" y="10"/>
                    <a:pt x="251" y="1"/>
                  </a:cubicBezTo>
                  <a:cubicBezTo>
                    <a:pt x="161" y="10"/>
                    <a:pt x="76" y="24"/>
                    <a:pt x="0" y="3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4859174" y="2157270"/>
              <a:ext cx="5158" cy="637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0"/>
                  </a:moveTo>
                  <a:cubicBezTo>
                    <a:pt x="28" y="5"/>
                    <a:pt x="57" y="5"/>
                    <a:pt x="80" y="0"/>
                  </a:cubicBezTo>
                  <a:cubicBezTo>
                    <a:pt x="57" y="5"/>
                    <a:pt x="28" y="5"/>
                    <a:pt x="0" y="1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5021804" y="2172297"/>
              <a:ext cx="1847" cy="95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9" y="14"/>
                  </a:moveTo>
                  <a:lnTo>
                    <a:pt x="29" y="14"/>
                  </a:lnTo>
                  <a:lnTo>
                    <a:pt x="29" y="14"/>
                  </a:lnTo>
                  <a:cubicBezTo>
                    <a:pt x="19" y="10"/>
                    <a:pt x="10" y="5"/>
                    <a:pt x="0" y="0"/>
                  </a:cubicBezTo>
                  <a:cubicBezTo>
                    <a:pt x="10" y="5"/>
                    <a:pt x="19" y="10"/>
                    <a:pt x="29" y="14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4765061" y="2156951"/>
              <a:ext cx="208735" cy="207780"/>
            </a:xfrm>
            <a:custGeom>
              <a:avLst/>
              <a:gdLst/>
              <a:ahLst/>
              <a:cxnLst/>
              <a:rect l="l" t="t" r="r" b="b"/>
              <a:pathLst>
                <a:path w="3278" h="3263" extrusionOk="0">
                  <a:moveTo>
                    <a:pt x="3131" y="1162"/>
                  </a:moveTo>
                  <a:lnTo>
                    <a:pt x="3126" y="1167"/>
                  </a:lnTo>
                  <a:lnTo>
                    <a:pt x="3127" y="1167"/>
                  </a:lnTo>
                  <a:lnTo>
                    <a:pt x="3131" y="1162"/>
                  </a:lnTo>
                  <a:close/>
                  <a:moveTo>
                    <a:pt x="1658" y="0"/>
                  </a:moveTo>
                  <a:cubicBezTo>
                    <a:pt x="1634" y="0"/>
                    <a:pt x="1610" y="0"/>
                    <a:pt x="1587" y="5"/>
                  </a:cubicBezTo>
                  <a:lnTo>
                    <a:pt x="1558" y="5"/>
                  </a:lnTo>
                  <a:cubicBezTo>
                    <a:pt x="1535" y="10"/>
                    <a:pt x="1506" y="10"/>
                    <a:pt x="1478" y="15"/>
                  </a:cubicBezTo>
                  <a:lnTo>
                    <a:pt x="1469" y="15"/>
                  </a:lnTo>
                  <a:cubicBezTo>
                    <a:pt x="1379" y="24"/>
                    <a:pt x="1294" y="38"/>
                    <a:pt x="1218" y="52"/>
                  </a:cubicBezTo>
                  <a:lnTo>
                    <a:pt x="1209" y="52"/>
                  </a:lnTo>
                  <a:cubicBezTo>
                    <a:pt x="1185" y="57"/>
                    <a:pt x="1166" y="62"/>
                    <a:pt x="1148" y="66"/>
                  </a:cubicBezTo>
                  <a:cubicBezTo>
                    <a:pt x="1138" y="71"/>
                    <a:pt x="1133" y="71"/>
                    <a:pt x="1124" y="71"/>
                  </a:cubicBezTo>
                  <a:cubicBezTo>
                    <a:pt x="1105" y="76"/>
                    <a:pt x="1091" y="81"/>
                    <a:pt x="1072" y="85"/>
                  </a:cubicBezTo>
                  <a:cubicBezTo>
                    <a:pt x="1067" y="90"/>
                    <a:pt x="1058" y="90"/>
                    <a:pt x="1053" y="95"/>
                  </a:cubicBezTo>
                  <a:cubicBezTo>
                    <a:pt x="1034" y="100"/>
                    <a:pt x="1020" y="104"/>
                    <a:pt x="1006" y="109"/>
                  </a:cubicBezTo>
                  <a:cubicBezTo>
                    <a:pt x="1001" y="109"/>
                    <a:pt x="997" y="114"/>
                    <a:pt x="992" y="114"/>
                  </a:cubicBezTo>
                  <a:cubicBezTo>
                    <a:pt x="973" y="123"/>
                    <a:pt x="959" y="128"/>
                    <a:pt x="945" y="133"/>
                  </a:cubicBezTo>
                  <a:cubicBezTo>
                    <a:pt x="902" y="147"/>
                    <a:pt x="864" y="161"/>
                    <a:pt x="822" y="180"/>
                  </a:cubicBezTo>
                  <a:cubicBezTo>
                    <a:pt x="812" y="184"/>
                    <a:pt x="803" y="189"/>
                    <a:pt x="793" y="194"/>
                  </a:cubicBezTo>
                  <a:cubicBezTo>
                    <a:pt x="760" y="208"/>
                    <a:pt x="732" y="222"/>
                    <a:pt x="699" y="241"/>
                  </a:cubicBezTo>
                  <a:cubicBezTo>
                    <a:pt x="690" y="246"/>
                    <a:pt x="680" y="255"/>
                    <a:pt x="671" y="260"/>
                  </a:cubicBezTo>
                  <a:cubicBezTo>
                    <a:pt x="642" y="279"/>
                    <a:pt x="609" y="293"/>
                    <a:pt x="581" y="317"/>
                  </a:cubicBezTo>
                  <a:cubicBezTo>
                    <a:pt x="572" y="321"/>
                    <a:pt x="562" y="326"/>
                    <a:pt x="553" y="336"/>
                  </a:cubicBezTo>
                  <a:cubicBezTo>
                    <a:pt x="524" y="354"/>
                    <a:pt x="491" y="378"/>
                    <a:pt x="458" y="402"/>
                  </a:cubicBezTo>
                  <a:cubicBezTo>
                    <a:pt x="454" y="406"/>
                    <a:pt x="449" y="411"/>
                    <a:pt x="444" y="416"/>
                  </a:cubicBezTo>
                  <a:cubicBezTo>
                    <a:pt x="406" y="444"/>
                    <a:pt x="373" y="473"/>
                    <a:pt x="340" y="501"/>
                  </a:cubicBezTo>
                  <a:cubicBezTo>
                    <a:pt x="340" y="506"/>
                    <a:pt x="335" y="510"/>
                    <a:pt x="331" y="510"/>
                  </a:cubicBezTo>
                  <a:cubicBezTo>
                    <a:pt x="293" y="543"/>
                    <a:pt x="260" y="576"/>
                    <a:pt x="227" y="609"/>
                  </a:cubicBezTo>
                  <a:cubicBezTo>
                    <a:pt x="222" y="614"/>
                    <a:pt x="222" y="614"/>
                    <a:pt x="217" y="619"/>
                  </a:cubicBezTo>
                  <a:cubicBezTo>
                    <a:pt x="184" y="652"/>
                    <a:pt x="147" y="690"/>
                    <a:pt x="109" y="727"/>
                  </a:cubicBezTo>
                  <a:lnTo>
                    <a:pt x="109" y="732"/>
                  </a:lnTo>
                  <a:cubicBezTo>
                    <a:pt x="71" y="770"/>
                    <a:pt x="33" y="812"/>
                    <a:pt x="0" y="855"/>
                  </a:cubicBezTo>
                  <a:cubicBezTo>
                    <a:pt x="208" y="1049"/>
                    <a:pt x="756" y="1327"/>
                    <a:pt x="1341" y="1521"/>
                  </a:cubicBezTo>
                  <a:cubicBezTo>
                    <a:pt x="1299" y="2073"/>
                    <a:pt x="1195" y="2711"/>
                    <a:pt x="1091" y="3263"/>
                  </a:cubicBezTo>
                  <a:cubicBezTo>
                    <a:pt x="1285" y="2659"/>
                    <a:pt x="1412" y="2040"/>
                    <a:pt x="1440" y="1549"/>
                  </a:cubicBezTo>
                  <a:cubicBezTo>
                    <a:pt x="1804" y="1662"/>
                    <a:pt x="2177" y="1743"/>
                    <a:pt x="2498" y="1747"/>
                  </a:cubicBezTo>
                  <a:cubicBezTo>
                    <a:pt x="2772" y="1747"/>
                    <a:pt x="3036" y="1714"/>
                    <a:pt x="3277" y="1653"/>
                  </a:cubicBezTo>
                  <a:cubicBezTo>
                    <a:pt x="3272" y="1535"/>
                    <a:pt x="3272" y="1417"/>
                    <a:pt x="3268" y="1299"/>
                  </a:cubicBezTo>
                  <a:lnTo>
                    <a:pt x="3127" y="1167"/>
                  </a:lnTo>
                  <a:lnTo>
                    <a:pt x="2904" y="148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4765061" y="2203563"/>
              <a:ext cx="6941" cy="7832"/>
            </a:xfrm>
            <a:custGeom>
              <a:avLst/>
              <a:gdLst/>
              <a:ahLst/>
              <a:cxnLst/>
              <a:rect l="l" t="t" r="r" b="b"/>
              <a:pathLst>
                <a:path w="109" h="123" extrusionOk="0">
                  <a:moveTo>
                    <a:pt x="0" y="123"/>
                  </a:moveTo>
                  <a:cubicBezTo>
                    <a:pt x="33" y="80"/>
                    <a:pt x="71" y="38"/>
                    <a:pt x="109" y="0"/>
                  </a:cubicBezTo>
                  <a:cubicBezTo>
                    <a:pt x="71" y="38"/>
                    <a:pt x="33" y="80"/>
                    <a:pt x="0" y="123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4817339" y="2165357"/>
              <a:ext cx="7896" cy="3057"/>
            </a:xfrm>
            <a:custGeom>
              <a:avLst/>
              <a:gdLst/>
              <a:ahLst/>
              <a:cxnLst/>
              <a:rect l="l" t="t" r="r" b="b"/>
              <a:pathLst>
                <a:path w="124" h="48" extrusionOk="0">
                  <a:moveTo>
                    <a:pt x="1" y="48"/>
                  </a:moveTo>
                  <a:cubicBezTo>
                    <a:pt x="43" y="29"/>
                    <a:pt x="81" y="15"/>
                    <a:pt x="124" y="1"/>
                  </a:cubicBezTo>
                  <a:cubicBezTo>
                    <a:pt x="81" y="15"/>
                    <a:pt x="43" y="29"/>
                    <a:pt x="1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4786711" y="2183377"/>
              <a:ext cx="6686" cy="5476"/>
            </a:xfrm>
            <a:custGeom>
              <a:avLst/>
              <a:gdLst/>
              <a:ahLst/>
              <a:cxnLst/>
              <a:rect l="l" t="t" r="r" b="b"/>
              <a:pathLst>
                <a:path w="105" h="86" extrusionOk="0">
                  <a:moveTo>
                    <a:pt x="0" y="86"/>
                  </a:moveTo>
                  <a:cubicBezTo>
                    <a:pt x="33" y="58"/>
                    <a:pt x="66" y="29"/>
                    <a:pt x="104" y="1"/>
                  </a:cubicBezTo>
                  <a:cubicBezTo>
                    <a:pt x="66" y="29"/>
                    <a:pt x="33" y="58"/>
                    <a:pt x="0" y="86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4794224" y="2178283"/>
              <a:ext cx="6049" cy="4266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67"/>
                  </a:moveTo>
                  <a:cubicBezTo>
                    <a:pt x="33" y="43"/>
                    <a:pt x="66" y="19"/>
                    <a:pt x="95" y="1"/>
                  </a:cubicBezTo>
                  <a:cubicBezTo>
                    <a:pt x="66" y="19"/>
                    <a:pt x="33" y="43"/>
                    <a:pt x="0" y="6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4779451" y="2189426"/>
              <a:ext cx="6686" cy="6368"/>
            </a:xfrm>
            <a:custGeom>
              <a:avLst/>
              <a:gdLst/>
              <a:ahLst/>
              <a:cxnLst/>
              <a:rect l="l" t="t" r="r" b="b"/>
              <a:pathLst>
                <a:path w="105" h="100" extrusionOk="0">
                  <a:moveTo>
                    <a:pt x="1" y="99"/>
                  </a:moveTo>
                  <a:cubicBezTo>
                    <a:pt x="34" y="66"/>
                    <a:pt x="67" y="33"/>
                    <a:pt x="105" y="0"/>
                  </a:cubicBezTo>
                  <a:cubicBezTo>
                    <a:pt x="67" y="33"/>
                    <a:pt x="34" y="66"/>
                    <a:pt x="1" y="9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4802057" y="2173507"/>
              <a:ext cx="5731" cy="3630"/>
            </a:xfrm>
            <a:custGeom>
              <a:avLst/>
              <a:gdLst/>
              <a:ahLst/>
              <a:cxnLst/>
              <a:rect l="l" t="t" r="r" b="b"/>
              <a:pathLst>
                <a:path w="90" h="57" extrusionOk="0">
                  <a:moveTo>
                    <a:pt x="0" y="57"/>
                  </a:moveTo>
                  <a:cubicBezTo>
                    <a:pt x="28" y="33"/>
                    <a:pt x="61" y="19"/>
                    <a:pt x="90" y="0"/>
                  </a:cubicBezTo>
                  <a:cubicBezTo>
                    <a:pt x="61" y="19"/>
                    <a:pt x="28" y="33"/>
                    <a:pt x="0" y="57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4771938" y="2196303"/>
              <a:ext cx="7005" cy="7005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" y="109"/>
                  </a:moveTo>
                  <a:cubicBezTo>
                    <a:pt x="39" y="72"/>
                    <a:pt x="76" y="34"/>
                    <a:pt x="109" y="1"/>
                  </a:cubicBezTo>
                  <a:cubicBezTo>
                    <a:pt x="76" y="34"/>
                    <a:pt x="39" y="72"/>
                    <a:pt x="1" y="109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4809570" y="2169241"/>
              <a:ext cx="6049" cy="3120"/>
            </a:xfrm>
            <a:custGeom>
              <a:avLst/>
              <a:gdLst/>
              <a:ahLst/>
              <a:cxnLst/>
              <a:rect l="l" t="t" r="r" b="b"/>
              <a:pathLst>
                <a:path w="95" h="49" extrusionOk="0">
                  <a:moveTo>
                    <a:pt x="0" y="48"/>
                  </a:moveTo>
                  <a:cubicBezTo>
                    <a:pt x="33" y="29"/>
                    <a:pt x="61" y="15"/>
                    <a:pt x="94" y="1"/>
                  </a:cubicBezTo>
                  <a:cubicBezTo>
                    <a:pt x="61" y="15"/>
                    <a:pt x="33" y="29"/>
                    <a:pt x="0" y="48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4825171" y="2164147"/>
              <a:ext cx="3057" cy="1274"/>
            </a:xfrm>
            <a:custGeom>
              <a:avLst/>
              <a:gdLst/>
              <a:ahLst/>
              <a:cxnLst/>
              <a:rect l="l" t="t" r="r" b="b"/>
              <a:pathLst>
                <a:path w="48" h="20" extrusionOk="0">
                  <a:moveTo>
                    <a:pt x="1" y="20"/>
                  </a:moveTo>
                  <a:cubicBezTo>
                    <a:pt x="15" y="15"/>
                    <a:pt x="29" y="10"/>
                    <a:pt x="48" y="1"/>
                  </a:cubicBezTo>
                  <a:cubicBezTo>
                    <a:pt x="29" y="10"/>
                    <a:pt x="15" y="15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E7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4715457" y="2211331"/>
              <a:ext cx="135060" cy="153399"/>
            </a:xfrm>
            <a:custGeom>
              <a:avLst/>
              <a:gdLst/>
              <a:ahLst/>
              <a:cxnLst/>
              <a:rect l="l" t="t" r="r" b="b"/>
              <a:pathLst>
                <a:path w="2121" h="2409" extrusionOk="0">
                  <a:moveTo>
                    <a:pt x="779" y="1"/>
                  </a:moveTo>
                  <a:cubicBezTo>
                    <a:pt x="491" y="331"/>
                    <a:pt x="227" y="733"/>
                    <a:pt x="0" y="1111"/>
                  </a:cubicBezTo>
                  <a:cubicBezTo>
                    <a:pt x="62" y="1181"/>
                    <a:pt x="123" y="1247"/>
                    <a:pt x="189" y="1309"/>
                  </a:cubicBezTo>
                  <a:cubicBezTo>
                    <a:pt x="203" y="1323"/>
                    <a:pt x="217" y="1337"/>
                    <a:pt x="227" y="1347"/>
                  </a:cubicBezTo>
                  <a:cubicBezTo>
                    <a:pt x="279" y="1399"/>
                    <a:pt x="331" y="1446"/>
                    <a:pt x="383" y="1493"/>
                  </a:cubicBezTo>
                  <a:cubicBezTo>
                    <a:pt x="402" y="1512"/>
                    <a:pt x="420" y="1526"/>
                    <a:pt x="439" y="1540"/>
                  </a:cubicBezTo>
                  <a:cubicBezTo>
                    <a:pt x="491" y="1587"/>
                    <a:pt x="543" y="1630"/>
                    <a:pt x="595" y="1672"/>
                  </a:cubicBezTo>
                  <a:cubicBezTo>
                    <a:pt x="614" y="1687"/>
                    <a:pt x="628" y="1701"/>
                    <a:pt x="647" y="1715"/>
                  </a:cubicBezTo>
                  <a:cubicBezTo>
                    <a:pt x="713" y="1767"/>
                    <a:pt x="784" y="1819"/>
                    <a:pt x="855" y="1871"/>
                  </a:cubicBezTo>
                  <a:lnTo>
                    <a:pt x="860" y="1871"/>
                  </a:lnTo>
                  <a:cubicBezTo>
                    <a:pt x="864" y="1875"/>
                    <a:pt x="869" y="1875"/>
                    <a:pt x="874" y="1880"/>
                  </a:cubicBezTo>
                  <a:cubicBezTo>
                    <a:pt x="935" y="1923"/>
                    <a:pt x="996" y="1965"/>
                    <a:pt x="1058" y="2003"/>
                  </a:cubicBezTo>
                  <a:cubicBezTo>
                    <a:pt x="1067" y="2008"/>
                    <a:pt x="1081" y="2017"/>
                    <a:pt x="1091" y="2022"/>
                  </a:cubicBezTo>
                  <a:cubicBezTo>
                    <a:pt x="1100" y="2026"/>
                    <a:pt x="1110" y="2031"/>
                    <a:pt x="1114" y="2036"/>
                  </a:cubicBezTo>
                  <a:lnTo>
                    <a:pt x="1119" y="2036"/>
                  </a:lnTo>
                  <a:cubicBezTo>
                    <a:pt x="1119" y="2041"/>
                    <a:pt x="1124" y="2041"/>
                    <a:pt x="1124" y="2041"/>
                  </a:cubicBezTo>
                  <a:cubicBezTo>
                    <a:pt x="1166" y="2069"/>
                    <a:pt x="1209" y="2093"/>
                    <a:pt x="1251" y="2116"/>
                  </a:cubicBezTo>
                  <a:cubicBezTo>
                    <a:pt x="1275" y="2130"/>
                    <a:pt x="1299" y="2145"/>
                    <a:pt x="1327" y="2154"/>
                  </a:cubicBezTo>
                  <a:cubicBezTo>
                    <a:pt x="1341" y="2163"/>
                    <a:pt x="1351" y="2168"/>
                    <a:pt x="1365" y="2178"/>
                  </a:cubicBezTo>
                  <a:cubicBezTo>
                    <a:pt x="1393" y="2192"/>
                    <a:pt x="1421" y="2206"/>
                    <a:pt x="1450" y="2220"/>
                  </a:cubicBezTo>
                  <a:cubicBezTo>
                    <a:pt x="1478" y="2234"/>
                    <a:pt x="1506" y="2248"/>
                    <a:pt x="1535" y="2263"/>
                  </a:cubicBezTo>
                  <a:cubicBezTo>
                    <a:pt x="1577" y="2281"/>
                    <a:pt x="1615" y="2300"/>
                    <a:pt x="1653" y="2319"/>
                  </a:cubicBezTo>
                  <a:cubicBezTo>
                    <a:pt x="1686" y="2329"/>
                    <a:pt x="1714" y="2343"/>
                    <a:pt x="1747" y="2357"/>
                  </a:cubicBezTo>
                  <a:cubicBezTo>
                    <a:pt x="1785" y="2371"/>
                    <a:pt x="1823" y="2390"/>
                    <a:pt x="1865" y="2404"/>
                  </a:cubicBezTo>
                  <a:cubicBezTo>
                    <a:pt x="1865" y="2404"/>
                    <a:pt x="1870" y="2404"/>
                    <a:pt x="1870" y="2409"/>
                  </a:cubicBezTo>
                  <a:cubicBezTo>
                    <a:pt x="1974" y="1857"/>
                    <a:pt x="2078" y="1219"/>
                    <a:pt x="2120" y="667"/>
                  </a:cubicBezTo>
                  <a:cubicBezTo>
                    <a:pt x="1535" y="473"/>
                    <a:pt x="987" y="195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4981497" y="2164784"/>
              <a:ext cx="75522" cy="93861"/>
            </a:xfrm>
            <a:custGeom>
              <a:avLst/>
              <a:gdLst/>
              <a:ahLst/>
              <a:cxnLst/>
              <a:rect l="l" t="t" r="r" b="b"/>
              <a:pathLst>
                <a:path w="1186" h="1474" extrusionOk="0">
                  <a:moveTo>
                    <a:pt x="260" y="0"/>
                  </a:moveTo>
                  <a:lnTo>
                    <a:pt x="294" y="1185"/>
                  </a:lnTo>
                  <a:lnTo>
                    <a:pt x="72" y="935"/>
                  </a:lnTo>
                  <a:lnTo>
                    <a:pt x="1" y="1124"/>
                  </a:lnTo>
                  <a:cubicBezTo>
                    <a:pt x="29" y="1223"/>
                    <a:pt x="53" y="1341"/>
                    <a:pt x="76" y="1473"/>
                  </a:cubicBezTo>
                  <a:cubicBezTo>
                    <a:pt x="667" y="1280"/>
                    <a:pt x="1091" y="926"/>
                    <a:pt x="1186" y="571"/>
                  </a:cubicBezTo>
                  <a:cubicBezTo>
                    <a:pt x="1073" y="449"/>
                    <a:pt x="969" y="350"/>
                    <a:pt x="884" y="279"/>
                  </a:cubicBezTo>
                  <a:cubicBezTo>
                    <a:pt x="879" y="274"/>
                    <a:pt x="874" y="269"/>
                    <a:pt x="870" y="265"/>
                  </a:cubicBezTo>
                  <a:cubicBezTo>
                    <a:pt x="855" y="255"/>
                    <a:pt x="841" y="241"/>
                    <a:pt x="827" y="231"/>
                  </a:cubicBezTo>
                  <a:cubicBezTo>
                    <a:pt x="818" y="222"/>
                    <a:pt x="808" y="217"/>
                    <a:pt x="799" y="213"/>
                  </a:cubicBezTo>
                  <a:cubicBezTo>
                    <a:pt x="789" y="203"/>
                    <a:pt x="775" y="194"/>
                    <a:pt x="766" y="189"/>
                  </a:cubicBezTo>
                  <a:cubicBezTo>
                    <a:pt x="752" y="180"/>
                    <a:pt x="742" y="170"/>
                    <a:pt x="733" y="165"/>
                  </a:cubicBezTo>
                  <a:cubicBezTo>
                    <a:pt x="723" y="161"/>
                    <a:pt x="718" y="156"/>
                    <a:pt x="709" y="151"/>
                  </a:cubicBezTo>
                  <a:cubicBezTo>
                    <a:pt x="695" y="142"/>
                    <a:pt x="676" y="137"/>
                    <a:pt x="662" y="132"/>
                  </a:cubicBezTo>
                  <a:cubicBezTo>
                    <a:pt x="652" y="128"/>
                    <a:pt x="643" y="123"/>
                    <a:pt x="633" y="118"/>
                  </a:cubicBezTo>
                  <a:cubicBezTo>
                    <a:pt x="624" y="113"/>
                    <a:pt x="610" y="109"/>
                    <a:pt x="600" y="104"/>
                  </a:cubicBezTo>
                  <a:cubicBezTo>
                    <a:pt x="591" y="99"/>
                    <a:pt x="577" y="95"/>
                    <a:pt x="563" y="90"/>
                  </a:cubicBezTo>
                  <a:cubicBezTo>
                    <a:pt x="553" y="85"/>
                    <a:pt x="539" y="80"/>
                    <a:pt x="530" y="76"/>
                  </a:cubicBezTo>
                  <a:cubicBezTo>
                    <a:pt x="515" y="71"/>
                    <a:pt x="501" y="66"/>
                    <a:pt x="487" y="61"/>
                  </a:cubicBezTo>
                  <a:cubicBezTo>
                    <a:pt x="473" y="57"/>
                    <a:pt x="459" y="52"/>
                    <a:pt x="445" y="47"/>
                  </a:cubicBezTo>
                  <a:cubicBezTo>
                    <a:pt x="430" y="47"/>
                    <a:pt x="416" y="43"/>
                    <a:pt x="402" y="38"/>
                  </a:cubicBezTo>
                  <a:cubicBezTo>
                    <a:pt x="388" y="33"/>
                    <a:pt x="374" y="28"/>
                    <a:pt x="355" y="24"/>
                  </a:cubicBezTo>
                  <a:cubicBezTo>
                    <a:pt x="341" y="19"/>
                    <a:pt x="327" y="19"/>
                    <a:pt x="312" y="14"/>
                  </a:cubicBezTo>
                  <a:cubicBezTo>
                    <a:pt x="294" y="10"/>
                    <a:pt x="275" y="5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4882607" y="2076655"/>
              <a:ext cx="105004" cy="127546"/>
            </a:xfrm>
            <a:custGeom>
              <a:avLst/>
              <a:gdLst/>
              <a:ahLst/>
              <a:cxnLst/>
              <a:rect l="l" t="t" r="r" b="b"/>
              <a:pathLst>
                <a:path w="1649" h="2003" extrusionOk="0">
                  <a:moveTo>
                    <a:pt x="241" y="1"/>
                  </a:moveTo>
                  <a:lnTo>
                    <a:pt x="43" y="704"/>
                  </a:lnTo>
                  <a:lnTo>
                    <a:pt x="38" y="751"/>
                  </a:lnTo>
                  <a:lnTo>
                    <a:pt x="0" y="1143"/>
                  </a:lnTo>
                  <a:lnTo>
                    <a:pt x="1431" y="2003"/>
                  </a:lnTo>
                  <a:lnTo>
                    <a:pt x="1648" y="1365"/>
                  </a:lnTo>
                  <a:cubicBezTo>
                    <a:pt x="1426" y="1351"/>
                    <a:pt x="1228" y="1318"/>
                    <a:pt x="1105" y="1172"/>
                  </a:cubicBezTo>
                  <a:cubicBezTo>
                    <a:pt x="746" y="1129"/>
                    <a:pt x="439" y="1049"/>
                    <a:pt x="416" y="931"/>
                  </a:cubicBezTo>
                  <a:cubicBezTo>
                    <a:pt x="392" y="841"/>
                    <a:pt x="350" y="473"/>
                    <a:pt x="303" y="20"/>
                  </a:cubicBezTo>
                  <a:cubicBezTo>
                    <a:pt x="284" y="15"/>
                    <a:pt x="260" y="10"/>
                    <a:pt x="24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5006140" y="2039086"/>
              <a:ext cx="22924" cy="50560"/>
            </a:xfrm>
            <a:custGeom>
              <a:avLst/>
              <a:gdLst/>
              <a:ahLst/>
              <a:cxnLst/>
              <a:rect l="l" t="t" r="r" b="b"/>
              <a:pathLst>
                <a:path w="360" h="794" extrusionOk="0">
                  <a:moveTo>
                    <a:pt x="48" y="1"/>
                  </a:moveTo>
                  <a:lnTo>
                    <a:pt x="48" y="1"/>
                  </a:lnTo>
                  <a:cubicBezTo>
                    <a:pt x="176" y="189"/>
                    <a:pt x="218" y="312"/>
                    <a:pt x="138" y="374"/>
                  </a:cubicBezTo>
                  <a:cubicBezTo>
                    <a:pt x="105" y="402"/>
                    <a:pt x="58" y="411"/>
                    <a:pt x="1" y="416"/>
                  </a:cubicBezTo>
                  <a:cubicBezTo>
                    <a:pt x="152" y="473"/>
                    <a:pt x="275" y="614"/>
                    <a:pt x="360" y="794"/>
                  </a:cubicBezTo>
                  <a:cubicBezTo>
                    <a:pt x="355" y="548"/>
                    <a:pt x="346" y="279"/>
                    <a:pt x="327" y="1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4924697" y="1923004"/>
              <a:ext cx="99846" cy="87557"/>
            </a:xfrm>
            <a:custGeom>
              <a:avLst/>
              <a:gdLst/>
              <a:ahLst/>
              <a:cxnLst/>
              <a:rect l="l" t="t" r="r" b="b"/>
              <a:pathLst>
                <a:path w="1568" h="1375" extrusionOk="0">
                  <a:moveTo>
                    <a:pt x="901" y="0"/>
                  </a:moveTo>
                  <a:cubicBezTo>
                    <a:pt x="622" y="0"/>
                    <a:pt x="272" y="26"/>
                    <a:pt x="0" y="77"/>
                  </a:cubicBezTo>
                  <a:cubicBezTo>
                    <a:pt x="71" y="242"/>
                    <a:pt x="109" y="464"/>
                    <a:pt x="128" y="704"/>
                  </a:cubicBezTo>
                  <a:cubicBezTo>
                    <a:pt x="133" y="723"/>
                    <a:pt x="133" y="742"/>
                    <a:pt x="133" y="766"/>
                  </a:cubicBezTo>
                  <a:lnTo>
                    <a:pt x="591" y="620"/>
                  </a:lnTo>
                  <a:cubicBezTo>
                    <a:pt x="599" y="617"/>
                    <a:pt x="607" y="615"/>
                    <a:pt x="616" y="615"/>
                  </a:cubicBezTo>
                  <a:cubicBezTo>
                    <a:pt x="649" y="615"/>
                    <a:pt x="678" y="637"/>
                    <a:pt x="690" y="671"/>
                  </a:cubicBezTo>
                  <a:lnTo>
                    <a:pt x="742" y="841"/>
                  </a:lnTo>
                  <a:cubicBezTo>
                    <a:pt x="756" y="884"/>
                    <a:pt x="728" y="931"/>
                    <a:pt x="685" y="945"/>
                  </a:cubicBezTo>
                  <a:lnTo>
                    <a:pt x="175" y="1111"/>
                  </a:lnTo>
                  <a:cubicBezTo>
                    <a:pt x="166" y="1115"/>
                    <a:pt x="156" y="1115"/>
                    <a:pt x="147" y="1115"/>
                  </a:cubicBezTo>
                  <a:cubicBezTo>
                    <a:pt x="147" y="1186"/>
                    <a:pt x="147" y="1257"/>
                    <a:pt x="142" y="1328"/>
                  </a:cubicBezTo>
                  <a:lnTo>
                    <a:pt x="270" y="1332"/>
                  </a:lnTo>
                  <a:lnTo>
                    <a:pt x="270" y="1314"/>
                  </a:lnTo>
                  <a:lnTo>
                    <a:pt x="435" y="1314"/>
                  </a:lnTo>
                  <a:cubicBezTo>
                    <a:pt x="444" y="1177"/>
                    <a:pt x="506" y="1077"/>
                    <a:pt x="581" y="1077"/>
                  </a:cubicBezTo>
                  <a:cubicBezTo>
                    <a:pt x="652" y="1082"/>
                    <a:pt x="713" y="1181"/>
                    <a:pt x="728" y="1314"/>
                  </a:cubicBezTo>
                  <a:lnTo>
                    <a:pt x="968" y="1309"/>
                  </a:lnTo>
                  <a:lnTo>
                    <a:pt x="968" y="1366"/>
                  </a:lnTo>
                  <a:lnTo>
                    <a:pt x="1271" y="1375"/>
                  </a:lnTo>
                  <a:lnTo>
                    <a:pt x="1271" y="1347"/>
                  </a:lnTo>
                  <a:lnTo>
                    <a:pt x="1304" y="1347"/>
                  </a:lnTo>
                  <a:cubicBezTo>
                    <a:pt x="1299" y="1214"/>
                    <a:pt x="1341" y="1111"/>
                    <a:pt x="1407" y="1111"/>
                  </a:cubicBezTo>
                  <a:cubicBezTo>
                    <a:pt x="1474" y="1111"/>
                    <a:pt x="1530" y="1214"/>
                    <a:pt x="1544" y="1351"/>
                  </a:cubicBezTo>
                  <a:lnTo>
                    <a:pt x="1568" y="1351"/>
                  </a:lnTo>
                  <a:cubicBezTo>
                    <a:pt x="1563" y="1257"/>
                    <a:pt x="1554" y="1162"/>
                    <a:pt x="1544" y="1073"/>
                  </a:cubicBezTo>
                  <a:lnTo>
                    <a:pt x="1115" y="1007"/>
                  </a:lnTo>
                  <a:cubicBezTo>
                    <a:pt x="1072" y="1002"/>
                    <a:pt x="1044" y="959"/>
                    <a:pt x="1049" y="912"/>
                  </a:cubicBezTo>
                  <a:lnTo>
                    <a:pt x="1063" y="738"/>
                  </a:lnTo>
                  <a:cubicBezTo>
                    <a:pt x="1067" y="693"/>
                    <a:pt x="1105" y="662"/>
                    <a:pt x="1144" y="662"/>
                  </a:cubicBezTo>
                  <a:cubicBezTo>
                    <a:pt x="1147" y="662"/>
                    <a:pt x="1150" y="662"/>
                    <a:pt x="1152" y="662"/>
                  </a:cubicBezTo>
                  <a:lnTo>
                    <a:pt x="1507" y="714"/>
                  </a:lnTo>
                  <a:cubicBezTo>
                    <a:pt x="1459" y="369"/>
                    <a:pt x="1417" y="119"/>
                    <a:pt x="1374" y="62"/>
                  </a:cubicBezTo>
                  <a:cubicBezTo>
                    <a:pt x="1339" y="20"/>
                    <a:pt x="1148" y="0"/>
                    <a:pt x="90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4992322" y="2017118"/>
              <a:ext cx="13882" cy="17511"/>
            </a:xfrm>
            <a:custGeom>
              <a:avLst/>
              <a:gdLst/>
              <a:ahLst/>
              <a:cxnLst/>
              <a:rect l="l" t="t" r="r" b="b"/>
              <a:pathLst>
                <a:path w="218" h="275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105"/>
                    <a:pt x="157" y="194"/>
                    <a:pt x="218" y="275"/>
                  </a:cubicBezTo>
                  <a:lnTo>
                    <a:pt x="213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4871146" y="2013552"/>
              <a:ext cx="141109" cy="137734"/>
            </a:xfrm>
            <a:custGeom>
              <a:avLst/>
              <a:gdLst/>
              <a:ahLst/>
              <a:cxnLst/>
              <a:rect l="l" t="t" r="r" b="b"/>
              <a:pathLst>
                <a:path w="2216" h="2163" extrusionOk="0">
                  <a:moveTo>
                    <a:pt x="278" y="90"/>
                  </a:moveTo>
                  <a:cubicBezTo>
                    <a:pt x="390" y="90"/>
                    <a:pt x="523" y="219"/>
                    <a:pt x="586" y="402"/>
                  </a:cubicBezTo>
                  <a:cubicBezTo>
                    <a:pt x="624" y="510"/>
                    <a:pt x="634" y="614"/>
                    <a:pt x="615" y="694"/>
                  </a:cubicBezTo>
                  <a:cubicBezTo>
                    <a:pt x="610" y="671"/>
                    <a:pt x="605" y="647"/>
                    <a:pt x="601" y="628"/>
                  </a:cubicBezTo>
                  <a:cubicBezTo>
                    <a:pt x="562" y="522"/>
                    <a:pt x="486" y="446"/>
                    <a:pt x="422" y="446"/>
                  </a:cubicBezTo>
                  <a:cubicBezTo>
                    <a:pt x="416" y="446"/>
                    <a:pt x="409" y="447"/>
                    <a:pt x="402" y="449"/>
                  </a:cubicBezTo>
                  <a:cubicBezTo>
                    <a:pt x="331" y="468"/>
                    <a:pt x="313" y="581"/>
                    <a:pt x="355" y="699"/>
                  </a:cubicBezTo>
                  <a:cubicBezTo>
                    <a:pt x="374" y="756"/>
                    <a:pt x="407" y="803"/>
                    <a:pt x="445" y="836"/>
                  </a:cubicBezTo>
                  <a:cubicBezTo>
                    <a:pt x="341" y="817"/>
                    <a:pt x="223" y="699"/>
                    <a:pt x="162" y="529"/>
                  </a:cubicBezTo>
                  <a:cubicBezTo>
                    <a:pt x="91" y="321"/>
                    <a:pt x="124" y="128"/>
                    <a:pt x="242" y="95"/>
                  </a:cubicBezTo>
                  <a:cubicBezTo>
                    <a:pt x="254" y="91"/>
                    <a:pt x="266" y="90"/>
                    <a:pt x="278" y="90"/>
                  </a:cubicBezTo>
                  <a:close/>
                  <a:moveTo>
                    <a:pt x="91" y="0"/>
                  </a:moveTo>
                  <a:cubicBezTo>
                    <a:pt x="10" y="113"/>
                    <a:pt x="1" y="331"/>
                    <a:pt x="81" y="557"/>
                  </a:cubicBezTo>
                  <a:cubicBezTo>
                    <a:pt x="157" y="765"/>
                    <a:pt x="289" y="926"/>
                    <a:pt x="421" y="992"/>
                  </a:cubicBezTo>
                  <a:cubicBezTo>
                    <a:pt x="440" y="1001"/>
                    <a:pt x="464" y="1006"/>
                    <a:pt x="483" y="1011"/>
                  </a:cubicBezTo>
                  <a:cubicBezTo>
                    <a:pt x="530" y="1464"/>
                    <a:pt x="577" y="1832"/>
                    <a:pt x="596" y="1922"/>
                  </a:cubicBezTo>
                  <a:cubicBezTo>
                    <a:pt x="619" y="2040"/>
                    <a:pt x="926" y="2120"/>
                    <a:pt x="1285" y="2163"/>
                  </a:cubicBezTo>
                  <a:cubicBezTo>
                    <a:pt x="1214" y="2082"/>
                    <a:pt x="1172" y="1964"/>
                    <a:pt x="1172" y="1785"/>
                  </a:cubicBezTo>
                  <a:cubicBezTo>
                    <a:pt x="1167" y="1299"/>
                    <a:pt x="1535" y="831"/>
                    <a:pt x="1894" y="784"/>
                  </a:cubicBezTo>
                  <a:cubicBezTo>
                    <a:pt x="1857" y="775"/>
                    <a:pt x="1828" y="765"/>
                    <a:pt x="1828" y="765"/>
                  </a:cubicBezTo>
                  <a:lnTo>
                    <a:pt x="1833" y="760"/>
                  </a:lnTo>
                  <a:cubicBezTo>
                    <a:pt x="1866" y="765"/>
                    <a:pt x="1902" y="769"/>
                    <a:pt x="1938" y="769"/>
                  </a:cubicBezTo>
                  <a:cubicBezTo>
                    <a:pt x="2004" y="769"/>
                    <a:pt x="2069" y="756"/>
                    <a:pt x="2112" y="713"/>
                  </a:cubicBezTo>
                  <a:cubicBezTo>
                    <a:pt x="2215" y="619"/>
                    <a:pt x="2121" y="397"/>
                    <a:pt x="1904" y="57"/>
                  </a:cubicBezTo>
                  <a:lnTo>
                    <a:pt x="1809" y="57"/>
                  </a:lnTo>
                  <a:lnTo>
                    <a:pt x="1814" y="368"/>
                  </a:lnTo>
                  <a:lnTo>
                    <a:pt x="1115" y="373"/>
                  </a:lnTo>
                  <a:lnTo>
                    <a:pt x="1111" y="24"/>
                  </a:lnTo>
                  <a:lnTo>
                    <a:pt x="983" y="19"/>
                  </a:lnTo>
                  <a:cubicBezTo>
                    <a:pt x="969" y="321"/>
                    <a:pt x="945" y="567"/>
                    <a:pt x="936" y="656"/>
                  </a:cubicBezTo>
                  <a:cubicBezTo>
                    <a:pt x="936" y="666"/>
                    <a:pt x="936" y="671"/>
                    <a:pt x="936" y="680"/>
                  </a:cubicBezTo>
                  <a:cubicBezTo>
                    <a:pt x="936" y="685"/>
                    <a:pt x="936" y="690"/>
                    <a:pt x="936" y="690"/>
                  </a:cubicBezTo>
                  <a:lnTo>
                    <a:pt x="756" y="732"/>
                  </a:lnTo>
                  <a:cubicBezTo>
                    <a:pt x="766" y="628"/>
                    <a:pt x="752" y="501"/>
                    <a:pt x="704" y="373"/>
                  </a:cubicBezTo>
                  <a:cubicBezTo>
                    <a:pt x="648" y="217"/>
                    <a:pt x="563" y="90"/>
                    <a:pt x="468" y="1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4885282" y="2121484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4925270" y="1962165"/>
              <a:ext cx="47567" cy="45402"/>
            </a:xfrm>
            <a:custGeom>
              <a:avLst/>
              <a:gdLst/>
              <a:ahLst/>
              <a:cxnLst/>
              <a:rect l="l" t="t" r="r" b="b"/>
              <a:pathLst>
                <a:path w="747" h="713" extrusionOk="0">
                  <a:moveTo>
                    <a:pt x="607" y="0"/>
                  </a:moveTo>
                  <a:cubicBezTo>
                    <a:pt x="598" y="0"/>
                    <a:pt x="590" y="2"/>
                    <a:pt x="582" y="5"/>
                  </a:cubicBezTo>
                  <a:lnTo>
                    <a:pt x="124" y="151"/>
                  </a:lnTo>
                  <a:lnTo>
                    <a:pt x="72" y="165"/>
                  </a:lnTo>
                  <a:cubicBezTo>
                    <a:pt x="29" y="179"/>
                    <a:pt x="1" y="226"/>
                    <a:pt x="15" y="274"/>
                  </a:cubicBezTo>
                  <a:lnTo>
                    <a:pt x="67" y="439"/>
                  </a:lnTo>
                  <a:cubicBezTo>
                    <a:pt x="76" y="472"/>
                    <a:pt x="105" y="496"/>
                    <a:pt x="138" y="500"/>
                  </a:cubicBezTo>
                  <a:cubicBezTo>
                    <a:pt x="147" y="500"/>
                    <a:pt x="157" y="500"/>
                    <a:pt x="166" y="496"/>
                  </a:cubicBezTo>
                  <a:lnTo>
                    <a:pt x="676" y="330"/>
                  </a:lnTo>
                  <a:cubicBezTo>
                    <a:pt x="719" y="316"/>
                    <a:pt x="747" y="269"/>
                    <a:pt x="733" y="226"/>
                  </a:cubicBezTo>
                  <a:lnTo>
                    <a:pt x="681" y="56"/>
                  </a:lnTo>
                  <a:cubicBezTo>
                    <a:pt x="669" y="22"/>
                    <a:pt x="640" y="0"/>
                    <a:pt x="607" y="0"/>
                  </a:cubicBezTo>
                  <a:close/>
                  <a:moveTo>
                    <a:pt x="138" y="515"/>
                  </a:moveTo>
                  <a:cubicBezTo>
                    <a:pt x="138" y="581"/>
                    <a:pt x="137" y="647"/>
                    <a:pt x="133" y="713"/>
                  </a:cubicBezTo>
                  <a:cubicBezTo>
                    <a:pt x="137" y="651"/>
                    <a:pt x="138" y="582"/>
                    <a:pt x="138" y="515"/>
                  </a:cubicBezTo>
                  <a:close/>
                </a:path>
              </a:pathLst>
            </a:custGeom>
            <a:solidFill>
              <a:srgbClr val="B63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4919285" y="2056852"/>
              <a:ext cx="11462" cy="3375"/>
            </a:xfrm>
            <a:custGeom>
              <a:avLst/>
              <a:gdLst/>
              <a:ahLst/>
              <a:cxnLst/>
              <a:rect l="l" t="t" r="r" b="b"/>
              <a:pathLst>
                <a:path w="180" h="53" extrusionOk="0">
                  <a:moveTo>
                    <a:pt x="0" y="52"/>
                  </a:moveTo>
                  <a:lnTo>
                    <a:pt x="0" y="52"/>
                  </a:lnTo>
                  <a:lnTo>
                    <a:pt x="180" y="10"/>
                  </a:lnTo>
                  <a:cubicBezTo>
                    <a:pt x="180" y="10"/>
                    <a:pt x="180" y="5"/>
                    <a:pt x="180" y="0"/>
                  </a:cubicBezTo>
                  <a:cubicBezTo>
                    <a:pt x="180" y="5"/>
                    <a:pt x="180" y="10"/>
                    <a:pt x="180" y="1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4930683" y="2055324"/>
              <a:ext cx="64" cy="1592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cubicBezTo>
                    <a:pt x="1" y="10"/>
                    <a:pt x="1" y="15"/>
                    <a:pt x="1" y="24"/>
                  </a:cubicBezTo>
                  <a:cubicBezTo>
                    <a:pt x="1" y="15"/>
                    <a:pt x="1" y="10"/>
                    <a:pt x="1" y="0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4930683" y="2014762"/>
              <a:ext cx="3120" cy="40626"/>
            </a:xfrm>
            <a:custGeom>
              <a:avLst/>
              <a:gdLst/>
              <a:ahLst/>
              <a:cxnLst/>
              <a:rect l="l" t="t" r="r" b="b"/>
              <a:pathLst>
                <a:path w="49" h="638" extrusionOk="0">
                  <a:moveTo>
                    <a:pt x="1" y="637"/>
                  </a:moveTo>
                  <a:cubicBezTo>
                    <a:pt x="10" y="548"/>
                    <a:pt x="34" y="302"/>
                    <a:pt x="48" y="0"/>
                  </a:cubicBezTo>
                  <a:lnTo>
                    <a:pt x="48" y="0"/>
                  </a:lnTo>
                  <a:cubicBezTo>
                    <a:pt x="34" y="302"/>
                    <a:pt x="10" y="548"/>
                    <a:pt x="1" y="637"/>
                  </a:cubicBezTo>
                  <a:close/>
                </a:path>
              </a:pathLst>
            </a:custGeom>
            <a:solidFill>
              <a:srgbClr val="B64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4900946" y="2014125"/>
              <a:ext cx="32858" cy="46103"/>
            </a:xfrm>
            <a:custGeom>
              <a:avLst/>
              <a:gdLst/>
              <a:ahLst/>
              <a:cxnLst/>
              <a:rect l="l" t="t" r="r" b="b"/>
              <a:pathLst>
                <a:path w="516" h="724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81"/>
                    <a:pt x="180" y="208"/>
                    <a:pt x="236" y="364"/>
                  </a:cubicBezTo>
                  <a:cubicBezTo>
                    <a:pt x="284" y="492"/>
                    <a:pt x="298" y="619"/>
                    <a:pt x="288" y="723"/>
                  </a:cubicBezTo>
                  <a:lnTo>
                    <a:pt x="468" y="681"/>
                  </a:lnTo>
                  <a:cubicBezTo>
                    <a:pt x="468" y="681"/>
                    <a:pt x="468" y="676"/>
                    <a:pt x="468" y="671"/>
                  </a:cubicBezTo>
                  <a:cubicBezTo>
                    <a:pt x="468" y="662"/>
                    <a:pt x="468" y="657"/>
                    <a:pt x="468" y="647"/>
                  </a:cubicBezTo>
                  <a:cubicBezTo>
                    <a:pt x="477" y="558"/>
                    <a:pt x="501" y="312"/>
                    <a:pt x="515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4876876" y="2019219"/>
              <a:ext cx="34641" cy="47567"/>
            </a:xfrm>
            <a:custGeom>
              <a:avLst/>
              <a:gdLst/>
              <a:ahLst/>
              <a:cxnLst/>
              <a:rect l="l" t="t" r="r" b="b"/>
              <a:pathLst>
                <a:path w="544" h="747" extrusionOk="0">
                  <a:moveTo>
                    <a:pt x="188" y="1"/>
                  </a:moveTo>
                  <a:cubicBezTo>
                    <a:pt x="176" y="1"/>
                    <a:pt x="164" y="2"/>
                    <a:pt x="152" y="6"/>
                  </a:cubicBezTo>
                  <a:cubicBezTo>
                    <a:pt x="34" y="39"/>
                    <a:pt x="1" y="232"/>
                    <a:pt x="72" y="440"/>
                  </a:cubicBezTo>
                  <a:cubicBezTo>
                    <a:pt x="133" y="610"/>
                    <a:pt x="251" y="728"/>
                    <a:pt x="355" y="747"/>
                  </a:cubicBezTo>
                  <a:cubicBezTo>
                    <a:pt x="317" y="719"/>
                    <a:pt x="284" y="667"/>
                    <a:pt x="265" y="610"/>
                  </a:cubicBezTo>
                  <a:cubicBezTo>
                    <a:pt x="223" y="492"/>
                    <a:pt x="241" y="379"/>
                    <a:pt x="312" y="360"/>
                  </a:cubicBezTo>
                  <a:cubicBezTo>
                    <a:pt x="319" y="358"/>
                    <a:pt x="326" y="357"/>
                    <a:pt x="332" y="357"/>
                  </a:cubicBezTo>
                  <a:cubicBezTo>
                    <a:pt x="396" y="357"/>
                    <a:pt x="472" y="433"/>
                    <a:pt x="511" y="539"/>
                  </a:cubicBezTo>
                  <a:cubicBezTo>
                    <a:pt x="515" y="563"/>
                    <a:pt x="520" y="582"/>
                    <a:pt x="525" y="605"/>
                  </a:cubicBezTo>
                  <a:cubicBezTo>
                    <a:pt x="544" y="525"/>
                    <a:pt x="534" y="421"/>
                    <a:pt x="496" y="313"/>
                  </a:cubicBezTo>
                  <a:cubicBezTo>
                    <a:pt x="433" y="130"/>
                    <a:pt x="300" y="1"/>
                    <a:pt x="188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4945456" y="2063411"/>
              <a:ext cx="92014" cy="100865"/>
            </a:xfrm>
            <a:custGeom>
              <a:avLst/>
              <a:gdLst/>
              <a:ahLst/>
              <a:cxnLst/>
              <a:rect l="l" t="t" r="r" b="b"/>
              <a:pathLst>
                <a:path w="1445" h="1584" extrusionOk="0">
                  <a:moveTo>
                    <a:pt x="463" y="289"/>
                  </a:moveTo>
                  <a:lnTo>
                    <a:pt x="756" y="303"/>
                  </a:lnTo>
                  <a:cubicBezTo>
                    <a:pt x="779" y="298"/>
                    <a:pt x="803" y="294"/>
                    <a:pt x="831" y="294"/>
                  </a:cubicBezTo>
                  <a:cubicBezTo>
                    <a:pt x="860" y="294"/>
                    <a:pt x="888" y="298"/>
                    <a:pt x="916" y="308"/>
                  </a:cubicBezTo>
                  <a:lnTo>
                    <a:pt x="1110" y="317"/>
                  </a:lnTo>
                  <a:cubicBezTo>
                    <a:pt x="1110" y="317"/>
                    <a:pt x="1105" y="369"/>
                    <a:pt x="1077" y="431"/>
                  </a:cubicBezTo>
                  <a:cubicBezTo>
                    <a:pt x="1176" y="553"/>
                    <a:pt x="1237" y="747"/>
                    <a:pt x="1237" y="945"/>
                  </a:cubicBezTo>
                  <a:cubicBezTo>
                    <a:pt x="1237" y="1235"/>
                    <a:pt x="1086" y="1288"/>
                    <a:pt x="889" y="1288"/>
                  </a:cubicBezTo>
                  <a:cubicBezTo>
                    <a:pt x="858" y="1288"/>
                    <a:pt x="826" y="1287"/>
                    <a:pt x="793" y="1285"/>
                  </a:cubicBezTo>
                  <a:cubicBezTo>
                    <a:pt x="557" y="1271"/>
                    <a:pt x="335" y="1247"/>
                    <a:pt x="331" y="922"/>
                  </a:cubicBezTo>
                  <a:cubicBezTo>
                    <a:pt x="331" y="738"/>
                    <a:pt x="416" y="558"/>
                    <a:pt x="534" y="440"/>
                  </a:cubicBezTo>
                  <a:cubicBezTo>
                    <a:pt x="468" y="365"/>
                    <a:pt x="463" y="289"/>
                    <a:pt x="463" y="289"/>
                  </a:cubicBezTo>
                  <a:close/>
                  <a:moveTo>
                    <a:pt x="727" y="1"/>
                  </a:moveTo>
                  <a:cubicBezTo>
                    <a:pt x="368" y="48"/>
                    <a:pt x="0" y="516"/>
                    <a:pt x="5" y="1002"/>
                  </a:cubicBezTo>
                  <a:cubicBezTo>
                    <a:pt x="5" y="1181"/>
                    <a:pt x="47" y="1299"/>
                    <a:pt x="118" y="1380"/>
                  </a:cubicBezTo>
                  <a:cubicBezTo>
                    <a:pt x="241" y="1526"/>
                    <a:pt x="439" y="1559"/>
                    <a:pt x="661" y="1573"/>
                  </a:cubicBezTo>
                  <a:cubicBezTo>
                    <a:pt x="685" y="1578"/>
                    <a:pt x="713" y="1578"/>
                    <a:pt x="737" y="1578"/>
                  </a:cubicBezTo>
                  <a:cubicBezTo>
                    <a:pt x="770" y="1583"/>
                    <a:pt x="798" y="1583"/>
                    <a:pt x="826" y="1583"/>
                  </a:cubicBezTo>
                  <a:cubicBezTo>
                    <a:pt x="846" y="1583"/>
                    <a:pt x="866" y="1584"/>
                    <a:pt x="885" y="1584"/>
                  </a:cubicBezTo>
                  <a:cubicBezTo>
                    <a:pt x="1198" y="1584"/>
                    <a:pt x="1445" y="1502"/>
                    <a:pt x="1445" y="1040"/>
                  </a:cubicBezTo>
                  <a:cubicBezTo>
                    <a:pt x="1445" y="813"/>
                    <a:pt x="1398" y="591"/>
                    <a:pt x="1313" y="412"/>
                  </a:cubicBezTo>
                  <a:cubicBezTo>
                    <a:pt x="1228" y="232"/>
                    <a:pt x="1105" y="91"/>
                    <a:pt x="954" y="34"/>
                  </a:cubicBezTo>
                  <a:cubicBezTo>
                    <a:pt x="874" y="34"/>
                    <a:pt x="789" y="20"/>
                    <a:pt x="727" y="1"/>
                  </a:cubicBezTo>
                  <a:close/>
                </a:path>
              </a:pathLst>
            </a:custGeom>
            <a:solidFill>
              <a:srgbClr val="8E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4966469" y="2090792"/>
              <a:ext cx="57819" cy="54699"/>
            </a:xfrm>
            <a:custGeom>
              <a:avLst/>
              <a:gdLst/>
              <a:ahLst/>
              <a:cxnLst/>
              <a:rect l="l" t="t" r="r" b="b"/>
              <a:pathLst>
                <a:path w="908" h="859" extrusionOk="0">
                  <a:moveTo>
                    <a:pt x="747" y="1"/>
                  </a:moveTo>
                  <a:cubicBezTo>
                    <a:pt x="711" y="72"/>
                    <a:pt x="645" y="151"/>
                    <a:pt x="517" y="151"/>
                  </a:cubicBezTo>
                  <a:cubicBezTo>
                    <a:pt x="493" y="151"/>
                    <a:pt x="468" y="148"/>
                    <a:pt x="440" y="142"/>
                  </a:cubicBezTo>
                  <a:cubicBezTo>
                    <a:pt x="322" y="114"/>
                    <a:pt x="246" y="62"/>
                    <a:pt x="204" y="10"/>
                  </a:cubicBezTo>
                  <a:cubicBezTo>
                    <a:pt x="86" y="128"/>
                    <a:pt x="1" y="308"/>
                    <a:pt x="1" y="492"/>
                  </a:cubicBezTo>
                  <a:cubicBezTo>
                    <a:pt x="5" y="817"/>
                    <a:pt x="227" y="841"/>
                    <a:pt x="463" y="855"/>
                  </a:cubicBezTo>
                  <a:cubicBezTo>
                    <a:pt x="496" y="857"/>
                    <a:pt x="528" y="858"/>
                    <a:pt x="559" y="858"/>
                  </a:cubicBezTo>
                  <a:cubicBezTo>
                    <a:pt x="756" y="858"/>
                    <a:pt x="907" y="805"/>
                    <a:pt x="907" y="515"/>
                  </a:cubicBezTo>
                  <a:cubicBezTo>
                    <a:pt x="907" y="317"/>
                    <a:pt x="846" y="123"/>
                    <a:pt x="747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4993532" y="2082068"/>
              <a:ext cx="10316" cy="955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76" y="1"/>
                  </a:moveTo>
                  <a:cubicBezTo>
                    <a:pt x="48" y="1"/>
                    <a:pt x="24" y="5"/>
                    <a:pt x="1" y="10"/>
                  </a:cubicBezTo>
                  <a:lnTo>
                    <a:pt x="161" y="15"/>
                  </a:lnTo>
                  <a:cubicBezTo>
                    <a:pt x="133" y="5"/>
                    <a:pt x="105" y="1"/>
                    <a:pt x="7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4952333" y="1991584"/>
              <a:ext cx="18721" cy="15092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147" y="0"/>
                  </a:moveTo>
                  <a:cubicBezTo>
                    <a:pt x="72" y="0"/>
                    <a:pt x="10" y="100"/>
                    <a:pt x="1" y="237"/>
                  </a:cubicBezTo>
                  <a:lnTo>
                    <a:pt x="294" y="237"/>
                  </a:lnTo>
                  <a:cubicBezTo>
                    <a:pt x="279" y="104"/>
                    <a:pt x="218" y="5"/>
                    <a:pt x="147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5007349" y="1993685"/>
              <a:ext cx="15728" cy="15410"/>
            </a:xfrm>
            <a:custGeom>
              <a:avLst/>
              <a:gdLst/>
              <a:ahLst/>
              <a:cxnLst/>
              <a:rect l="l" t="t" r="r" b="b"/>
              <a:pathLst>
                <a:path w="247" h="242" extrusionOk="0">
                  <a:moveTo>
                    <a:pt x="109" y="1"/>
                  </a:moveTo>
                  <a:cubicBezTo>
                    <a:pt x="48" y="1"/>
                    <a:pt x="1" y="104"/>
                    <a:pt x="6" y="237"/>
                  </a:cubicBezTo>
                  <a:lnTo>
                    <a:pt x="246" y="241"/>
                  </a:lnTo>
                  <a:cubicBezTo>
                    <a:pt x="232" y="104"/>
                    <a:pt x="176" y="1"/>
                    <a:pt x="109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4974874" y="2081750"/>
              <a:ext cx="41263" cy="18658"/>
            </a:xfrm>
            <a:custGeom>
              <a:avLst/>
              <a:gdLst/>
              <a:ahLst/>
              <a:cxnLst/>
              <a:rect l="l" t="t" r="r" b="b"/>
              <a:pathLst>
                <a:path w="648" h="293" extrusionOk="0">
                  <a:moveTo>
                    <a:pt x="67" y="29"/>
                  </a:moveTo>
                  <a:lnTo>
                    <a:pt x="591" y="48"/>
                  </a:lnTo>
                  <a:cubicBezTo>
                    <a:pt x="591" y="48"/>
                    <a:pt x="582" y="114"/>
                    <a:pt x="544" y="176"/>
                  </a:cubicBezTo>
                  <a:lnTo>
                    <a:pt x="124" y="147"/>
                  </a:lnTo>
                  <a:cubicBezTo>
                    <a:pt x="72" y="91"/>
                    <a:pt x="67" y="29"/>
                    <a:pt x="67" y="29"/>
                  </a:cubicBezTo>
                  <a:close/>
                  <a:moveTo>
                    <a:pt x="1" y="1"/>
                  </a:moveTo>
                  <a:cubicBezTo>
                    <a:pt x="1" y="1"/>
                    <a:pt x="6" y="77"/>
                    <a:pt x="72" y="152"/>
                  </a:cubicBezTo>
                  <a:cubicBezTo>
                    <a:pt x="114" y="204"/>
                    <a:pt x="190" y="256"/>
                    <a:pt x="308" y="284"/>
                  </a:cubicBezTo>
                  <a:cubicBezTo>
                    <a:pt x="336" y="290"/>
                    <a:pt x="361" y="293"/>
                    <a:pt x="385" y="293"/>
                  </a:cubicBezTo>
                  <a:cubicBezTo>
                    <a:pt x="513" y="293"/>
                    <a:pt x="579" y="214"/>
                    <a:pt x="615" y="143"/>
                  </a:cubicBezTo>
                  <a:cubicBezTo>
                    <a:pt x="643" y="81"/>
                    <a:pt x="648" y="29"/>
                    <a:pt x="648" y="29"/>
                  </a:cubicBezTo>
                  <a:lnTo>
                    <a:pt x="454" y="20"/>
                  </a:lnTo>
                  <a:lnTo>
                    <a:pt x="29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4979141" y="2083596"/>
              <a:ext cx="33431" cy="9361"/>
            </a:xfrm>
            <a:custGeom>
              <a:avLst/>
              <a:gdLst/>
              <a:ahLst/>
              <a:cxnLst/>
              <a:rect l="l" t="t" r="r" b="b"/>
              <a:pathLst>
                <a:path w="525" h="147" extrusionOk="0">
                  <a:moveTo>
                    <a:pt x="0" y="0"/>
                  </a:moveTo>
                  <a:cubicBezTo>
                    <a:pt x="0" y="0"/>
                    <a:pt x="5" y="62"/>
                    <a:pt x="57" y="118"/>
                  </a:cubicBezTo>
                  <a:lnTo>
                    <a:pt x="477" y="147"/>
                  </a:lnTo>
                  <a:cubicBezTo>
                    <a:pt x="515" y="85"/>
                    <a:pt x="524" y="19"/>
                    <a:pt x="524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4852807" y="2006038"/>
              <a:ext cx="195235" cy="34004"/>
            </a:xfrm>
            <a:custGeom>
              <a:avLst/>
              <a:gdLst/>
              <a:ahLst/>
              <a:cxnLst/>
              <a:rect l="l" t="t" r="r" b="b"/>
              <a:pathLst>
                <a:path w="3066" h="534" extrusionOk="0">
                  <a:moveTo>
                    <a:pt x="1960" y="85"/>
                  </a:moveTo>
                  <a:lnTo>
                    <a:pt x="1993" y="90"/>
                  </a:lnTo>
                  <a:lnTo>
                    <a:pt x="2036" y="90"/>
                  </a:lnTo>
                  <a:lnTo>
                    <a:pt x="2041" y="453"/>
                  </a:lnTo>
                  <a:lnTo>
                    <a:pt x="1479" y="449"/>
                  </a:lnTo>
                  <a:lnTo>
                    <a:pt x="1474" y="85"/>
                  </a:lnTo>
                  <a:close/>
                  <a:moveTo>
                    <a:pt x="2480" y="99"/>
                  </a:moveTo>
                  <a:lnTo>
                    <a:pt x="2640" y="104"/>
                  </a:lnTo>
                  <a:lnTo>
                    <a:pt x="2872" y="109"/>
                  </a:lnTo>
                  <a:lnTo>
                    <a:pt x="2980" y="113"/>
                  </a:lnTo>
                  <a:lnTo>
                    <a:pt x="2985" y="477"/>
                  </a:lnTo>
                  <a:lnTo>
                    <a:pt x="2485" y="463"/>
                  </a:lnTo>
                  <a:lnTo>
                    <a:pt x="2480" y="99"/>
                  </a:lnTo>
                  <a:close/>
                  <a:moveTo>
                    <a:pt x="15" y="0"/>
                  </a:moveTo>
                  <a:lnTo>
                    <a:pt x="1" y="109"/>
                  </a:lnTo>
                  <a:lnTo>
                    <a:pt x="379" y="118"/>
                  </a:lnTo>
                  <a:lnTo>
                    <a:pt x="756" y="128"/>
                  </a:lnTo>
                  <a:lnTo>
                    <a:pt x="1271" y="137"/>
                  </a:lnTo>
                  <a:lnTo>
                    <a:pt x="1399" y="142"/>
                  </a:lnTo>
                  <a:lnTo>
                    <a:pt x="1403" y="491"/>
                  </a:lnTo>
                  <a:lnTo>
                    <a:pt x="2102" y="486"/>
                  </a:lnTo>
                  <a:lnTo>
                    <a:pt x="2097" y="175"/>
                  </a:lnTo>
                  <a:lnTo>
                    <a:pt x="2192" y="175"/>
                  </a:lnTo>
                  <a:lnTo>
                    <a:pt x="2404" y="180"/>
                  </a:lnTo>
                  <a:lnTo>
                    <a:pt x="2409" y="449"/>
                  </a:lnTo>
                  <a:cubicBezTo>
                    <a:pt x="2423" y="477"/>
                    <a:pt x="2442" y="501"/>
                    <a:pt x="2456" y="520"/>
                  </a:cubicBezTo>
                  <a:lnTo>
                    <a:pt x="2735" y="529"/>
                  </a:lnTo>
                  <a:lnTo>
                    <a:pt x="3065" y="534"/>
                  </a:lnTo>
                  <a:lnTo>
                    <a:pt x="3056" y="57"/>
                  </a:lnTo>
                  <a:lnTo>
                    <a:pt x="2697" y="47"/>
                  </a:lnTo>
                  <a:lnTo>
                    <a:pt x="2673" y="47"/>
                  </a:lnTo>
                  <a:lnTo>
                    <a:pt x="2433" y="43"/>
                  </a:lnTo>
                  <a:lnTo>
                    <a:pt x="2400" y="43"/>
                  </a:lnTo>
                  <a:lnTo>
                    <a:pt x="2400" y="71"/>
                  </a:lnTo>
                  <a:lnTo>
                    <a:pt x="2097" y="62"/>
                  </a:lnTo>
                  <a:lnTo>
                    <a:pt x="2097" y="5"/>
                  </a:lnTo>
                  <a:lnTo>
                    <a:pt x="1857" y="10"/>
                  </a:lnTo>
                  <a:lnTo>
                    <a:pt x="1399" y="10"/>
                  </a:lnTo>
                  <a:lnTo>
                    <a:pt x="1399" y="28"/>
                  </a:lnTo>
                  <a:lnTo>
                    <a:pt x="1271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4987546" y="2017118"/>
              <a:ext cx="32539" cy="48459"/>
            </a:xfrm>
            <a:custGeom>
              <a:avLst/>
              <a:gdLst/>
              <a:ahLst/>
              <a:cxnLst/>
              <a:rect l="l" t="t" r="r" b="b"/>
              <a:pathLst>
                <a:path w="511" h="761" extrusionOk="0">
                  <a:moveTo>
                    <a:pt x="76" y="1"/>
                  </a:moveTo>
                  <a:lnTo>
                    <a:pt x="76" y="1"/>
                  </a:lnTo>
                  <a:cubicBezTo>
                    <a:pt x="293" y="341"/>
                    <a:pt x="387" y="563"/>
                    <a:pt x="284" y="657"/>
                  </a:cubicBezTo>
                  <a:cubicBezTo>
                    <a:pt x="241" y="700"/>
                    <a:pt x="176" y="713"/>
                    <a:pt x="110" y="713"/>
                  </a:cubicBezTo>
                  <a:cubicBezTo>
                    <a:pt x="74" y="713"/>
                    <a:pt x="38" y="709"/>
                    <a:pt x="5" y="704"/>
                  </a:cubicBezTo>
                  <a:lnTo>
                    <a:pt x="0" y="709"/>
                  </a:lnTo>
                  <a:cubicBezTo>
                    <a:pt x="0" y="709"/>
                    <a:pt x="29" y="719"/>
                    <a:pt x="66" y="728"/>
                  </a:cubicBezTo>
                  <a:cubicBezTo>
                    <a:pt x="128" y="747"/>
                    <a:pt x="213" y="761"/>
                    <a:pt x="293" y="761"/>
                  </a:cubicBezTo>
                  <a:cubicBezTo>
                    <a:pt x="350" y="756"/>
                    <a:pt x="397" y="747"/>
                    <a:pt x="430" y="719"/>
                  </a:cubicBezTo>
                  <a:cubicBezTo>
                    <a:pt x="510" y="657"/>
                    <a:pt x="468" y="534"/>
                    <a:pt x="340" y="346"/>
                  </a:cubicBezTo>
                  <a:cubicBezTo>
                    <a:pt x="326" y="327"/>
                    <a:pt x="307" y="303"/>
                    <a:pt x="293" y="275"/>
                  </a:cubicBezTo>
                  <a:cubicBezTo>
                    <a:pt x="232" y="194"/>
                    <a:pt x="161" y="105"/>
                    <a:pt x="76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5010661" y="2012342"/>
              <a:ext cx="32221" cy="24134"/>
            </a:xfrm>
            <a:custGeom>
              <a:avLst/>
              <a:gdLst/>
              <a:ahLst/>
              <a:cxnLst/>
              <a:rect l="l" t="t" r="r" b="b"/>
              <a:pathLst>
                <a:path w="506" h="379" extrusionOk="0">
                  <a:moveTo>
                    <a:pt x="1" y="0"/>
                  </a:moveTo>
                  <a:lnTo>
                    <a:pt x="6" y="364"/>
                  </a:lnTo>
                  <a:lnTo>
                    <a:pt x="506" y="378"/>
                  </a:lnTo>
                  <a:lnTo>
                    <a:pt x="501" y="14"/>
                  </a:lnTo>
                  <a:lnTo>
                    <a:pt x="393" y="10"/>
                  </a:lnTo>
                  <a:cubicBezTo>
                    <a:pt x="383" y="114"/>
                    <a:pt x="341" y="189"/>
                    <a:pt x="289" y="189"/>
                  </a:cubicBezTo>
                  <a:cubicBezTo>
                    <a:pt x="232" y="189"/>
                    <a:pt x="180" y="114"/>
                    <a:pt x="16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4946666" y="2011451"/>
              <a:ext cx="36105" cy="23497"/>
            </a:xfrm>
            <a:custGeom>
              <a:avLst/>
              <a:gdLst/>
              <a:ahLst/>
              <a:cxnLst/>
              <a:rect l="l" t="t" r="r" b="b"/>
              <a:pathLst>
                <a:path w="567" h="369" extrusionOk="0">
                  <a:moveTo>
                    <a:pt x="0" y="0"/>
                  </a:moveTo>
                  <a:lnTo>
                    <a:pt x="5" y="364"/>
                  </a:lnTo>
                  <a:lnTo>
                    <a:pt x="567" y="368"/>
                  </a:lnTo>
                  <a:lnTo>
                    <a:pt x="562" y="5"/>
                  </a:lnTo>
                  <a:lnTo>
                    <a:pt x="519" y="5"/>
                  </a:lnTo>
                  <a:cubicBezTo>
                    <a:pt x="505" y="118"/>
                    <a:pt x="449" y="203"/>
                    <a:pt x="383" y="203"/>
                  </a:cubicBezTo>
                  <a:cubicBezTo>
                    <a:pt x="312" y="203"/>
                    <a:pt x="255" y="118"/>
                    <a:pt x="23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4961693" y="2011451"/>
              <a:ext cx="18084" cy="12990"/>
            </a:xfrm>
            <a:custGeom>
              <a:avLst/>
              <a:gdLst/>
              <a:ahLst/>
              <a:cxnLst/>
              <a:rect l="l" t="t" r="r" b="b"/>
              <a:pathLst>
                <a:path w="284" h="204" extrusionOk="0">
                  <a:moveTo>
                    <a:pt x="0" y="0"/>
                  </a:moveTo>
                  <a:cubicBezTo>
                    <a:pt x="19" y="118"/>
                    <a:pt x="76" y="203"/>
                    <a:pt x="147" y="203"/>
                  </a:cubicBezTo>
                  <a:cubicBezTo>
                    <a:pt x="213" y="203"/>
                    <a:pt x="269" y="118"/>
                    <a:pt x="283" y="5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5020913" y="2012661"/>
              <a:ext cx="14773" cy="11780"/>
            </a:xfrm>
            <a:custGeom>
              <a:avLst/>
              <a:gdLst/>
              <a:ahLst/>
              <a:cxnLst/>
              <a:rect l="l" t="t" r="r" b="b"/>
              <a:pathLst>
                <a:path w="232" h="185" extrusionOk="0">
                  <a:moveTo>
                    <a:pt x="0" y="0"/>
                  </a:moveTo>
                  <a:cubicBezTo>
                    <a:pt x="19" y="109"/>
                    <a:pt x="71" y="184"/>
                    <a:pt x="128" y="184"/>
                  </a:cubicBezTo>
                  <a:cubicBezTo>
                    <a:pt x="180" y="184"/>
                    <a:pt x="222" y="109"/>
                    <a:pt x="23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4868789" y="2146445"/>
              <a:ext cx="131430" cy="105259"/>
            </a:xfrm>
            <a:custGeom>
              <a:avLst/>
              <a:gdLst/>
              <a:ahLst/>
              <a:cxnLst/>
              <a:rect l="l" t="t" r="r" b="b"/>
              <a:pathLst>
                <a:path w="2064" h="1653" extrusionOk="0">
                  <a:moveTo>
                    <a:pt x="142" y="0"/>
                  </a:moveTo>
                  <a:lnTo>
                    <a:pt x="0" y="128"/>
                  </a:lnTo>
                  <a:lnTo>
                    <a:pt x="29" y="165"/>
                  </a:lnTo>
                  <a:lnTo>
                    <a:pt x="1275" y="1653"/>
                  </a:lnTo>
                  <a:lnTo>
                    <a:pt x="1502" y="1327"/>
                  </a:lnTo>
                  <a:lnTo>
                    <a:pt x="1624" y="992"/>
                  </a:lnTo>
                  <a:lnTo>
                    <a:pt x="1733" y="982"/>
                  </a:lnTo>
                  <a:lnTo>
                    <a:pt x="1842" y="1223"/>
                  </a:lnTo>
                  <a:lnTo>
                    <a:pt x="2064" y="1473"/>
                  </a:lnTo>
                  <a:lnTo>
                    <a:pt x="2030" y="288"/>
                  </a:lnTo>
                  <a:lnTo>
                    <a:pt x="2030" y="279"/>
                  </a:lnTo>
                  <a:cubicBezTo>
                    <a:pt x="2002" y="279"/>
                    <a:pt x="1974" y="279"/>
                    <a:pt x="1941" y="274"/>
                  </a:cubicBezTo>
                  <a:cubicBezTo>
                    <a:pt x="1917" y="274"/>
                    <a:pt x="1889" y="274"/>
                    <a:pt x="1865" y="269"/>
                  </a:cubicBezTo>
                  <a:lnTo>
                    <a:pt x="1648" y="907"/>
                  </a:lnTo>
                  <a:lnTo>
                    <a:pt x="217" y="4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4964049" y="2208975"/>
              <a:ext cx="34386" cy="174731"/>
            </a:xfrm>
            <a:custGeom>
              <a:avLst/>
              <a:gdLst/>
              <a:ahLst/>
              <a:cxnLst/>
              <a:rect l="l" t="t" r="r" b="b"/>
              <a:pathLst>
                <a:path w="540" h="2744" extrusionOk="0">
                  <a:moveTo>
                    <a:pt x="237" y="0"/>
                  </a:moveTo>
                  <a:lnTo>
                    <a:pt x="128" y="10"/>
                  </a:lnTo>
                  <a:lnTo>
                    <a:pt x="6" y="345"/>
                  </a:lnTo>
                  <a:lnTo>
                    <a:pt x="1" y="350"/>
                  </a:lnTo>
                  <a:lnTo>
                    <a:pt x="143" y="482"/>
                  </a:lnTo>
                  <a:cubicBezTo>
                    <a:pt x="147" y="600"/>
                    <a:pt x="147" y="718"/>
                    <a:pt x="152" y="836"/>
                  </a:cubicBezTo>
                  <a:cubicBezTo>
                    <a:pt x="166" y="1516"/>
                    <a:pt x="195" y="2191"/>
                    <a:pt x="147" y="2743"/>
                  </a:cubicBezTo>
                  <a:cubicBezTo>
                    <a:pt x="213" y="2739"/>
                    <a:pt x="275" y="2729"/>
                    <a:pt x="341" y="2720"/>
                  </a:cubicBezTo>
                  <a:cubicBezTo>
                    <a:pt x="407" y="2710"/>
                    <a:pt x="473" y="2701"/>
                    <a:pt x="539" y="2691"/>
                  </a:cubicBezTo>
                  <a:cubicBezTo>
                    <a:pt x="520" y="2177"/>
                    <a:pt x="454" y="1360"/>
                    <a:pt x="350" y="779"/>
                  </a:cubicBezTo>
                  <a:cubicBezTo>
                    <a:pt x="327" y="647"/>
                    <a:pt x="303" y="529"/>
                    <a:pt x="275" y="430"/>
                  </a:cubicBezTo>
                  <a:lnTo>
                    <a:pt x="346" y="2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70" name="Google Shape;4170;p38"/>
          <p:cNvSpPr/>
          <p:nvPr/>
        </p:nvSpPr>
        <p:spPr>
          <a:xfrm rot="888986">
            <a:off x="5482171" y="1545198"/>
            <a:ext cx="324662" cy="190057"/>
          </a:xfrm>
          <a:custGeom>
            <a:avLst/>
            <a:gdLst/>
            <a:ahLst/>
            <a:cxnLst/>
            <a:rect l="l" t="t" r="r" b="b"/>
            <a:pathLst>
              <a:path w="3377" h="1977" extrusionOk="0">
                <a:moveTo>
                  <a:pt x="2439" y="1"/>
                </a:moveTo>
                <a:cubicBezTo>
                  <a:pt x="1560" y="1"/>
                  <a:pt x="314" y="174"/>
                  <a:pt x="57" y="422"/>
                </a:cubicBezTo>
                <a:cubicBezTo>
                  <a:pt x="33" y="445"/>
                  <a:pt x="14" y="474"/>
                  <a:pt x="0" y="507"/>
                </a:cubicBezTo>
                <a:cubicBezTo>
                  <a:pt x="114" y="776"/>
                  <a:pt x="345" y="1026"/>
                  <a:pt x="652" y="1229"/>
                </a:cubicBezTo>
                <a:cubicBezTo>
                  <a:pt x="902" y="1366"/>
                  <a:pt x="1261" y="1513"/>
                  <a:pt x="1582" y="1588"/>
                </a:cubicBezTo>
                <a:cubicBezTo>
                  <a:pt x="1601" y="1593"/>
                  <a:pt x="1620" y="1593"/>
                  <a:pt x="1634" y="1597"/>
                </a:cubicBezTo>
                <a:cubicBezTo>
                  <a:pt x="1615" y="1357"/>
                  <a:pt x="1577" y="1135"/>
                  <a:pt x="1506" y="970"/>
                </a:cubicBezTo>
                <a:cubicBezTo>
                  <a:pt x="1778" y="919"/>
                  <a:pt x="2128" y="893"/>
                  <a:pt x="2407" y="893"/>
                </a:cubicBezTo>
                <a:cubicBezTo>
                  <a:pt x="2654" y="893"/>
                  <a:pt x="2845" y="913"/>
                  <a:pt x="2880" y="955"/>
                </a:cubicBezTo>
                <a:cubicBezTo>
                  <a:pt x="2923" y="1012"/>
                  <a:pt x="2965" y="1262"/>
                  <a:pt x="3013" y="1607"/>
                </a:cubicBezTo>
                <a:lnTo>
                  <a:pt x="2658" y="1555"/>
                </a:lnTo>
                <a:cubicBezTo>
                  <a:pt x="2656" y="1555"/>
                  <a:pt x="2653" y="1555"/>
                  <a:pt x="2650" y="1555"/>
                </a:cubicBezTo>
                <a:cubicBezTo>
                  <a:pt x="2611" y="1555"/>
                  <a:pt x="2573" y="1586"/>
                  <a:pt x="2569" y="1631"/>
                </a:cubicBezTo>
                <a:lnTo>
                  <a:pt x="2555" y="1805"/>
                </a:lnTo>
                <a:cubicBezTo>
                  <a:pt x="2550" y="1852"/>
                  <a:pt x="2578" y="1895"/>
                  <a:pt x="2621" y="1900"/>
                </a:cubicBezTo>
                <a:lnTo>
                  <a:pt x="3050" y="1966"/>
                </a:lnTo>
                <a:lnTo>
                  <a:pt x="3131" y="1975"/>
                </a:lnTo>
                <a:cubicBezTo>
                  <a:pt x="3136" y="1976"/>
                  <a:pt x="3140" y="1977"/>
                  <a:pt x="3145" y="1977"/>
                </a:cubicBezTo>
                <a:cubicBezTo>
                  <a:pt x="3181" y="1977"/>
                  <a:pt x="3211" y="1946"/>
                  <a:pt x="3216" y="1904"/>
                </a:cubicBezTo>
                <a:lnTo>
                  <a:pt x="3235" y="1725"/>
                </a:lnTo>
                <a:cubicBezTo>
                  <a:pt x="3239" y="1678"/>
                  <a:pt x="3206" y="1635"/>
                  <a:pt x="3164" y="1631"/>
                </a:cubicBezTo>
                <a:lnTo>
                  <a:pt x="3093" y="1621"/>
                </a:lnTo>
                <a:lnTo>
                  <a:pt x="3022" y="1612"/>
                </a:lnTo>
                <a:cubicBezTo>
                  <a:pt x="3050" y="1602"/>
                  <a:pt x="3074" y="1597"/>
                  <a:pt x="3102" y="1588"/>
                </a:cubicBezTo>
                <a:cubicBezTo>
                  <a:pt x="3206" y="1083"/>
                  <a:pt x="3376" y="181"/>
                  <a:pt x="3277" y="115"/>
                </a:cubicBezTo>
                <a:cubicBezTo>
                  <a:pt x="3154" y="36"/>
                  <a:pt x="2834" y="1"/>
                  <a:pt x="2439" y="1"/>
                </a:cubicBezTo>
                <a:close/>
              </a:path>
            </a:pathLst>
          </a:custGeom>
          <a:solidFill>
            <a:srgbClr val="B63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Persona AI Assistant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sz="2200" dirty="0">
                <a:solidFill>
                  <a:schemeClr val="accent3"/>
                </a:solidFill>
              </a:rPr>
              <a:t>By Jean-Denis DRANE</a:t>
            </a:r>
            <a:endParaRPr sz="2200" dirty="0">
              <a:solidFill>
                <a:schemeClr val="accent3"/>
              </a:solidFill>
            </a:endParaRPr>
          </a:p>
        </p:txBody>
      </p:sp>
      <p:sp>
        <p:nvSpPr>
          <p:cNvPr id="4172" name="Google Shape;4172;p38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Ironhack AI Bootcamp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May-July2025</a:t>
            </a:r>
            <a:endParaRPr dirty="0"/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81" name="Google Shape;4181;p38"/>
          <p:cNvGrpSpPr/>
          <p:nvPr/>
        </p:nvGrpSpPr>
        <p:grpSpPr>
          <a:xfrm>
            <a:off x="3345401" y="2988774"/>
            <a:ext cx="1106171" cy="949073"/>
            <a:chOff x="3728488" y="875743"/>
            <a:chExt cx="1044543" cy="896197"/>
          </a:xfrm>
        </p:grpSpPr>
        <p:sp>
          <p:nvSpPr>
            <p:cNvPr id="4182" name="Google Shape;4182;p38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AD2D5151-C9F4-8D51-40B0-5AADAA07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BC566AC4-9CA5-3CC6-45C8-D656E5DB6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Demo</a:t>
            </a:r>
            <a:endParaRPr dirty="0"/>
          </a:p>
        </p:txBody>
      </p:sp>
      <p:sp>
        <p:nvSpPr>
          <p:cNvPr id="4226" name="Google Shape;4226;p39">
            <a:extLst>
              <a:ext uri="{FF2B5EF4-FFF2-40B4-BE49-F238E27FC236}">
                <a16:creationId xmlns:a16="http://schemas.microsoft.com/office/drawing/2014/main" id="{8C1415AB-26AE-D709-EC32-D622A74857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764" y="2493817"/>
            <a:ext cx="7640782" cy="389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>
              <a:buNone/>
            </a:pPr>
            <a:r>
              <a:rPr lang="fr-FR" sz="1800" b="1" dirty="0">
                <a:solidFill>
                  <a:schemeClr val="tx1"/>
                </a:solidFill>
                <a:hlinkClick r:id="rId3"/>
              </a:rPr>
              <a:t>https://huggingface.co/spaces/JeanDenisD/multi-persona-ai-assistant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5D47134E-53BA-6F6B-4E95-42376629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ED9ED5D4-D58F-27BD-8F4A-C32ED19F5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4196" y="1835907"/>
            <a:ext cx="2806259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>
                <a:solidFill>
                  <a:schemeClr val="accent3"/>
                </a:solidFill>
              </a:rPr>
              <a:t>Thanks</a:t>
            </a:r>
            <a:r>
              <a:rPr lang="en" sz="6000" dirty="0"/>
              <a:t>!</a:t>
            </a:r>
            <a:endParaRPr sz="6000" dirty="0"/>
          </a:p>
        </p:txBody>
      </p:sp>
      <p:grpSp>
        <p:nvGrpSpPr>
          <p:cNvPr id="4" name="Google Shape;7646;p72">
            <a:extLst>
              <a:ext uri="{FF2B5EF4-FFF2-40B4-BE49-F238E27FC236}">
                <a16:creationId xmlns:a16="http://schemas.microsoft.com/office/drawing/2014/main" id="{CB7AC77A-165B-93FF-4D93-DD7F43669490}"/>
              </a:ext>
            </a:extLst>
          </p:cNvPr>
          <p:cNvGrpSpPr/>
          <p:nvPr/>
        </p:nvGrpSpPr>
        <p:grpSpPr>
          <a:xfrm rot="514052">
            <a:off x="6132307" y="1607349"/>
            <a:ext cx="1792778" cy="1928809"/>
            <a:chOff x="4564726" y="2613707"/>
            <a:chExt cx="1955192" cy="2103546"/>
          </a:xfrm>
        </p:grpSpPr>
        <p:sp>
          <p:nvSpPr>
            <p:cNvPr id="5" name="Google Shape;7647;p72">
              <a:extLst>
                <a:ext uri="{FF2B5EF4-FFF2-40B4-BE49-F238E27FC236}">
                  <a16:creationId xmlns:a16="http://schemas.microsoft.com/office/drawing/2014/main" id="{F980E4E5-CD30-0891-7C02-A6C7477C15CD}"/>
                </a:ext>
              </a:extLst>
            </p:cNvPr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7648;p72">
              <a:extLst>
                <a:ext uri="{FF2B5EF4-FFF2-40B4-BE49-F238E27FC236}">
                  <a16:creationId xmlns:a16="http://schemas.microsoft.com/office/drawing/2014/main" id="{215F9A3B-BB33-D42F-AA62-B63622D3CE93}"/>
                </a:ext>
              </a:extLst>
            </p:cNvPr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7649;p72">
              <a:extLst>
                <a:ext uri="{FF2B5EF4-FFF2-40B4-BE49-F238E27FC236}">
                  <a16:creationId xmlns:a16="http://schemas.microsoft.com/office/drawing/2014/main" id="{68483C64-7B91-5646-BBF4-CC7134BF9686}"/>
                </a:ext>
              </a:extLst>
            </p:cNvPr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7650;p72">
              <a:extLst>
                <a:ext uri="{FF2B5EF4-FFF2-40B4-BE49-F238E27FC236}">
                  <a16:creationId xmlns:a16="http://schemas.microsoft.com/office/drawing/2014/main" id="{3CAA7E63-610A-845B-DD38-258600FA8E73}"/>
                </a:ext>
              </a:extLst>
            </p:cNvPr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7651;p72">
              <a:extLst>
                <a:ext uri="{FF2B5EF4-FFF2-40B4-BE49-F238E27FC236}">
                  <a16:creationId xmlns:a16="http://schemas.microsoft.com/office/drawing/2014/main" id="{0926FFEE-27F8-B301-8240-A3483536378B}"/>
                </a:ext>
              </a:extLst>
            </p:cNvPr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7652;p72">
              <a:extLst>
                <a:ext uri="{FF2B5EF4-FFF2-40B4-BE49-F238E27FC236}">
                  <a16:creationId xmlns:a16="http://schemas.microsoft.com/office/drawing/2014/main" id="{BB878F3D-CA76-7CC9-E6FD-1D54A5E6CB4A}"/>
                </a:ext>
              </a:extLst>
            </p:cNvPr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7653;p72">
              <a:extLst>
                <a:ext uri="{FF2B5EF4-FFF2-40B4-BE49-F238E27FC236}">
                  <a16:creationId xmlns:a16="http://schemas.microsoft.com/office/drawing/2014/main" id="{0D495800-F698-6F8B-3962-CD37056CF33E}"/>
                </a:ext>
              </a:extLst>
            </p:cNvPr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654;p72">
              <a:extLst>
                <a:ext uri="{FF2B5EF4-FFF2-40B4-BE49-F238E27FC236}">
                  <a16:creationId xmlns:a16="http://schemas.microsoft.com/office/drawing/2014/main" id="{85375417-6E51-8B26-29FD-47C9582CF961}"/>
                </a:ext>
              </a:extLst>
            </p:cNvPr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655;p72">
              <a:extLst>
                <a:ext uri="{FF2B5EF4-FFF2-40B4-BE49-F238E27FC236}">
                  <a16:creationId xmlns:a16="http://schemas.microsoft.com/office/drawing/2014/main" id="{E50997A8-18C4-E6D1-CBCC-ABD2D3709F4A}"/>
                </a:ext>
              </a:extLst>
            </p:cNvPr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656;p72">
              <a:extLst>
                <a:ext uri="{FF2B5EF4-FFF2-40B4-BE49-F238E27FC236}">
                  <a16:creationId xmlns:a16="http://schemas.microsoft.com/office/drawing/2014/main" id="{F1D93AFC-B763-9CED-B448-3C29901D8C8C}"/>
                </a:ext>
              </a:extLst>
            </p:cNvPr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7657;p72">
              <a:extLst>
                <a:ext uri="{FF2B5EF4-FFF2-40B4-BE49-F238E27FC236}">
                  <a16:creationId xmlns:a16="http://schemas.microsoft.com/office/drawing/2014/main" id="{D8883069-9F1C-E27E-5E4A-F6303DEB9B9F}"/>
                </a:ext>
              </a:extLst>
            </p:cNvPr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7658;p72">
              <a:extLst>
                <a:ext uri="{FF2B5EF4-FFF2-40B4-BE49-F238E27FC236}">
                  <a16:creationId xmlns:a16="http://schemas.microsoft.com/office/drawing/2014/main" id="{CECD8AF3-59A6-B6FE-1B11-CE90C45F00DA}"/>
                </a:ext>
              </a:extLst>
            </p:cNvPr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7659;p72">
              <a:extLst>
                <a:ext uri="{FF2B5EF4-FFF2-40B4-BE49-F238E27FC236}">
                  <a16:creationId xmlns:a16="http://schemas.microsoft.com/office/drawing/2014/main" id="{59565845-AA4C-22E1-8120-EC42E7A39747}"/>
                </a:ext>
              </a:extLst>
            </p:cNvPr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7660;p72">
              <a:extLst>
                <a:ext uri="{FF2B5EF4-FFF2-40B4-BE49-F238E27FC236}">
                  <a16:creationId xmlns:a16="http://schemas.microsoft.com/office/drawing/2014/main" id="{EAF39AE9-8601-BC2B-4B3F-834199C1E032}"/>
                </a:ext>
              </a:extLst>
            </p:cNvPr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7661;p72">
              <a:extLst>
                <a:ext uri="{FF2B5EF4-FFF2-40B4-BE49-F238E27FC236}">
                  <a16:creationId xmlns:a16="http://schemas.microsoft.com/office/drawing/2014/main" id="{03FB0B69-EF84-2547-C941-4F450E42763D}"/>
                </a:ext>
              </a:extLst>
            </p:cNvPr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7662;p72">
              <a:extLst>
                <a:ext uri="{FF2B5EF4-FFF2-40B4-BE49-F238E27FC236}">
                  <a16:creationId xmlns:a16="http://schemas.microsoft.com/office/drawing/2014/main" id="{380F17F6-9C88-C1D1-F6C9-859C962C014B}"/>
                </a:ext>
              </a:extLst>
            </p:cNvPr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7663;p72">
              <a:extLst>
                <a:ext uri="{FF2B5EF4-FFF2-40B4-BE49-F238E27FC236}">
                  <a16:creationId xmlns:a16="http://schemas.microsoft.com/office/drawing/2014/main" id="{12A1D2E4-6443-E8AD-D1F4-47F1E262CD45}"/>
                </a:ext>
              </a:extLst>
            </p:cNvPr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7664;p72">
              <a:extLst>
                <a:ext uri="{FF2B5EF4-FFF2-40B4-BE49-F238E27FC236}">
                  <a16:creationId xmlns:a16="http://schemas.microsoft.com/office/drawing/2014/main" id="{750F35C8-B23F-D75C-0292-4A7F29D13AFC}"/>
                </a:ext>
              </a:extLst>
            </p:cNvPr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7665;p72">
              <a:extLst>
                <a:ext uri="{FF2B5EF4-FFF2-40B4-BE49-F238E27FC236}">
                  <a16:creationId xmlns:a16="http://schemas.microsoft.com/office/drawing/2014/main" id="{1557F0D3-2899-41BA-A45E-0EB78472BBDA}"/>
                </a:ext>
              </a:extLst>
            </p:cNvPr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7666;p72">
              <a:extLst>
                <a:ext uri="{FF2B5EF4-FFF2-40B4-BE49-F238E27FC236}">
                  <a16:creationId xmlns:a16="http://schemas.microsoft.com/office/drawing/2014/main" id="{985514A9-7750-5E82-978A-ECF48DF2B5A2}"/>
                </a:ext>
              </a:extLst>
            </p:cNvPr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7667;p72">
              <a:extLst>
                <a:ext uri="{FF2B5EF4-FFF2-40B4-BE49-F238E27FC236}">
                  <a16:creationId xmlns:a16="http://schemas.microsoft.com/office/drawing/2014/main" id="{248B47ED-287C-6761-A05F-4BA1AC430704}"/>
                </a:ext>
              </a:extLst>
            </p:cNvPr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668;p72">
              <a:extLst>
                <a:ext uri="{FF2B5EF4-FFF2-40B4-BE49-F238E27FC236}">
                  <a16:creationId xmlns:a16="http://schemas.microsoft.com/office/drawing/2014/main" id="{F619FA73-AC07-B552-455A-214103AB059E}"/>
                </a:ext>
              </a:extLst>
            </p:cNvPr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669;p72">
              <a:extLst>
                <a:ext uri="{FF2B5EF4-FFF2-40B4-BE49-F238E27FC236}">
                  <a16:creationId xmlns:a16="http://schemas.microsoft.com/office/drawing/2014/main" id="{49F83321-A6CB-7837-D243-AF2AE7572E83}"/>
                </a:ext>
              </a:extLst>
            </p:cNvPr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670;p72">
              <a:extLst>
                <a:ext uri="{FF2B5EF4-FFF2-40B4-BE49-F238E27FC236}">
                  <a16:creationId xmlns:a16="http://schemas.microsoft.com/office/drawing/2014/main" id="{1F68ED8A-DA07-9053-E6EF-AB8853756A4D}"/>
                </a:ext>
              </a:extLst>
            </p:cNvPr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671;p72">
              <a:extLst>
                <a:ext uri="{FF2B5EF4-FFF2-40B4-BE49-F238E27FC236}">
                  <a16:creationId xmlns:a16="http://schemas.microsoft.com/office/drawing/2014/main" id="{3044AAA2-BDB7-56DE-BDEF-D06BF9F1A9BE}"/>
                </a:ext>
              </a:extLst>
            </p:cNvPr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7672;p72">
              <a:extLst>
                <a:ext uri="{FF2B5EF4-FFF2-40B4-BE49-F238E27FC236}">
                  <a16:creationId xmlns:a16="http://schemas.microsoft.com/office/drawing/2014/main" id="{1CF071C9-4A8A-4E6C-C0C5-800DA066E705}"/>
                </a:ext>
              </a:extLst>
            </p:cNvPr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7673;p72">
              <a:extLst>
                <a:ext uri="{FF2B5EF4-FFF2-40B4-BE49-F238E27FC236}">
                  <a16:creationId xmlns:a16="http://schemas.microsoft.com/office/drawing/2014/main" id="{40C4F148-7973-B138-7CD7-60CD21BB653A}"/>
                </a:ext>
              </a:extLst>
            </p:cNvPr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7674;p72">
              <a:extLst>
                <a:ext uri="{FF2B5EF4-FFF2-40B4-BE49-F238E27FC236}">
                  <a16:creationId xmlns:a16="http://schemas.microsoft.com/office/drawing/2014/main" id="{A278E558-4BF6-2E4E-67B1-0C3D73F96B50}"/>
                </a:ext>
              </a:extLst>
            </p:cNvPr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7675;p72">
              <a:extLst>
                <a:ext uri="{FF2B5EF4-FFF2-40B4-BE49-F238E27FC236}">
                  <a16:creationId xmlns:a16="http://schemas.microsoft.com/office/drawing/2014/main" id="{090DEC21-9DD2-87CF-E906-949F8AA9330B}"/>
                </a:ext>
              </a:extLst>
            </p:cNvPr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7676;p72">
              <a:extLst>
                <a:ext uri="{FF2B5EF4-FFF2-40B4-BE49-F238E27FC236}">
                  <a16:creationId xmlns:a16="http://schemas.microsoft.com/office/drawing/2014/main" id="{4594BE22-669C-9BBD-54B5-FA3A6D11AAD4}"/>
                </a:ext>
              </a:extLst>
            </p:cNvPr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7677;p72">
              <a:extLst>
                <a:ext uri="{FF2B5EF4-FFF2-40B4-BE49-F238E27FC236}">
                  <a16:creationId xmlns:a16="http://schemas.microsoft.com/office/drawing/2014/main" id="{FC9B587B-B70A-9D27-49FC-14195A442A7F}"/>
                </a:ext>
              </a:extLst>
            </p:cNvPr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678;p72">
              <a:extLst>
                <a:ext uri="{FF2B5EF4-FFF2-40B4-BE49-F238E27FC236}">
                  <a16:creationId xmlns:a16="http://schemas.microsoft.com/office/drawing/2014/main" id="{E1F9EC92-F5AB-0E60-6447-0DD661104C01}"/>
                </a:ext>
              </a:extLst>
            </p:cNvPr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679;p72">
              <a:extLst>
                <a:ext uri="{FF2B5EF4-FFF2-40B4-BE49-F238E27FC236}">
                  <a16:creationId xmlns:a16="http://schemas.microsoft.com/office/drawing/2014/main" id="{5F314FAD-AD72-3E4A-E182-BF1D041E0B1A}"/>
                </a:ext>
              </a:extLst>
            </p:cNvPr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680;p72">
              <a:extLst>
                <a:ext uri="{FF2B5EF4-FFF2-40B4-BE49-F238E27FC236}">
                  <a16:creationId xmlns:a16="http://schemas.microsoft.com/office/drawing/2014/main" id="{FF1A01E5-9A33-20AE-2C8C-3276E112558F}"/>
                </a:ext>
              </a:extLst>
            </p:cNvPr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7681;p72">
              <a:extLst>
                <a:ext uri="{FF2B5EF4-FFF2-40B4-BE49-F238E27FC236}">
                  <a16:creationId xmlns:a16="http://schemas.microsoft.com/office/drawing/2014/main" id="{FEB4768A-8895-F688-9664-293F5EDCEA88}"/>
                </a:ext>
              </a:extLst>
            </p:cNvPr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7682;p72">
              <a:extLst>
                <a:ext uri="{FF2B5EF4-FFF2-40B4-BE49-F238E27FC236}">
                  <a16:creationId xmlns:a16="http://schemas.microsoft.com/office/drawing/2014/main" id="{B294A0DA-6CBC-742D-8D1B-1E5FE97D4CA7}"/>
                </a:ext>
              </a:extLst>
            </p:cNvPr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7683;p72">
              <a:extLst>
                <a:ext uri="{FF2B5EF4-FFF2-40B4-BE49-F238E27FC236}">
                  <a16:creationId xmlns:a16="http://schemas.microsoft.com/office/drawing/2014/main" id="{F68091B8-116C-C804-4C3F-A6F27E08863B}"/>
                </a:ext>
              </a:extLst>
            </p:cNvPr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7684;p72">
              <a:extLst>
                <a:ext uri="{FF2B5EF4-FFF2-40B4-BE49-F238E27FC236}">
                  <a16:creationId xmlns:a16="http://schemas.microsoft.com/office/drawing/2014/main" id="{FB7E8DCF-0C4F-B3BA-F153-C73A118F3B42}"/>
                </a:ext>
              </a:extLst>
            </p:cNvPr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7685;p72">
              <a:extLst>
                <a:ext uri="{FF2B5EF4-FFF2-40B4-BE49-F238E27FC236}">
                  <a16:creationId xmlns:a16="http://schemas.microsoft.com/office/drawing/2014/main" id="{BA90F74F-2279-FEC7-0E70-29F4A6036E09}"/>
                </a:ext>
              </a:extLst>
            </p:cNvPr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54" name="Google Shape;7686;p72">
                <a:extLst>
                  <a:ext uri="{FF2B5EF4-FFF2-40B4-BE49-F238E27FC236}">
                    <a16:creationId xmlns:a16="http://schemas.microsoft.com/office/drawing/2014/main" id="{AA62F69B-ED9E-3E7D-3EE6-C0B34CA20F24}"/>
                  </a:ext>
                </a:extLst>
              </p:cNvPr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687;p72">
                <a:extLst>
                  <a:ext uri="{FF2B5EF4-FFF2-40B4-BE49-F238E27FC236}">
                    <a16:creationId xmlns:a16="http://schemas.microsoft.com/office/drawing/2014/main" id="{9CD574B1-E3F1-D357-A0EF-1E52555B89C3}"/>
                  </a:ext>
                </a:extLst>
              </p:cNvPr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7688;p72">
                <a:extLst>
                  <a:ext uri="{FF2B5EF4-FFF2-40B4-BE49-F238E27FC236}">
                    <a16:creationId xmlns:a16="http://schemas.microsoft.com/office/drawing/2014/main" id="{E3977907-EF0A-2813-77B0-507379F02303}"/>
                  </a:ext>
                </a:extLst>
              </p:cNvPr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7689;p72">
                <a:extLst>
                  <a:ext uri="{FF2B5EF4-FFF2-40B4-BE49-F238E27FC236}">
                    <a16:creationId xmlns:a16="http://schemas.microsoft.com/office/drawing/2014/main" id="{1F42D864-C6A5-1D8C-0189-A109A6CEED61}"/>
                  </a:ext>
                </a:extLst>
              </p:cNvPr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7690;p72">
                <a:extLst>
                  <a:ext uri="{FF2B5EF4-FFF2-40B4-BE49-F238E27FC236}">
                    <a16:creationId xmlns:a16="http://schemas.microsoft.com/office/drawing/2014/main" id="{9E2F98C1-528C-35F0-7EC5-5E20D6733AFF}"/>
                  </a:ext>
                </a:extLst>
              </p:cNvPr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7691;p72">
                <a:extLst>
                  <a:ext uri="{FF2B5EF4-FFF2-40B4-BE49-F238E27FC236}">
                    <a16:creationId xmlns:a16="http://schemas.microsoft.com/office/drawing/2014/main" id="{F36BA9AE-F263-DC79-2A29-D36BE3A4D802}"/>
                  </a:ext>
                </a:extLst>
              </p:cNvPr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7692;p72">
                <a:extLst>
                  <a:ext uri="{FF2B5EF4-FFF2-40B4-BE49-F238E27FC236}">
                    <a16:creationId xmlns:a16="http://schemas.microsoft.com/office/drawing/2014/main" id="{63FE2B5C-FFA9-0D7D-E0BD-787B1F7B9480}"/>
                  </a:ext>
                </a:extLst>
              </p:cNvPr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7693;p72">
                <a:extLst>
                  <a:ext uri="{FF2B5EF4-FFF2-40B4-BE49-F238E27FC236}">
                    <a16:creationId xmlns:a16="http://schemas.microsoft.com/office/drawing/2014/main" id="{C8292220-B4D1-D3E5-0F47-8E2AFEE1E374}"/>
                  </a:ext>
                </a:extLst>
              </p:cNvPr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7694;p72">
                <a:extLst>
                  <a:ext uri="{FF2B5EF4-FFF2-40B4-BE49-F238E27FC236}">
                    <a16:creationId xmlns:a16="http://schemas.microsoft.com/office/drawing/2014/main" id="{0978AE22-BE08-75DE-4893-019755DA42A5}"/>
                  </a:ext>
                </a:extLst>
              </p:cNvPr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7695;p72">
                <a:extLst>
                  <a:ext uri="{FF2B5EF4-FFF2-40B4-BE49-F238E27FC236}">
                    <a16:creationId xmlns:a16="http://schemas.microsoft.com/office/drawing/2014/main" id="{0D5BA8F4-2BAD-0D32-C481-A6CE301A64EB}"/>
                  </a:ext>
                </a:extLst>
              </p:cNvPr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4" name="Google Shape;7696;p72">
                <a:extLst>
                  <a:ext uri="{FF2B5EF4-FFF2-40B4-BE49-F238E27FC236}">
                    <a16:creationId xmlns:a16="http://schemas.microsoft.com/office/drawing/2014/main" id="{09CEA1CC-87CA-8E07-D3CF-EFA7BAEDFD35}"/>
                  </a:ext>
                </a:extLst>
              </p:cNvPr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7697;p72">
              <a:extLst>
                <a:ext uri="{FF2B5EF4-FFF2-40B4-BE49-F238E27FC236}">
                  <a16:creationId xmlns:a16="http://schemas.microsoft.com/office/drawing/2014/main" id="{50408891-189C-6AA7-67C9-D6BFD17F13E8}"/>
                </a:ext>
              </a:extLst>
            </p:cNvPr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45" name="Google Shape;7698;p72">
                <a:extLst>
                  <a:ext uri="{FF2B5EF4-FFF2-40B4-BE49-F238E27FC236}">
                    <a16:creationId xmlns:a16="http://schemas.microsoft.com/office/drawing/2014/main" id="{646DA0EE-1696-155F-3D19-FA1B3FB89FD7}"/>
                  </a:ext>
                </a:extLst>
              </p:cNvPr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699;p72">
                <a:extLst>
                  <a:ext uri="{FF2B5EF4-FFF2-40B4-BE49-F238E27FC236}">
                    <a16:creationId xmlns:a16="http://schemas.microsoft.com/office/drawing/2014/main" id="{3AA15BFA-17D3-F456-4B41-6B0E0395FB3F}"/>
                  </a:ext>
                </a:extLst>
              </p:cNvPr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700;p72">
                <a:extLst>
                  <a:ext uri="{FF2B5EF4-FFF2-40B4-BE49-F238E27FC236}">
                    <a16:creationId xmlns:a16="http://schemas.microsoft.com/office/drawing/2014/main" id="{89B12A58-EDF0-5124-D40D-5C347B3B03FC}"/>
                  </a:ext>
                </a:extLst>
              </p:cNvPr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701;p72">
                <a:extLst>
                  <a:ext uri="{FF2B5EF4-FFF2-40B4-BE49-F238E27FC236}">
                    <a16:creationId xmlns:a16="http://schemas.microsoft.com/office/drawing/2014/main" id="{875401E5-D9EA-230B-86EA-C3D74545F9B6}"/>
                  </a:ext>
                </a:extLst>
              </p:cNvPr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702;p72">
                <a:extLst>
                  <a:ext uri="{FF2B5EF4-FFF2-40B4-BE49-F238E27FC236}">
                    <a16:creationId xmlns:a16="http://schemas.microsoft.com/office/drawing/2014/main" id="{9A4D0729-813C-0763-64BD-E2A9C7521115}"/>
                  </a:ext>
                </a:extLst>
              </p:cNvPr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7703;p72">
                <a:extLst>
                  <a:ext uri="{FF2B5EF4-FFF2-40B4-BE49-F238E27FC236}">
                    <a16:creationId xmlns:a16="http://schemas.microsoft.com/office/drawing/2014/main" id="{8BEAD554-B6B8-DE71-2F53-79C3576D83F0}"/>
                  </a:ext>
                </a:extLst>
              </p:cNvPr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7704;p72">
                <a:extLst>
                  <a:ext uri="{FF2B5EF4-FFF2-40B4-BE49-F238E27FC236}">
                    <a16:creationId xmlns:a16="http://schemas.microsoft.com/office/drawing/2014/main" id="{E25EA0F2-69F9-FD33-07C4-62B152AAE96C}"/>
                  </a:ext>
                </a:extLst>
              </p:cNvPr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7705;p72">
                <a:extLst>
                  <a:ext uri="{FF2B5EF4-FFF2-40B4-BE49-F238E27FC236}">
                    <a16:creationId xmlns:a16="http://schemas.microsoft.com/office/drawing/2014/main" id="{FE9C8CC7-5305-6AC8-E27A-6BFD996DB422}"/>
                  </a:ext>
                </a:extLst>
              </p:cNvPr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7706;p72">
                <a:extLst>
                  <a:ext uri="{FF2B5EF4-FFF2-40B4-BE49-F238E27FC236}">
                    <a16:creationId xmlns:a16="http://schemas.microsoft.com/office/drawing/2014/main" id="{B6C7877B-BEBA-5B0B-71F4-1ACFF75C9749}"/>
                  </a:ext>
                </a:extLst>
              </p:cNvPr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27" name="Google Shape;7707;p72">
            <a:extLst>
              <a:ext uri="{FF2B5EF4-FFF2-40B4-BE49-F238E27FC236}">
                <a16:creationId xmlns:a16="http://schemas.microsoft.com/office/drawing/2014/main" id="{C8FAA8DB-8C71-FA00-0CE7-CD3A96257557}"/>
              </a:ext>
            </a:extLst>
          </p:cNvPr>
          <p:cNvGrpSpPr/>
          <p:nvPr/>
        </p:nvGrpSpPr>
        <p:grpSpPr>
          <a:xfrm>
            <a:off x="2088365" y="1902638"/>
            <a:ext cx="986989" cy="846817"/>
            <a:chOff x="3728488" y="875743"/>
            <a:chExt cx="1044543" cy="896197"/>
          </a:xfrm>
        </p:grpSpPr>
        <p:sp>
          <p:nvSpPr>
            <p:cNvPr id="4228" name="Google Shape;7708;p72">
              <a:extLst>
                <a:ext uri="{FF2B5EF4-FFF2-40B4-BE49-F238E27FC236}">
                  <a16:creationId xmlns:a16="http://schemas.microsoft.com/office/drawing/2014/main" id="{F1BFE1E9-0C95-D51F-AE39-A8996EDEF1B4}"/>
                </a:ext>
              </a:extLst>
            </p:cNvPr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9" name="Google Shape;7709;p72">
              <a:extLst>
                <a:ext uri="{FF2B5EF4-FFF2-40B4-BE49-F238E27FC236}">
                  <a16:creationId xmlns:a16="http://schemas.microsoft.com/office/drawing/2014/main" id="{7F4D4F3B-358B-15FB-19DF-C06FD87D3357}"/>
                </a:ext>
              </a:extLst>
            </p:cNvPr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0" name="Google Shape;7710;p72">
              <a:extLst>
                <a:ext uri="{FF2B5EF4-FFF2-40B4-BE49-F238E27FC236}">
                  <a16:creationId xmlns:a16="http://schemas.microsoft.com/office/drawing/2014/main" id="{9128A52E-265E-77A9-8979-1E4E84864EE7}"/>
                </a:ext>
              </a:extLst>
            </p:cNvPr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1" name="Google Shape;7711;p72">
              <a:extLst>
                <a:ext uri="{FF2B5EF4-FFF2-40B4-BE49-F238E27FC236}">
                  <a16:creationId xmlns:a16="http://schemas.microsoft.com/office/drawing/2014/main" id="{7820F164-048F-C895-7A5E-0A6EE100A32E}"/>
                </a:ext>
              </a:extLst>
            </p:cNvPr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2" name="Google Shape;7712;p72">
              <a:extLst>
                <a:ext uri="{FF2B5EF4-FFF2-40B4-BE49-F238E27FC236}">
                  <a16:creationId xmlns:a16="http://schemas.microsoft.com/office/drawing/2014/main" id="{968A9145-DD54-1EB8-72C8-11F61D4BC834}"/>
                </a:ext>
              </a:extLst>
            </p:cNvPr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3" name="Google Shape;7713;p72">
              <a:extLst>
                <a:ext uri="{FF2B5EF4-FFF2-40B4-BE49-F238E27FC236}">
                  <a16:creationId xmlns:a16="http://schemas.microsoft.com/office/drawing/2014/main" id="{B81859DC-34F8-A94F-0E2A-0D40B8281D7A}"/>
                </a:ext>
              </a:extLst>
            </p:cNvPr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4" name="Google Shape;7714;p72">
              <a:extLst>
                <a:ext uri="{FF2B5EF4-FFF2-40B4-BE49-F238E27FC236}">
                  <a16:creationId xmlns:a16="http://schemas.microsoft.com/office/drawing/2014/main" id="{90F14864-3098-F8C6-5FE2-6CD82ED4CA01}"/>
                </a:ext>
              </a:extLst>
            </p:cNvPr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5" name="Google Shape;7715;p72">
              <a:extLst>
                <a:ext uri="{FF2B5EF4-FFF2-40B4-BE49-F238E27FC236}">
                  <a16:creationId xmlns:a16="http://schemas.microsoft.com/office/drawing/2014/main" id="{0BC2140E-C06D-5AAC-02B5-C4AD3BAD3F8E}"/>
                </a:ext>
              </a:extLst>
            </p:cNvPr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6" name="Google Shape;7716;p72">
              <a:extLst>
                <a:ext uri="{FF2B5EF4-FFF2-40B4-BE49-F238E27FC236}">
                  <a16:creationId xmlns:a16="http://schemas.microsoft.com/office/drawing/2014/main" id="{B65C0CC6-62D5-E196-E007-C21BE90D8BB8}"/>
                </a:ext>
              </a:extLst>
            </p:cNvPr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7" name="Google Shape;7717;p72">
              <a:extLst>
                <a:ext uri="{FF2B5EF4-FFF2-40B4-BE49-F238E27FC236}">
                  <a16:creationId xmlns:a16="http://schemas.microsoft.com/office/drawing/2014/main" id="{424A8461-7888-1946-A58C-3BAE71DA1009}"/>
                </a:ext>
              </a:extLst>
            </p:cNvPr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8" name="Google Shape;7718;p72">
              <a:extLst>
                <a:ext uri="{FF2B5EF4-FFF2-40B4-BE49-F238E27FC236}">
                  <a16:creationId xmlns:a16="http://schemas.microsoft.com/office/drawing/2014/main" id="{5E86F772-746C-B3E2-EDBD-D915156557E8}"/>
                </a:ext>
              </a:extLst>
            </p:cNvPr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9" name="Google Shape;7719;p72">
              <a:extLst>
                <a:ext uri="{FF2B5EF4-FFF2-40B4-BE49-F238E27FC236}">
                  <a16:creationId xmlns:a16="http://schemas.microsoft.com/office/drawing/2014/main" id="{4A53C84D-53DB-DBEB-9796-54563F468F7F}"/>
                </a:ext>
              </a:extLst>
            </p:cNvPr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0" name="Google Shape;7720;p72">
              <a:extLst>
                <a:ext uri="{FF2B5EF4-FFF2-40B4-BE49-F238E27FC236}">
                  <a16:creationId xmlns:a16="http://schemas.microsoft.com/office/drawing/2014/main" id="{E97ADFCC-4135-DD7C-1225-2739BEE491B7}"/>
                </a:ext>
              </a:extLst>
            </p:cNvPr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1" name="Google Shape;7721;p72">
              <a:extLst>
                <a:ext uri="{FF2B5EF4-FFF2-40B4-BE49-F238E27FC236}">
                  <a16:creationId xmlns:a16="http://schemas.microsoft.com/office/drawing/2014/main" id="{9D859140-AFDA-ED41-FA31-57497F49EAF5}"/>
                </a:ext>
              </a:extLst>
            </p:cNvPr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2" name="Google Shape;7722;p72">
              <a:extLst>
                <a:ext uri="{FF2B5EF4-FFF2-40B4-BE49-F238E27FC236}">
                  <a16:creationId xmlns:a16="http://schemas.microsoft.com/office/drawing/2014/main" id="{CAC084EE-9938-E711-C217-C30758ADE40A}"/>
                </a:ext>
              </a:extLst>
            </p:cNvPr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3" name="Google Shape;7723;p72">
              <a:extLst>
                <a:ext uri="{FF2B5EF4-FFF2-40B4-BE49-F238E27FC236}">
                  <a16:creationId xmlns:a16="http://schemas.microsoft.com/office/drawing/2014/main" id="{8782E3D0-2042-385A-718A-8E08250764CC}"/>
                </a:ext>
              </a:extLst>
            </p:cNvPr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4" name="Google Shape;7724;p72">
              <a:extLst>
                <a:ext uri="{FF2B5EF4-FFF2-40B4-BE49-F238E27FC236}">
                  <a16:creationId xmlns:a16="http://schemas.microsoft.com/office/drawing/2014/main" id="{6E4613D0-A3EF-70AD-1611-62636A8EF587}"/>
                </a:ext>
              </a:extLst>
            </p:cNvPr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5" name="Google Shape;7725;p72">
              <a:extLst>
                <a:ext uri="{FF2B5EF4-FFF2-40B4-BE49-F238E27FC236}">
                  <a16:creationId xmlns:a16="http://schemas.microsoft.com/office/drawing/2014/main" id="{EBEB3420-493C-3A75-7421-E029DEE8902E}"/>
                </a:ext>
              </a:extLst>
            </p:cNvPr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6" name="Google Shape;7726;p72">
              <a:extLst>
                <a:ext uri="{FF2B5EF4-FFF2-40B4-BE49-F238E27FC236}">
                  <a16:creationId xmlns:a16="http://schemas.microsoft.com/office/drawing/2014/main" id="{22A7CD6F-39FA-F0D5-1C80-79A3636819A1}"/>
                </a:ext>
              </a:extLst>
            </p:cNvPr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7" name="Google Shape;7727;p72">
              <a:extLst>
                <a:ext uri="{FF2B5EF4-FFF2-40B4-BE49-F238E27FC236}">
                  <a16:creationId xmlns:a16="http://schemas.microsoft.com/office/drawing/2014/main" id="{9CABBCD6-1746-EC7D-B2AB-1D4822B936B7}"/>
                </a:ext>
              </a:extLst>
            </p:cNvPr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8" name="Google Shape;7728;p72">
              <a:extLst>
                <a:ext uri="{FF2B5EF4-FFF2-40B4-BE49-F238E27FC236}">
                  <a16:creationId xmlns:a16="http://schemas.microsoft.com/office/drawing/2014/main" id="{124B8146-868C-6F6B-48F5-36096BA07285}"/>
                </a:ext>
              </a:extLst>
            </p:cNvPr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9" name="Google Shape;7729;p72">
              <a:extLst>
                <a:ext uri="{FF2B5EF4-FFF2-40B4-BE49-F238E27FC236}">
                  <a16:creationId xmlns:a16="http://schemas.microsoft.com/office/drawing/2014/main" id="{4D758B75-A72D-225F-CDE8-FA2DE4D2235E}"/>
                </a:ext>
              </a:extLst>
            </p:cNvPr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0" name="Google Shape;7730;p72">
              <a:extLst>
                <a:ext uri="{FF2B5EF4-FFF2-40B4-BE49-F238E27FC236}">
                  <a16:creationId xmlns:a16="http://schemas.microsoft.com/office/drawing/2014/main" id="{9E717390-7A13-C299-552F-EB99CDF52553}"/>
                </a:ext>
              </a:extLst>
            </p:cNvPr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1" name="Google Shape;7731;p72">
              <a:extLst>
                <a:ext uri="{FF2B5EF4-FFF2-40B4-BE49-F238E27FC236}">
                  <a16:creationId xmlns:a16="http://schemas.microsoft.com/office/drawing/2014/main" id="{D6AE2665-7732-B54F-B125-1168B9CEA915}"/>
                </a:ext>
              </a:extLst>
            </p:cNvPr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2" name="Google Shape;7732;p72">
              <a:extLst>
                <a:ext uri="{FF2B5EF4-FFF2-40B4-BE49-F238E27FC236}">
                  <a16:creationId xmlns:a16="http://schemas.microsoft.com/office/drawing/2014/main" id="{6C53895F-86AD-7ACC-07B0-C51B61C83642}"/>
                </a:ext>
              </a:extLst>
            </p:cNvPr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3" name="Google Shape;7733;p72">
              <a:extLst>
                <a:ext uri="{FF2B5EF4-FFF2-40B4-BE49-F238E27FC236}">
                  <a16:creationId xmlns:a16="http://schemas.microsoft.com/office/drawing/2014/main" id="{E9AC3031-D779-7BBC-EC8C-56CCA7B964A5}"/>
                </a:ext>
              </a:extLst>
            </p:cNvPr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4" name="Google Shape;7734;p72">
              <a:extLst>
                <a:ext uri="{FF2B5EF4-FFF2-40B4-BE49-F238E27FC236}">
                  <a16:creationId xmlns:a16="http://schemas.microsoft.com/office/drawing/2014/main" id="{8AE19B84-4E22-500C-2715-8D392079E822}"/>
                </a:ext>
              </a:extLst>
            </p:cNvPr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5" name="Google Shape;7735;p72">
              <a:extLst>
                <a:ext uri="{FF2B5EF4-FFF2-40B4-BE49-F238E27FC236}">
                  <a16:creationId xmlns:a16="http://schemas.microsoft.com/office/drawing/2014/main" id="{DFFD84A4-8806-AFC4-47AF-0A2B7F8C5B8F}"/>
                </a:ext>
              </a:extLst>
            </p:cNvPr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6" name="Google Shape;7736;p72">
              <a:extLst>
                <a:ext uri="{FF2B5EF4-FFF2-40B4-BE49-F238E27FC236}">
                  <a16:creationId xmlns:a16="http://schemas.microsoft.com/office/drawing/2014/main" id="{9EC1CE26-9401-BC7C-131C-BC71000AE05C}"/>
                </a:ext>
              </a:extLst>
            </p:cNvPr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7" name="Google Shape;7737;p72">
              <a:extLst>
                <a:ext uri="{FF2B5EF4-FFF2-40B4-BE49-F238E27FC236}">
                  <a16:creationId xmlns:a16="http://schemas.microsoft.com/office/drawing/2014/main" id="{8F742C40-02B2-AF95-0402-B610EB4B96CE}"/>
                </a:ext>
              </a:extLst>
            </p:cNvPr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8" name="Google Shape;7738;p72">
              <a:extLst>
                <a:ext uri="{FF2B5EF4-FFF2-40B4-BE49-F238E27FC236}">
                  <a16:creationId xmlns:a16="http://schemas.microsoft.com/office/drawing/2014/main" id="{F88F1F83-5EE4-4C30-C92F-8C5025E31935}"/>
                </a:ext>
              </a:extLst>
            </p:cNvPr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9" name="Google Shape;7739;p72">
              <a:extLst>
                <a:ext uri="{FF2B5EF4-FFF2-40B4-BE49-F238E27FC236}">
                  <a16:creationId xmlns:a16="http://schemas.microsoft.com/office/drawing/2014/main" id="{C45A06A7-2D33-ED8B-CB94-B4042853ACE1}"/>
                </a:ext>
              </a:extLst>
            </p:cNvPr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0" name="Google Shape;7740;p72">
              <a:extLst>
                <a:ext uri="{FF2B5EF4-FFF2-40B4-BE49-F238E27FC236}">
                  <a16:creationId xmlns:a16="http://schemas.microsoft.com/office/drawing/2014/main" id="{4532D20A-337C-D48E-AF30-915449A1860A}"/>
                </a:ext>
              </a:extLst>
            </p:cNvPr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1" name="Google Shape;7741;p72">
              <a:extLst>
                <a:ext uri="{FF2B5EF4-FFF2-40B4-BE49-F238E27FC236}">
                  <a16:creationId xmlns:a16="http://schemas.microsoft.com/office/drawing/2014/main" id="{8FB17F9E-1EF4-084E-4767-245EC780BA68}"/>
                </a:ext>
              </a:extLst>
            </p:cNvPr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2" name="Google Shape;7742;p72">
              <a:extLst>
                <a:ext uri="{FF2B5EF4-FFF2-40B4-BE49-F238E27FC236}">
                  <a16:creationId xmlns:a16="http://schemas.microsoft.com/office/drawing/2014/main" id="{F0C7FC08-84EB-DB28-C72E-4A1CC3A7ACB5}"/>
                </a:ext>
              </a:extLst>
            </p:cNvPr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3" name="Google Shape;7743;p72">
              <a:extLst>
                <a:ext uri="{FF2B5EF4-FFF2-40B4-BE49-F238E27FC236}">
                  <a16:creationId xmlns:a16="http://schemas.microsoft.com/office/drawing/2014/main" id="{445E1944-D8DD-17B4-62F9-25A5214F61E6}"/>
                </a:ext>
              </a:extLst>
            </p:cNvPr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4" name="Google Shape;7744;p72">
              <a:extLst>
                <a:ext uri="{FF2B5EF4-FFF2-40B4-BE49-F238E27FC236}">
                  <a16:creationId xmlns:a16="http://schemas.microsoft.com/office/drawing/2014/main" id="{834D86B3-B8CC-3995-3A91-4B6AF82327B0}"/>
                </a:ext>
              </a:extLst>
            </p:cNvPr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5" name="Google Shape;7745;p72">
              <a:extLst>
                <a:ext uri="{FF2B5EF4-FFF2-40B4-BE49-F238E27FC236}">
                  <a16:creationId xmlns:a16="http://schemas.microsoft.com/office/drawing/2014/main" id="{61BE2373-315F-B57E-EC6B-7F2463F23547}"/>
                </a:ext>
              </a:extLst>
            </p:cNvPr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6" name="Google Shape;7746;p72">
              <a:extLst>
                <a:ext uri="{FF2B5EF4-FFF2-40B4-BE49-F238E27FC236}">
                  <a16:creationId xmlns:a16="http://schemas.microsoft.com/office/drawing/2014/main" id="{0D04A915-766F-DB6A-01FE-DCCBC724425C}"/>
                </a:ext>
              </a:extLst>
            </p:cNvPr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2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1"/>
          <p:cNvSpPr txBox="1">
            <a:spLocks noGrp="1"/>
          </p:cNvSpPr>
          <p:nvPr>
            <p:ph type="title"/>
          </p:nvPr>
        </p:nvSpPr>
        <p:spPr>
          <a:xfrm>
            <a:off x="245079" y="649772"/>
            <a:ext cx="3017400" cy="13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is </a:t>
            </a:r>
            <a:r>
              <a:rPr lang="en" dirty="0">
                <a:solidFill>
                  <a:schemeClr val="accent3"/>
                </a:solidFill>
              </a:rPr>
              <a:t>awesome?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55" name="Google Shape;4255;p41"/>
          <p:cNvSpPr txBox="1">
            <a:spLocks noGrp="1"/>
          </p:cNvSpPr>
          <p:nvPr>
            <p:ph type="subTitle" idx="1"/>
          </p:nvPr>
        </p:nvSpPr>
        <p:spPr>
          <a:xfrm>
            <a:off x="0" y="2249107"/>
            <a:ext cx="4472763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AI assistant with 6 distinct personalities (tech, finance, data science, startup, security, education)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Accessible through text &amp; voice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Smart memory &amp; video/documentation integration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Deployed and ready for real-world use!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4256" name="Google Shape;4256;p41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4257" name="Google Shape;4257;p41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>
              <a:off x="2758168" y="4706100"/>
              <a:ext cx="48939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 flipH="1">
              <a:off x="5986552" y="4706100"/>
              <a:ext cx="18204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1"/>
          <p:cNvGrpSpPr/>
          <p:nvPr/>
        </p:nvGrpSpPr>
        <p:grpSpPr>
          <a:xfrm flipH="1">
            <a:off x="4572010" y="1012281"/>
            <a:ext cx="3404791" cy="3724582"/>
            <a:chOff x="723300" y="1549924"/>
            <a:chExt cx="2887128" cy="3158299"/>
          </a:xfrm>
        </p:grpSpPr>
        <p:sp>
          <p:nvSpPr>
            <p:cNvPr id="4261" name="Google Shape;4261;p41"/>
            <p:cNvSpPr/>
            <p:nvPr/>
          </p:nvSpPr>
          <p:spPr>
            <a:xfrm>
              <a:off x="2433429" y="2138267"/>
              <a:ext cx="275707" cy="226358"/>
            </a:xfrm>
            <a:custGeom>
              <a:avLst/>
              <a:gdLst/>
              <a:ahLst/>
              <a:cxnLst/>
              <a:rect l="l" t="t" r="r" b="b"/>
              <a:pathLst>
                <a:path w="2732" h="2243" extrusionOk="0">
                  <a:moveTo>
                    <a:pt x="2221" y="0"/>
                  </a:moveTo>
                  <a:cubicBezTo>
                    <a:pt x="1874" y="0"/>
                    <a:pt x="1112" y="137"/>
                    <a:pt x="468" y="295"/>
                  </a:cubicBezTo>
                  <a:cubicBezTo>
                    <a:pt x="175" y="361"/>
                    <a:pt x="0" y="635"/>
                    <a:pt x="43" y="947"/>
                  </a:cubicBezTo>
                  <a:lnTo>
                    <a:pt x="232" y="2231"/>
                  </a:lnTo>
                  <a:cubicBezTo>
                    <a:pt x="323" y="2239"/>
                    <a:pt x="413" y="2243"/>
                    <a:pt x="502" y="2243"/>
                  </a:cubicBezTo>
                  <a:cubicBezTo>
                    <a:pt x="1721" y="2243"/>
                    <a:pt x="2732" y="1534"/>
                    <a:pt x="2701" y="1301"/>
                  </a:cubicBezTo>
                  <a:cubicBezTo>
                    <a:pt x="2673" y="1046"/>
                    <a:pt x="2635" y="83"/>
                    <a:pt x="2356" y="12"/>
                  </a:cubicBezTo>
                  <a:cubicBezTo>
                    <a:pt x="2324" y="4"/>
                    <a:pt x="2278" y="0"/>
                    <a:pt x="222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>
              <a:off x="2454823" y="2025140"/>
              <a:ext cx="193156" cy="174385"/>
            </a:xfrm>
            <a:custGeom>
              <a:avLst/>
              <a:gdLst/>
              <a:ahLst/>
              <a:cxnLst/>
              <a:rect l="l" t="t" r="r" b="b"/>
              <a:pathLst>
                <a:path w="1914" h="1728" extrusionOk="0">
                  <a:moveTo>
                    <a:pt x="1500" y="1"/>
                  </a:moveTo>
                  <a:cubicBezTo>
                    <a:pt x="1455" y="1"/>
                    <a:pt x="1414" y="8"/>
                    <a:pt x="1380" y="23"/>
                  </a:cubicBezTo>
                  <a:cubicBezTo>
                    <a:pt x="1276" y="71"/>
                    <a:pt x="992" y="835"/>
                    <a:pt x="1" y="1496"/>
                  </a:cubicBezTo>
                  <a:lnTo>
                    <a:pt x="1129" y="1728"/>
                  </a:lnTo>
                  <a:cubicBezTo>
                    <a:pt x="1384" y="1548"/>
                    <a:pt x="1913" y="462"/>
                    <a:pt x="1871" y="264"/>
                  </a:cubicBezTo>
                  <a:cubicBezTo>
                    <a:pt x="1838" y="89"/>
                    <a:pt x="1652" y="1"/>
                    <a:pt x="150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>
              <a:off x="2575418" y="2064699"/>
              <a:ext cx="211725" cy="129578"/>
            </a:xfrm>
            <a:custGeom>
              <a:avLst/>
              <a:gdLst/>
              <a:ahLst/>
              <a:cxnLst/>
              <a:rect l="l" t="t" r="r" b="b"/>
              <a:pathLst>
                <a:path w="2098" h="1284" extrusionOk="0">
                  <a:moveTo>
                    <a:pt x="1811" y="0"/>
                  </a:moveTo>
                  <a:cubicBezTo>
                    <a:pt x="1799" y="0"/>
                    <a:pt x="1787" y="2"/>
                    <a:pt x="1776" y="4"/>
                  </a:cubicBezTo>
                  <a:cubicBezTo>
                    <a:pt x="1686" y="28"/>
                    <a:pt x="742" y="458"/>
                    <a:pt x="0" y="944"/>
                  </a:cubicBezTo>
                  <a:lnTo>
                    <a:pt x="657" y="1284"/>
                  </a:lnTo>
                  <a:cubicBezTo>
                    <a:pt x="657" y="1284"/>
                    <a:pt x="2002" y="486"/>
                    <a:pt x="2050" y="316"/>
                  </a:cubicBezTo>
                  <a:cubicBezTo>
                    <a:pt x="2097" y="160"/>
                    <a:pt x="1942" y="0"/>
                    <a:pt x="1811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>
              <a:off x="2623051" y="2142001"/>
              <a:ext cx="198807" cy="110404"/>
            </a:xfrm>
            <a:custGeom>
              <a:avLst/>
              <a:gdLst/>
              <a:ahLst/>
              <a:cxnLst/>
              <a:rect l="l" t="t" r="r" b="b"/>
              <a:pathLst>
                <a:path w="1970" h="1094" extrusionOk="0">
                  <a:moveTo>
                    <a:pt x="1710" y="1"/>
                  </a:moveTo>
                  <a:cubicBezTo>
                    <a:pt x="1554" y="1"/>
                    <a:pt x="769" y="343"/>
                    <a:pt x="1" y="697"/>
                  </a:cubicBezTo>
                  <a:lnTo>
                    <a:pt x="600" y="1094"/>
                  </a:lnTo>
                  <a:cubicBezTo>
                    <a:pt x="600" y="1094"/>
                    <a:pt x="1828" y="532"/>
                    <a:pt x="1899" y="381"/>
                  </a:cubicBezTo>
                  <a:cubicBezTo>
                    <a:pt x="1969" y="225"/>
                    <a:pt x="1828" y="36"/>
                    <a:pt x="1729" y="3"/>
                  </a:cubicBezTo>
                  <a:cubicBezTo>
                    <a:pt x="1724" y="1"/>
                    <a:pt x="1718" y="1"/>
                    <a:pt x="171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2525868" y="2212643"/>
              <a:ext cx="295789" cy="142294"/>
            </a:xfrm>
            <a:custGeom>
              <a:avLst/>
              <a:gdLst/>
              <a:ahLst/>
              <a:cxnLst/>
              <a:rect l="l" t="t" r="r" b="b"/>
              <a:pathLst>
                <a:path w="2931" h="1410" extrusionOk="0">
                  <a:moveTo>
                    <a:pt x="2796" y="1"/>
                  </a:moveTo>
                  <a:cubicBezTo>
                    <a:pt x="2786" y="1"/>
                    <a:pt x="2775" y="3"/>
                    <a:pt x="2762" y="7"/>
                  </a:cubicBezTo>
                  <a:cubicBezTo>
                    <a:pt x="2603" y="58"/>
                    <a:pt x="1850" y="479"/>
                    <a:pt x="1633" y="479"/>
                  </a:cubicBezTo>
                  <a:cubicBezTo>
                    <a:pt x="1632" y="479"/>
                    <a:pt x="1630" y="479"/>
                    <a:pt x="1629" y="479"/>
                  </a:cubicBezTo>
                  <a:cubicBezTo>
                    <a:pt x="1429" y="475"/>
                    <a:pt x="243" y="310"/>
                    <a:pt x="47" y="310"/>
                  </a:cubicBezTo>
                  <a:cubicBezTo>
                    <a:pt x="30" y="310"/>
                    <a:pt x="20" y="311"/>
                    <a:pt x="19" y="314"/>
                  </a:cubicBezTo>
                  <a:cubicBezTo>
                    <a:pt x="0" y="342"/>
                    <a:pt x="392" y="1409"/>
                    <a:pt x="392" y="1409"/>
                  </a:cubicBezTo>
                  <a:cubicBezTo>
                    <a:pt x="1625" y="1381"/>
                    <a:pt x="2871" y="498"/>
                    <a:pt x="2904" y="384"/>
                  </a:cubicBezTo>
                  <a:cubicBezTo>
                    <a:pt x="2930" y="275"/>
                    <a:pt x="2924" y="1"/>
                    <a:pt x="279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>
              <a:off x="2083653" y="3108581"/>
              <a:ext cx="997872" cy="75385"/>
            </a:xfrm>
            <a:custGeom>
              <a:avLst/>
              <a:gdLst/>
              <a:ahLst/>
              <a:cxnLst/>
              <a:rect l="l" t="t" r="r" b="b"/>
              <a:pathLst>
                <a:path w="9888" h="747" extrusionOk="0">
                  <a:moveTo>
                    <a:pt x="9888" y="1"/>
                  </a:moveTo>
                  <a:lnTo>
                    <a:pt x="53" y="388"/>
                  </a:lnTo>
                  <a:lnTo>
                    <a:pt x="1" y="747"/>
                  </a:lnTo>
                  <a:lnTo>
                    <a:pt x="9770" y="747"/>
                  </a:lnTo>
                  <a:lnTo>
                    <a:pt x="9888" y="1"/>
                  </a:ln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>
              <a:off x="171722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1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5" y="9156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>
              <a:off x="1357055" y="3758484"/>
              <a:ext cx="138762" cy="924001"/>
            </a:xfrm>
            <a:custGeom>
              <a:avLst/>
              <a:gdLst/>
              <a:ahLst/>
              <a:cxnLst/>
              <a:rect l="l" t="t" r="r" b="b"/>
              <a:pathLst>
                <a:path w="1375" h="9156" extrusionOk="0">
                  <a:moveTo>
                    <a:pt x="680" y="1"/>
                  </a:moveTo>
                  <a:lnTo>
                    <a:pt x="0" y="157"/>
                  </a:lnTo>
                  <a:lnTo>
                    <a:pt x="1167" y="9156"/>
                  </a:lnTo>
                  <a:lnTo>
                    <a:pt x="1374" y="915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>
              <a:off x="12059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1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>
              <a:off x="908683" y="3758484"/>
              <a:ext cx="138257" cy="924001"/>
            </a:xfrm>
            <a:custGeom>
              <a:avLst/>
              <a:gdLst/>
              <a:ahLst/>
              <a:cxnLst/>
              <a:rect l="l" t="t" r="r" b="b"/>
              <a:pathLst>
                <a:path w="1370" h="9156" extrusionOk="0">
                  <a:moveTo>
                    <a:pt x="676" y="1"/>
                  </a:moveTo>
                  <a:lnTo>
                    <a:pt x="0" y="157"/>
                  </a:lnTo>
                  <a:lnTo>
                    <a:pt x="1162" y="9156"/>
                  </a:lnTo>
                  <a:lnTo>
                    <a:pt x="1370" y="91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>
              <a:off x="723300" y="2518218"/>
              <a:ext cx="745377" cy="1326661"/>
            </a:xfrm>
            <a:custGeom>
              <a:avLst/>
              <a:gdLst/>
              <a:ahLst/>
              <a:cxnLst/>
              <a:rect l="l" t="t" r="r" b="b"/>
              <a:pathLst>
                <a:path w="7386" h="13146" extrusionOk="0">
                  <a:moveTo>
                    <a:pt x="1" y="1"/>
                  </a:moveTo>
                  <a:lnTo>
                    <a:pt x="1908" y="13145"/>
                  </a:lnTo>
                  <a:lnTo>
                    <a:pt x="7385" y="13145"/>
                  </a:lnTo>
                  <a:lnTo>
                    <a:pt x="5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1"/>
            <p:cNvSpPr/>
            <p:nvPr/>
          </p:nvSpPr>
          <p:spPr>
            <a:xfrm>
              <a:off x="746208" y="2518218"/>
              <a:ext cx="203551" cy="423248"/>
            </a:xfrm>
            <a:custGeom>
              <a:avLst/>
              <a:gdLst/>
              <a:ahLst/>
              <a:cxnLst/>
              <a:rect l="l" t="t" r="r" b="b"/>
              <a:pathLst>
                <a:path w="2017" h="4194" extrusionOk="0">
                  <a:moveTo>
                    <a:pt x="0" y="1"/>
                  </a:moveTo>
                  <a:lnTo>
                    <a:pt x="609" y="4193"/>
                  </a:lnTo>
                  <a:lnTo>
                    <a:pt x="614" y="4193"/>
                  </a:lnTo>
                  <a:cubicBezTo>
                    <a:pt x="1388" y="4193"/>
                    <a:pt x="2016" y="2338"/>
                    <a:pt x="2016" y="48"/>
                  </a:cubicBezTo>
                  <a:cubicBezTo>
                    <a:pt x="2016" y="34"/>
                    <a:pt x="2016" y="19"/>
                    <a:pt x="2016" y="1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1"/>
            <p:cNvSpPr/>
            <p:nvPr/>
          </p:nvSpPr>
          <p:spPr>
            <a:xfrm>
              <a:off x="907674" y="3753236"/>
              <a:ext cx="953166" cy="91633"/>
            </a:xfrm>
            <a:custGeom>
              <a:avLst/>
              <a:gdLst/>
              <a:ahLst/>
              <a:cxnLst/>
              <a:rect l="l" t="t" r="r" b="b"/>
              <a:pathLst>
                <a:path w="9445" h="908" extrusionOk="0">
                  <a:moveTo>
                    <a:pt x="1" y="1"/>
                  </a:moveTo>
                  <a:lnTo>
                    <a:pt x="138" y="907"/>
                  </a:lnTo>
                  <a:lnTo>
                    <a:pt x="9368" y="907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>
              <a:off x="1424669" y="2070855"/>
              <a:ext cx="103037" cy="68220"/>
            </a:xfrm>
            <a:custGeom>
              <a:avLst/>
              <a:gdLst/>
              <a:ahLst/>
              <a:cxnLst/>
              <a:rect l="l" t="t" r="r" b="b"/>
              <a:pathLst>
                <a:path w="1021" h="676" extrusionOk="0">
                  <a:moveTo>
                    <a:pt x="34" y="0"/>
                  </a:moveTo>
                  <a:cubicBezTo>
                    <a:pt x="15" y="57"/>
                    <a:pt x="1" y="118"/>
                    <a:pt x="6" y="184"/>
                  </a:cubicBezTo>
                  <a:cubicBezTo>
                    <a:pt x="10" y="457"/>
                    <a:pt x="232" y="675"/>
                    <a:pt x="503" y="675"/>
                  </a:cubicBezTo>
                  <a:cubicBezTo>
                    <a:pt x="509" y="675"/>
                    <a:pt x="514" y="675"/>
                    <a:pt x="520" y="675"/>
                  </a:cubicBezTo>
                  <a:cubicBezTo>
                    <a:pt x="799" y="670"/>
                    <a:pt x="1021" y="439"/>
                    <a:pt x="1011" y="161"/>
                  </a:cubicBezTo>
                  <a:cubicBezTo>
                    <a:pt x="1011" y="113"/>
                    <a:pt x="1002" y="66"/>
                    <a:pt x="988" y="19"/>
                  </a:cubicBezTo>
                  <a:cubicBezTo>
                    <a:pt x="921" y="208"/>
                    <a:pt x="742" y="345"/>
                    <a:pt x="525" y="349"/>
                  </a:cubicBezTo>
                  <a:cubicBezTo>
                    <a:pt x="521" y="349"/>
                    <a:pt x="518" y="350"/>
                    <a:pt x="514" y="350"/>
                  </a:cubicBezTo>
                  <a:cubicBezTo>
                    <a:pt x="292" y="350"/>
                    <a:pt x="99" y="205"/>
                    <a:pt x="34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1"/>
            <p:cNvSpPr/>
            <p:nvPr/>
          </p:nvSpPr>
          <p:spPr>
            <a:xfrm>
              <a:off x="1603896" y="2357660"/>
              <a:ext cx="717624" cy="419918"/>
            </a:xfrm>
            <a:custGeom>
              <a:avLst/>
              <a:gdLst/>
              <a:ahLst/>
              <a:cxnLst/>
              <a:rect l="l" t="t" r="r" b="b"/>
              <a:pathLst>
                <a:path w="7111" h="4161" extrusionOk="0">
                  <a:moveTo>
                    <a:pt x="0" y="0"/>
                  </a:moveTo>
                  <a:lnTo>
                    <a:pt x="1195" y="4160"/>
                  </a:lnTo>
                  <a:cubicBezTo>
                    <a:pt x="1195" y="4160"/>
                    <a:pt x="6285" y="3225"/>
                    <a:pt x="6700" y="2937"/>
                  </a:cubicBezTo>
                  <a:cubicBezTo>
                    <a:pt x="7111" y="2654"/>
                    <a:pt x="6091" y="501"/>
                    <a:pt x="5680" y="345"/>
                  </a:cubicBezTo>
                  <a:cubicBezTo>
                    <a:pt x="5265" y="189"/>
                    <a:pt x="2096" y="38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1"/>
            <p:cNvSpPr/>
            <p:nvPr/>
          </p:nvSpPr>
          <p:spPr>
            <a:xfrm>
              <a:off x="1683419" y="2578768"/>
              <a:ext cx="610450" cy="210716"/>
            </a:xfrm>
            <a:custGeom>
              <a:avLst/>
              <a:gdLst/>
              <a:ahLst/>
              <a:cxnLst/>
              <a:rect l="l" t="t" r="r" b="b"/>
              <a:pathLst>
                <a:path w="6049" h="2088" extrusionOk="0">
                  <a:moveTo>
                    <a:pt x="5926" y="0"/>
                  </a:moveTo>
                  <a:lnTo>
                    <a:pt x="5926" y="0"/>
                  </a:lnTo>
                  <a:cubicBezTo>
                    <a:pt x="5086" y="265"/>
                    <a:pt x="3986" y="425"/>
                    <a:pt x="2777" y="524"/>
                  </a:cubicBezTo>
                  <a:cubicBezTo>
                    <a:pt x="2166" y="575"/>
                    <a:pt x="1580" y="604"/>
                    <a:pt x="1037" y="604"/>
                  </a:cubicBezTo>
                  <a:cubicBezTo>
                    <a:pt x="670" y="604"/>
                    <a:pt x="323" y="591"/>
                    <a:pt x="1" y="562"/>
                  </a:cubicBezTo>
                  <a:lnTo>
                    <a:pt x="1" y="562"/>
                  </a:lnTo>
                  <a:lnTo>
                    <a:pt x="265" y="2087"/>
                  </a:lnTo>
                  <a:cubicBezTo>
                    <a:pt x="265" y="2087"/>
                    <a:pt x="5497" y="1034"/>
                    <a:pt x="5912" y="746"/>
                  </a:cubicBezTo>
                  <a:cubicBezTo>
                    <a:pt x="6049" y="656"/>
                    <a:pt x="6030" y="359"/>
                    <a:pt x="5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1"/>
            <p:cNvSpPr/>
            <p:nvPr/>
          </p:nvSpPr>
          <p:spPr>
            <a:xfrm>
              <a:off x="2561593" y="2565246"/>
              <a:ext cx="1048836" cy="631643"/>
            </a:xfrm>
            <a:custGeom>
              <a:avLst/>
              <a:gdLst/>
              <a:ahLst/>
              <a:cxnLst/>
              <a:rect l="l" t="t" r="r" b="b"/>
              <a:pathLst>
                <a:path w="10393" h="6259" extrusionOk="0">
                  <a:moveTo>
                    <a:pt x="3461" y="1"/>
                  </a:moveTo>
                  <a:cubicBezTo>
                    <a:pt x="3292" y="1"/>
                    <a:pt x="3140" y="88"/>
                    <a:pt x="3070" y="224"/>
                  </a:cubicBezTo>
                  <a:lnTo>
                    <a:pt x="0" y="6258"/>
                  </a:lnTo>
                  <a:lnTo>
                    <a:pt x="7281" y="6258"/>
                  </a:lnTo>
                  <a:lnTo>
                    <a:pt x="10336" y="715"/>
                  </a:lnTo>
                  <a:cubicBezTo>
                    <a:pt x="10393" y="611"/>
                    <a:pt x="10317" y="493"/>
                    <a:pt x="10190" y="484"/>
                  </a:cubicBezTo>
                  <a:lnTo>
                    <a:pt x="3499" y="2"/>
                  </a:lnTo>
                  <a:cubicBezTo>
                    <a:pt x="3486" y="1"/>
                    <a:pt x="3474" y="1"/>
                    <a:pt x="3461" y="1"/>
                  </a:cubicBezTo>
                  <a:close/>
                </a:path>
              </a:pathLst>
            </a:custGeom>
            <a:solidFill>
              <a:srgbClr val="7E9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1"/>
            <p:cNvSpPr/>
            <p:nvPr/>
          </p:nvSpPr>
          <p:spPr>
            <a:xfrm>
              <a:off x="2605895" y="2567264"/>
              <a:ext cx="1004533" cy="629624"/>
            </a:xfrm>
            <a:custGeom>
              <a:avLst/>
              <a:gdLst/>
              <a:ahLst/>
              <a:cxnLst/>
              <a:rect l="l" t="t" r="r" b="b"/>
              <a:pathLst>
                <a:path w="9954" h="6239" extrusionOk="0">
                  <a:moveTo>
                    <a:pt x="3325" y="1"/>
                  </a:moveTo>
                  <a:cubicBezTo>
                    <a:pt x="3216" y="34"/>
                    <a:pt x="3122" y="105"/>
                    <a:pt x="3070" y="204"/>
                  </a:cubicBezTo>
                  <a:lnTo>
                    <a:pt x="1" y="6238"/>
                  </a:lnTo>
                  <a:lnTo>
                    <a:pt x="6842" y="6238"/>
                  </a:lnTo>
                  <a:lnTo>
                    <a:pt x="9902" y="695"/>
                  </a:lnTo>
                  <a:cubicBezTo>
                    <a:pt x="9954" y="591"/>
                    <a:pt x="9878" y="473"/>
                    <a:pt x="9751" y="464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rgbClr val="9F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1"/>
            <p:cNvSpPr/>
            <p:nvPr/>
          </p:nvSpPr>
          <p:spPr>
            <a:xfrm>
              <a:off x="2700757" y="2583007"/>
              <a:ext cx="781001" cy="613881"/>
            </a:xfrm>
            <a:custGeom>
              <a:avLst/>
              <a:gdLst/>
              <a:ahLst/>
              <a:cxnLst/>
              <a:rect l="l" t="t" r="r" b="b"/>
              <a:pathLst>
                <a:path w="7739" h="6083" extrusionOk="0">
                  <a:moveTo>
                    <a:pt x="4571" y="1"/>
                  </a:moveTo>
                  <a:lnTo>
                    <a:pt x="0" y="6082"/>
                  </a:lnTo>
                  <a:lnTo>
                    <a:pt x="3338" y="6082"/>
                  </a:lnTo>
                  <a:lnTo>
                    <a:pt x="7739" y="232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AAC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1"/>
            <p:cNvSpPr/>
            <p:nvPr/>
          </p:nvSpPr>
          <p:spPr>
            <a:xfrm>
              <a:off x="1058746" y="3318891"/>
              <a:ext cx="1310515" cy="1356937"/>
            </a:xfrm>
            <a:custGeom>
              <a:avLst/>
              <a:gdLst/>
              <a:ahLst/>
              <a:cxnLst/>
              <a:rect l="l" t="t" r="r" b="b"/>
              <a:pathLst>
                <a:path w="12986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4" y="13446"/>
                  </a:cubicBezTo>
                  <a:cubicBezTo>
                    <a:pt x="12986" y="13446"/>
                    <a:pt x="11757" y="1787"/>
                    <a:pt x="11295" y="1212"/>
                  </a:cubicBezTo>
                  <a:cubicBezTo>
                    <a:pt x="10858" y="673"/>
                    <a:pt x="6673" y="63"/>
                    <a:pt x="5475" y="63"/>
                  </a:cubicBezTo>
                  <a:cubicBezTo>
                    <a:pt x="5404" y="63"/>
                    <a:pt x="5342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1"/>
            <p:cNvSpPr/>
            <p:nvPr/>
          </p:nvSpPr>
          <p:spPr>
            <a:xfrm>
              <a:off x="1058746" y="3318891"/>
              <a:ext cx="1308698" cy="1356937"/>
            </a:xfrm>
            <a:custGeom>
              <a:avLst/>
              <a:gdLst/>
              <a:ahLst/>
              <a:cxnLst/>
              <a:rect l="l" t="t" r="r" b="b"/>
              <a:pathLst>
                <a:path w="12968" h="13446" extrusionOk="0">
                  <a:moveTo>
                    <a:pt x="3326" y="1"/>
                  </a:moveTo>
                  <a:cubicBezTo>
                    <a:pt x="2168" y="1"/>
                    <a:pt x="875" y="128"/>
                    <a:pt x="539" y="726"/>
                  </a:cubicBezTo>
                  <a:cubicBezTo>
                    <a:pt x="1" y="1684"/>
                    <a:pt x="3055" y="4465"/>
                    <a:pt x="4897" y="4465"/>
                  </a:cubicBezTo>
                  <a:lnTo>
                    <a:pt x="8769" y="4465"/>
                  </a:lnTo>
                  <a:cubicBezTo>
                    <a:pt x="8769" y="4465"/>
                    <a:pt x="12560" y="13408"/>
                    <a:pt x="12772" y="13446"/>
                  </a:cubicBezTo>
                  <a:cubicBezTo>
                    <a:pt x="12773" y="13446"/>
                    <a:pt x="12773" y="13446"/>
                    <a:pt x="12773" y="13446"/>
                  </a:cubicBezTo>
                  <a:cubicBezTo>
                    <a:pt x="12967" y="13446"/>
                    <a:pt x="11945" y="3579"/>
                    <a:pt x="11422" y="1552"/>
                  </a:cubicBezTo>
                  <a:cubicBezTo>
                    <a:pt x="11265" y="1617"/>
                    <a:pt x="11086" y="1644"/>
                    <a:pt x="10892" y="1644"/>
                  </a:cubicBezTo>
                  <a:cubicBezTo>
                    <a:pt x="10264" y="1644"/>
                    <a:pt x="9480" y="1363"/>
                    <a:pt x="8787" y="1179"/>
                  </a:cubicBezTo>
                  <a:cubicBezTo>
                    <a:pt x="8476" y="1099"/>
                    <a:pt x="5600" y="669"/>
                    <a:pt x="7168" y="206"/>
                  </a:cubicBezTo>
                  <a:cubicBezTo>
                    <a:pt x="6461" y="117"/>
                    <a:pt x="5841" y="62"/>
                    <a:pt x="5482" y="62"/>
                  </a:cubicBezTo>
                  <a:cubicBezTo>
                    <a:pt x="5407" y="62"/>
                    <a:pt x="5344" y="65"/>
                    <a:pt x="5294" y="70"/>
                  </a:cubicBezTo>
                  <a:cubicBezTo>
                    <a:pt x="5279" y="71"/>
                    <a:pt x="5260" y="71"/>
                    <a:pt x="5236" y="71"/>
                  </a:cubicBezTo>
                  <a:cubicBezTo>
                    <a:pt x="4973" y="71"/>
                    <a:pt x="4187" y="1"/>
                    <a:pt x="3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1"/>
            <p:cNvSpPr/>
            <p:nvPr/>
          </p:nvSpPr>
          <p:spPr>
            <a:xfrm>
              <a:off x="948646" y="3325148"/>
              <a:ext cx="1051258" cy="1350680"/>
            </a:xfrm>
            <a:custGeom>
              <a:avLst/>
              <a:gdLst/>
              <a:ahLst/>
              <a:cxnLst/>
              <a:rect l="l" t="t" r="r" b="b"/>
              <a:pathLst>
                <a:path w="10417" h="13384" extrusionOk="0">
                  <a:moveTo>
                    <a:pt x="3176" y="1"/>
                  </a:moveTo>
                  <a:cubicBezTo>
                    <a:pt x="3110" y="1"/>
                    <a:pt x="3053" y="3"/>
                    <a:pt x="3009" y="8"/>
                  </a:cubicBezTo>
                  <a:cubicBezTo>
                    <a:pt x="2636" y="41"/>
                    <a:pt x="1111" y="338"/>
                    <a:pt x="520" y="1419"/>
                  </a:cubicBezTo>
                  <a:cubicBezTo>
                    <a:pt x="1" y="2378"/>
                    <a:pt x="1026" y="4144"/>
                    <a:pt x="2716" y="4144"/>
                  </a:cubicBezTo>
                  <a:lnTo>
                    <a:pt x="6078" y="4403"/>
                  </a:lnTo>
                  <a:cubicBezTo>
                    <a:pt x="6078" y="4403"/>
                    <a:pt x="10030" y="13346"/>
                    <a:pt x="10223" y="13384"/>
                  </a:cubicBezTo>
                  <a:cubicBezTo>
                    <a:pt x="10223" y="13384"/>
                    <a:pt x="10224" y="13384"/>
                    <a:pt x="10224" y="13384"/>
                  </a:cubicBezTo>
                  <a:cubicBezTo>
                    <a:pt x="10417" y="13384"/>
                    <a:pt x="8900" y="1725"/>
                    <a:pt x="8495" y="1150"/>
                  </a:cubicBezTo>
                  <a:cubicBezTo>
                    <a:pt x="8108" y="611"/>
                    <a:pt x="4274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1"/>
            <p:cNvSpPr/>
            <p:nvPr/>
          </p:nvSpPr>
          <p:spPr>
            <a:xfrm>
              <a:off x="948646" y="3298808"/>
              <a:ext cx="1048432" cy="1377019"/>
            </a:xfrm>
            <a:custGeom>
              <a:avLst/>
              <a:gdLst/>
              <a:ahLst/>
              <a:cxnLst/>
              <a:rect l="l" t="t" r="r" b="b"/>
              <a:pathLst>
                <a:path w="10389" h="13645" extrusionOk="0">
                  <a:moveTo>
                    <a:pt x="3373" y="0"/>
                  </a:moveTo>
                  <a:cubicBezTo>
                    <a:pt x="3238" y="0"/>
                    <a:pt x="3136" y="3"/>
                    <a:pt x="3079" y="9"/>
                  </a:cubicBezTo>
                  <a:cubicBezTo>
                    <a:pt x="2706" y="42"/>
                    <a:pt x="1111" y="599"/>
                    <a:pt x="520" y="1680"/>
                  </a:cubicBezTo>
                  <a:cubicBezTo>
                    <a:pt x="1" y="2639"/>
                    <a:pt x="832" y="4664"/>
                    <a:pt x="2522" y="4664"/>
                  </a:cubicBezTo>
                  <a:lnTo>
                    <a:pt x="6078" y="4664"/>
                  </a:lnTo>
                  <a:cubicBezTo>
                    <a:pt x="6078" y="4664"/>
                    <a:pt x="10030" y="13607"/>
                    <a:pt x="10223" y="13645"/>
                  </a:cubicBezTo>
                  <a:cubicBezTo>
                    <a:pt x="10223" y="13645"/>
                    <a:pt x="10224" y="13645"/>
                    <a:pt x="10224" y="13645"/>
                  </a:cubicBezTo>
                  <a:cubicBezTo>
                    <a:pt x="10389" y="13645"/>
                    <a:pt x="9297" y="5041"/>
                    <a:pt x="8726" y="2252"/>
                  </a:cubicBezTo>
                  <a:cubicBezTo>
                    <a:pt x="8216" y="2464"/>
                    <a:pt x="7574" y="2658"/>
                    <a:pt x="6847" y="2799"/>
                  </a:cubicBezTo>
                  <a:cubicBezTo>
                    <a:pt x="5793" y="3002"/>
                    <a:pt x="4844" y="3129"/>
                    <a:pt x="4116" y="3129"/>
                  </a:cubicBezTo>
                  <a:cubicBezTo>
                    <a:pt x="3420" y="3129"/>
                    <a:pt x="2926" y="3013"/>
                    <a:pt x="2739" y="2733"/>
                  </a:cubicBezTo>
                  <a:cubicBezTo>
                    <a:pt x="2352" y="2157"/>
                    <a:pt x="7310" y="349"/>
                    <a:pt x="7504" y="321"/>
                  </a:cubicBezTo>
                  <a:cubicBezTo>
                    <a:pt x="6417" y="113"/>
                    <a:pt x="4222" y="0"/>
                    <a:pt x="3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922509" y="2316183"/>
              <a:ext cx="1059331" cy="1322322"/>
            </a:xfrm>
            <a:custGeom>
              <a:avLst/>
              <a:gdLst/>
              <a:ahLst/>
              <a:cxnLst/>
              <a:rect l="l" t="t" r="r" b="b"/>
              <a:pathLst>
                <a:path w="10497" h="13103" extrusionOk="0">
                  <a:moveTo>
                    <a:pt x="5557" y="0"/>
                  </a:moveTo>
                  <a:cubicBezTo>
                    <a:pt x="5541" y="0"/>
                    <a:pt x="5525" y="0"/>
                    <a:pt x="5510" y="1"/>
                  </a:cubicBezTo>
                  <a:cubicBezTo>
                    <a:pt x="4750" y="10"/>
                    <a:pt x="3362" y="38"/>
                    <a:pt x="1681" y="2210"/>
                  </a:cubicBezTo>
                  <a:cubicBezTo>
                    <a:pt x="0" y="4382"/>
                    <a:pt x="416" y="11904"/>
                    <a:pt x="416" y="12423"/>
                  </a:cubicBezTo>
                  <a:cubicBezTo>
                    <a:pt x="416" y="12938"/>
                    <a:pt x="444" y="13042"/>
                    <a:pt x="864" y="13103"/>
                  </a:cubicBezTo>
                  <a:cubicBezTo>
                    <a:pt x="2068" y="11625"/>
                    <a:pt x="3768" y="10402"/>
                    <a:pt x="7087" y="10006"/>
                  </a:cubicBezTo>
                  <a:cubicBezTo>
                    <a:pt x="7087" y="10006"/>
                    <a:pt x="7508" y="4661"/>
                    <a:pt x="8480" y="4496"/>
                  </a:cubicBezTo>
                  <a:cubicBezTo>
                    <a:pt x="10496" y="4160"/>
                    <a:pt x="10317" y="1984"/>
                    <a:pt x="10189" y="1512"/>
                  </a:cubicBezTo>
                  <a:cubicBezTo>
                    <a:pt x="9883" y="420"/>
                    <a:pt x="6525" y="0"/>
                    <a:pt x="5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328899" y="2546374"/>
              <a:ext cx="247450" cy="783927"/>
            </a:xfrm>
            <a:custGeom>
              <a:avLst/>
              <a:gdLst/>
              <a:ahLst/>
              <a:cxnLst/>
              <a:rect l="l" t="t" r="r" b="b"/>
              <a:pathLst>
                <a:path w="2452" h="7768" extrusionOk="0">
                  <a:moveTo>
                    <a:pt x="2295" y="0"/>
                  </a:moveTo>
                  <a:cubicBezTo>
                    <a:pt x="2295" y="0"/>
                    <a:pt x="1" y="3900"/>
                    <a:pt x="832" y="7337"/>
                  </a:cubicBezTo>
                  <a:lnTo>
                    <a:pt x="1460" y="7767"/>
                  </a:lnTo>
                  <a:lnTo>
                    <a:pt x="1705" y="7167"/>
                  </a:lnTo>
                  <a:cubicBezTo>
                    <a:pt x="563" y="4193"/>
                    <a:pt x="2451" y="19"/>
                    <a:pt x="2451" y="19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348477" y="2544457"/>
              <a:ext cx="237863" cy="785845"/>
            </a:xfrm>
            <a:custGeom>
              <a:avLst/>
              <a:gdLst/>
              <a:ahLst/>
              <a:cxnLst/>
              <a:rect l="l" t="t" r="r" b="b"/>
              <a:pathLst>
                <a:path w="2357" h="7787" extrusionOk="0">
                  <a:moveTo>
                    <a:pt x="2201" y="0"/>
                  </a:moveTo>
                  <a:cubicBezTo>
                    <a:pt x="2201" y="0"/>
                    <a:pt x="0" y="3910"/>
                    <a:pt x="916" y="7356"/>
                  </a:cubicBezTo>
                  <a:lnTo>
                    <a:pt x="1554" y="7786"/>
                  </a:lnTo>
                  <a:lnTo>
                    <a:pt x="1785" y="7186"/>
                  </a:lnTo>
                  <a:cubicBezTo>
                    <a:pt x="572" y="4207"/>
                    <a:pt x="2356" y="19"/>
                    <a:pt x="2356" y="19"/>
                  </a:cubicBezTo>
                  <a:lnTo>
                    <a:pt x="2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641538" y="2632052"/>
              <a:ext cx="316881" cy="401349"/>
            </a:xfrm>
            <a:custGeom>
              <a:avLst/>
              <a:gdLst/>
              <a:ahLst/>
              <a:cxnLst/>
              <a:rect l="l" t="t" r="r" b="b"/>
              <a:pathLst>
                <a:path w="3140" h="3977" extrusionOk="0">
                  <a:moveTo>
                    <a:pt x="3140" y="1"/>
                  </a:moveTo>
                  <a:cubicBezTo>
                    <a:pt x="2828" y="34"/>
                    <a:pt x="2356" y="86"/>
                    <a:pt x="2026" y="223"/>
                  </a:cubicBezTo>
                  <a:cubicBezTo>
                    <a:pt x="586" y="827"/>
                    <a:pt x="0" y="1767"/>
                    <a:pt x="331" y="3977"/>
                  </a:cubicBezTo>
                  <a:cubicBezTo>
                    <a:pt x="557" y="2692"/>
                    <a:pt x="959" y="1488"/>
                    <a:pt x="1421" y="1408"/>
                  </a:cubicBezTo>
                  <a:cubicBezTo>
                    <a:pt x="2403" y="1247"/>
                    <a:pt x="2942" y="629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925839" y="2317394"/>
              <a:ext cx="572808" cy="1321111"/>
            </a:xfrm>
            <a:custGeom>
              <a:avLst/>
              <a:gdLst/>
              <a:ahLst/>
              <a:cxnLst/>
              <a:rect l="l" t="t" r="r" b="b"/>
              <a:pathLst>
                <a:path w="5676" h="13091" extrusionOk="0">
                  <a:moveTo>
                    <a:pt x="4777" y="1"/>
                  </a:moveTo>
                  <a:cubicBezTo>
                    <a:pt x="3702" y="1"/>
                    <a:pt x="2441" y="908"/>
                    <a:pt x="1681" y="1887"/>
                  </a:cubicBezTo>
                  <a:cubicBezTo>
                    <a:pt x="0" y="4059"/>
                    <a:pt x="383" y="11892"/>
                    <a:pt x="383" y="12411"/>
                  </a:cubicBezTo>
                  <a:cubicBezTo>
                    <a:pt x="383" y="12926"/>
                    <a:pt x="411" y="13030"/>
                    <a:pt x="831" y="13091"/>
                  </a:cubicBezTo>
                  <a:cubicBezTo>
                    <a:pt x="1506" y="12260"/>
                    <a:pt x="2342" y="11509"/>
                    <a:pt x="3532" y="10943"/>
                  </a:cubicBezTo>
                  <a:cubicBezTo>
                    <a:pt x="2607" y="9503"/>
                    <a:pt x="3310" y="5961"/>
                    <a:pt x="4358" y="4583"/>
                  </a:cubicBezTo>
                  <a:cubicBezTo>
                    <a:pt x="4991" y="3752"/>
                    <a:pt x="5676" y="154"/>
                    <a:pt x="5152" y="41"/>
                  </a:cubicBezTo>
                  <a:cubicBezTo>
                    <a:pt x="5030" y="13"/>
                    <a:pt x="4905" y="1"/>
                    <a:pt x="4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2317173" y="4630605"/>
              <a:ext cx="182560" cy="77606"/>
            </a:xfrm>
            <a:custGeom>
              <a:avLst/>
              <a:gdLst/>
              <a:ahLst/>
              <a:cxnLst/>
              <a:rect l="l" t="t" r="r" b="b"/>
              <a:pathLst>
                <a:path w="1809" h="769" extrusionOk="0">
                  <a:moveTo>
                    <a:pt x="333" y="0"/>
                  </a:moveTo>
                  <a:cubicBezTo>
                    <a:pt x="301" y="0"/>
                    <a:pt x="275" y="6"/>
                    <a:pt x="255" y="18"/>
                  </a:cubicBezTo>
                  <a:cubicBezTo>
                    <a:pt x="0" y="179"/>
                    <a:pt x="99" y="769"/>
                    <a:pt x="99" y="769"/>
                  </a:cubicBezTo>
                  <a:lnTo>
                    <a:pt x="1809" y="769"/>
                  </a:lnTo>
                  <a:cubicBezTo>
                    <a:pt x="1809" y="769"/>
                    <a:pt x="704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1945498" y="4630605"/>
              <a:ext cx="182156" cy="77606"/>
            </a:xfrm>
            <a:custGeom>
              <a:avLst/>
              <a:gdLst/>
              <a:ahLst/>
              <a:cxnLst/>
              <a:rect l="l" t="t" r="r" b="b"/>
              <a:pathLst>
                <a:path w="1805" h="769" extrusionOk="0">
                  <a:moveTo>
                    <a:pt x="330" y="0"/>
                  </a:moveTo>
                  <a:cubicBezTo>
                    <a:pt x="298" y="0"/>
                    <a:pt x="271" y="6"/>
                    <a:pt x="251" y="18"/>
                  </a:cubicBezTo>
                  <a:cubicBezTo>
                    <a:pt x="0" y="179"/>
                    <a:pt x="100" y="769"/>
                    <a:pt x="100" y="769"/>
                  </a:cubicBezTo>
                  <a:lnTo>
                    <a:pt x="1804" y="769"/>
                  </a:lnTo>
                  <a:cubicBezTo>
                    <a:pt x="1804" y="769"/>
                    <a:pt x="703" y="0"/>
                    <a:pt x="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2000296" y="2373807"/>
              <a:ext cx="295991" cy="368954"/>
            </a:xfrm>
            <a:custGeom>
              <a:avLst/>
              <a:gdLst/>
              <a:ahLst/>
              <a:cxnLst/>
              <a:rect l="l" t="t" r="r" b="b"/>
              <a:pathLst>
                <a:path w="2933" h="3656" extrusionOk="0">
                  <a:moveTo>
                    <a:pt x="1209" y="1"/>
                  </a:moveTo>
                  <a:lnTo>
                    <a:pt x="709" y="62"/>
                  </a:lnTo>
                  <a:cubicBezTo>
                    <a:pt x="709" y="62"/>
                    <a:pt x="0" y="1951"/>
                    <a:pt x="931" y="3655"/>
                  </a:cubicBezTo>
                  <a:cubicBezTo>
                    <a:pt x="1639" y="3603"/>
                    <a:pt x="2687" y="3254"/>
                    <a:pt x="2933" y="2593"/>
                  </a:cubicBezTo>
                  <a:lnTo>
                    <a:pt x="1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2034103" y="2170056"/>
              <a:ext cx="557266" cy="496716"/>
            </a:xfrm>
            <a:custGeom>
              <a:avLst/>
              <a:gdLst/>
              <a:ahLst/>
              <a:cxnLst/>
              <a:rect l="l" t="t" r="r" b="b"/>
              <a:pathLst>
                <a:path w="5522" h="4922" extrusionOk="0">
                  <a:moveTo>
                    <a:pt x="4319" y="0"/>
                  </a:moveTo>
                  <a:cubicBezTo>
                    <a:pt x="4306" y="0"/>
                    <a:pt x="4294" y="1"/>
                    <a:pt x="4283" y="4"/>
                  </a:cubicBezTo>
                  <a:cubicBezTo>
                    <a:pt x="4014" y="60"/>
                    <a:pt x="1427" y="1713"/>
                    <a:pt x="936" y="1987"/>
                  </a:cubicBezTo>
                  <a:cubicBezTo>
                    <a:pt x="0" y="2500"/>
                    <a:pt x="1235" y="4921"/>
                    <a:pt x="2041" y="4921"/>
                  </a:cubicBezTo>
                  <a:cubicBezTo>
                    <a:pt x="2073" y="4921"/>
                    <a:pt x="2104" y="4917"/>
                    <a:pt x="2135" y="4910"/>
                  </a:cubicBezTo>
                  <a:cubicBezTo>
                    <a:pt x="3070" y="4669"/>
                    <a:pt x="5369" y="1982"/>
                    <a:pt x="5445" y="1340"/>
                  </a:cubicBezTo>
                  <a:cubicBezTo>
                    <a:pt x="5522" y="718"/>
                    <a:pt x="4643" y="0"/>
                    <a:pt x="431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2098891" y="2330514"/>
              <a:ext cx="476129" cy="336257"/>
            </a:xfrm>
            <a:custGeom>
              <a:avLst/>
              <a:gdLst/>
              <a:ahLst/>
              <a:cxnLst/>
              <a:rect l="l" t="t" r="r" b="b"/>
              <a:pathLst>
                <a:path w="4718" h="3332" extrusionOk="0">
                  <a:moveTo>
                    <a:pt x="4718" y="0"/>
                  </a:moveTo>
                  <a:lnTo>
                    <a:pt x="4718" y="0"/>
                  </a:lnTo>
                  <a:cubicBezTo>
                    <a:pt x="4552" y="199"/>
                    <a:pt x="4373" y="397"/>
                    <a:pt x="4170" y="581"/>
                  </a:cubicBezTo>
                  <a:cubicBezTo>
                    <a:pt x="3281" y="1382"/>
                    <a:pt x="2209" y="1805"/>
                    <a:pt x="1279" y="1805"/>
                  </a:cubicBezTo>
                  <a:cubicBezTo>
                    <a:pt x="801" y="1805"/>
                    <a:pt x="360" y="1693"/>
                    <a:pt x="1" y="1464"/>
                  </a:cubicBezTo>
                  <a:lnTo>
                    <a:pt x="1" y="1464"/>
                  </a:lnTo>
                  <a:cubicBezTo>
                    <a:pt x="179" y="2318"/>
                    <a:pt x="876" y="3331"/>
                    <a:pt x="1399" y="3331"/>
                  </a:cubicBezTo>
                  <a:cubicBezTo>
                    <a:pt x="1431" y="3331"/>
                    <a:pt x="1462" y="3327"/>
                    <a:pt x="1493" y="3320"/>
                  </a:cubicBezTo>
                  <a:cubicBezTo>
                    <a:pt x="2333" y="3102"/>
                    <a:pt x="4279" y="912"/>
                    <a:pt x="4718" y="0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1128782" y="2371486"/>
              <a:ext cx="637597" cy="809358"/>
            </a:xfrm>
            <a:custGeom>
              <a:avLst/>
              <a:gdLst/>
              <a:ahLst/>
              <a:cxnLst/>
              <a:rect l="l" t="t" r="r" b="b"/>
              <a:pathLst>
                <a:path w="6318" h="8020" extrusionOk="0">
                  <a:moveTo>
                    <a:pt x="2061" y="0"/>
                  </a:moveTo>
                  <a:cubicBezTo>
                    <a:pt x="1275" y="0"/>
                    <a:pt x="0" y="2062"/>
                    <a:pt x="605" y="3107"/>
                  </a:cubicBezTo>
                  <a:cubicBezTo>
                    <a:pt x="1030" y="3839"/>
                    <a:pt x="2697" y="7871"/>
                    <a:pt x="3811" y="7989"/>
                  </a:cubicBezTo>
                  <a:cubicBezTo>
                    <a:pt x="4004" y="8010"/>
                    <a:pt x="4183" y="8019"/>
                    <a:pt x="4348" y="8019"/>
                  </a:cubicBezTo>
                  <a:cubicBezTo>
                    <a:pt x="6150" y="8019"/>
                    <a:pt x="6318" y="6874"/>
                    <a:pt x="5955" y="6403"/>
                  </a:cubicBezTo>
                  <a:cubicBezTo>
                    <a:pt x="5563" y="5888"/>
                    <a:pt x="2985" y="3560"/>
                    <a:pt x="2588" y="732"/>
                  </a:cubicBezTo>
                  <a:cubicBezTo>
                    <a:pt x="2514" y="211"/>
                    <a:pt x="2312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>
              <a:off x="1105874" y="2350192"/>
              <a:ext cx="531432" cy="830753"/>
            </a:xfrm>
            <a:custGeom>
              <a:avLst/>
              <a:gdLst/>
              <a:ahLst/>
              <a:cxnLst/>
              <a:rect l="l" t="t" r="r" b="b"/>
              <a:pathLst>
                <a:path w="5266" h="8232" extrusionOk="0">
                  <a:moveTo>
                    <a:pt x="2521" y="0"/>
                  </a:moveTo>
                  <a:cubicBezTo>
                    <a:pt x="1086" y="0"/>
                    <a:pt x="1" y="2407"/>
                    <a:pt x="549" y="3351"/>
                  </a:cubicBezTo>
                  <a:cubicBezTo>
                    <a:pt x="974" y="4083"/>
                    <a:pt x="2924" y="8082"/>
                    <a:pt x="4038" y="8200"/>
                  </a:cubicBezTo>
                  <a:cubicBezTo>
                    <a:pt x="4232" y="8222"/>
                    <a:pt x="4410" y="8232"/>
                    <a:pt x="4574" y="8232"/>
                  </a:cubicBezTo>
                  <a:cubicBezTo>
                    <a:pt x="4839" y="8232"/>
                    <a:pt x="5068" y="8206"/>
                    <a:pt x="5266" y="8162"/>
                  </a:cubicBezTo>
                  <a:cubicBezTo>
                    <a:pt x="4411" y="7577"/>
                    <a:pt x="3514" y="6345"/>
                    <a:pt x="2905" y="4791"/>
                  </a:cubicBezTo>
                  <a:cubicBezTo>
                    <a:pt x="2126" y="2818"/>
                    <a:pt x="2744" y="1123"/>
                    <a:pt x="3325" y="259"/>
                  </a:cubicBezTo>
                  <a:cubicBezTo>
                    <a:pt x="3051" y="79"/>
                    <a:pt x="2780" y="0"/>
                    <a:pt x="2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1"/>
            <p:cNvSpPr/>
            <p:nvPr/>
          </p:nvSpPr>
          <p:spPr>
            <a:xfrm>
              <a:off x="1452320" y="1899902"/>
              <a:ext cx="503276" cy="428294"/>
            </a:xfrm>
            <a:custGeom>
              <a:avLst/>
              <a:gdLst/>
              <a:ahLst/>
              <a:cxnLst/>
              <a:rect l="l" t="t" r="r" b="b"/>
              <a:pathLst>
                <a:path w="4987" h="4244" extrusionOk="0">
                  <a:moveTo>
                    <a:pt x="2165" y="0"/>
                  </a:moveTo>
                  <a:cubicBezTo>
                    <a:pt x="2057" y="0"/>
                    <a:pt x="1863" y="106"/>
                    <a:pt x="1842" y="211"/>
                  </a:cubicBezTo>
                  <a:cubicBezTo>
                    <a:pt x="1809" y="353"/>
                    <a:pt x="1833" y="509"/>
                    <a:pt x="1762" y="636"/>
                  </a:cubicBezTo>
                  <a:cubicBezTo>
                    <a:pt x="1734" y="626"/>
                    <a:pt x="1705" y="622"/>
                    <a:pt x="1676" y="622"/>
                  </a:cubicBezTo>
                  <a:cubicBezTo>
                    <a:pt x="1596" y="622"/>
                    <a:pt x="1516" y="658"/>
                    <a:pt x="1464" y="717"/>
                  </a:cubicBezTo>
                  <a:cubicBezTo>
                    <a:pt x="1441" y="745"/>
                    <a:pt x="1422" y="783"/>
                    <a:pt x="1394" y="811"/>
                  </a:cubicBezTo>
                  <a:cubicBezTo>
                    <a:pt x="1351" y="854"/>
                    <a:pt x="1290" y="872"/>
                    <a:pt x="1252" y="920"/>
                  </a:cubicBezTo>
                  <a:cubicBezTo>
                    <a:pt x="1233" y="943"/>
                    <a:pt x="1228" y="981"/>
                    <a:pt x="1238" y="1009"/>
                  </a:cubicBezTo>
                  <a:cubicBezTo>
                    <a:pt x="1176" y="962"/>
                    <a:pt x="1115" y="910"/>
                    <a:pt x="1054" y="863"/>
                  </a:cubicBezTo>
                  <a:cubicBezTo>
                    <a:pt x="1025" y="844"/>
                    <a:pt x="1002" y="825"/>
                    <a:pt x="969" y="825"/>
                  </a:cubicBezTo>
                  <a:cubicBezTo>
                    <a:pt x="936" y="825"/>
                    <a:pt x="907" y="849"/>
                    <a:pt x="884" y="872"/>
                  </a:cubicBezTo>
                  <a:cubicBezTo>
                    <a:pt x="553" y="1184"/>
                    <a:pt x="279" y="1557"/>
                    <a:pt x="81" y="1973"/>
                  </a:cubicBezTo>
                  <a:cubicBezTo>
                    <a:pt x="53" y="2034"/>
                    <a:pt x="24" y="2105"/>
                    <a:pt x="48" y="2171"/>
                  </a:cubicBezTo>
                  <a:cubicBezTo>
                    <a:pt x="86" y="2265"/>
                    <a:pt x="204" y="2294"/>
                    <a:pt x="260" y="2379"/>
                  </a:cubicBezTo>
                  <a:cubicBezTo>
                    <a:pt x="105" y="2563"/>
                    <a:pt x="15" y="2799"/>
                    <a:pt x="1" y="3035"/>
                  </a:cubicBezTo>
                  <a:cubicBezTo>
                    <a:pt x="1" y="3073"/>
                    <a:pt x="1" y="3110"/>
                    <a:pt x="15" y="3144"/>
                  </a:cubicBezTo>
                  <a:cubicBezTo>
                    <a:pt x="86" y="3332"/>
                    <a:pt x="397" y="3210"/>
                    <a:pt x="563" y="3323"/>
                  </a:cubicBezTo>
                  <a:cubicBezTo>
                    <a:pt x="374" y="3498"/>
                    <a:pt x="227" y="3715"/>
                    <a:pt x="128" y="3951"/>
                  </a:cubicBezTo>
                  <a:cubicBezTo>
                    <a:pt x="241" y="3874"/>
                    <a:pt x="349" y="3841"/>
                    <a:pt x="445" y="3841"/>
                  </a:cubicBezTo>
                  <a:cubicBezTo>
                    <a:pt x="612" y="3841"/>
                    <a:pt x="743" y="3942"/>
                    <a:pt x="803" y="4083"/>
                  </a:cubicBezTo>
                  <a:lnTo>
                    <a:pt x="3377" y="4244"/>
                  </a:lnTo>
                  <a:cubicBezTo>
                    <a:pt x="3565" y="4211"/>
                    <a:pt x="3556" y="3937"/>
                    <a:pt x="3669" y="3786"/>
                  </a:cubicBezTo>
                  <a:cubicBezTo>
                    <a:pt x="3740" y="3691"/>
                    <a:pt x="3863" y="3649"/>
                    <a:pt x="3929" y="3550"/>
                  </a:cubicBezTo>
                  <a:cubicBezTo>
                    <a:pt x="4023" y="3408"/>
                    <a:pt x="4000" y="3181"/>
                    <a:pt x="4151" y="3110"/>
                  </a:cubicBezTo>
                  <a:cubicBezTo>
                    <a:pt x="4198" y="3092"/>
                    <a:pt x="4260" y="3087"/>
                    <a:pt x="4288" y="3040"/>
                  </a:cubicBezTo>
                  <a:cubicBezTo>
                    <a:pt x="4302" y="3016"/>
                    <a:pt x="4302" y="2983"/>
                    <a:pt x="4302" y="2950"/>
                  </a:cubicBezTo>
                  <a:cubicBezTo>
                    <a:pt x="4274" y="2648"/>
                    <a:pt x="4250" y="2341"/>
                    <a:pt x="4226" y="2034"/>
                  </a:cubicBezTo>
                  <a:cubicBezTo>
                    <a:pt x="4222" y="1940"/>
                    <a:pt x="4217" y="1836"/>
                    <a:pt x="4283" y="1765"/>
                  </a:cubicBezTo>
                  <a:cubicBezTo>
                    <a:pt x="4317" y="1726"/>
                    <a:pt x="4408" y="1698"/>
                    <a:pt x="4498" y="1698"/>
                  </a:cubicBezTo>
                  <a:cubicBezTo>
                    <a:pt x="4661" y="1698"/>
                    <a:pt x="4821" y="1791"/>
                    <a:pt x="4633" y="2086"/>
                  </a:cubicBezTo>
                  <a:cubicBezTo>
                    <a:pt x="4930" y="2048"/>
                    <a:pt x="4944" y="1779"/>
                    <a:pt x="4883" y="1656"/>
                  </a:cubicBezTo>
                  <a:cubicBezTo>
                    <a:pt x="4817" y="1519"/>
                    <a:pt x="4732" y="1472"/>
                    <a:pt x="4609" y="1415"/>
                  </a:cubicBezTo>
                  <a:cubicBezTo>
                    <a:pt x="4637" y="1415"/>
                    <a:pt x="4678" y="1420"/>
                    <a:pt x="4723" y="1420"/>
                  </a:cubicBezTo>
                  <a:cubicBezTo>
                    <a:pt x="4824" y="1420"/>
                    <a:pt x="4947" y="1397"/>
                    <a:pt x="4987" y="1250"/>
                  </a:cubicBezTo>
                  <a:lnTo>
                    <a:pt x="4987" y="1250"/>
                  </a:lnTo>
                  <a:cubicBezTo>
                    <a:pt x="4932" y="1267"/>
                    <a:pt x="4884" y="1274"/>
                    <a:pt x="4841" y="1274"/>
                  </a:cubicBezTo>
                  <a:cubicBezTo>
                    <a:pt x="4650" y="1274"/>
                    <a:pt x="4565" y="1130"/>
                    <a:pt x="4519" y="1014"/>
                  </a:cubicBezTo>
                  <a:cubicBezTo>
                    <a:pt x="4461" y="917"/>
                    <a:pt x="4378" y="885"/>
                    <a:pt x="4295" y="885"/>
                  </a:cubicBezTo>
                  <a:cubicBezTo>
                    <a:pt x="4203" y="885"/>
                    <a:pt x="4112" y="924"/>
                    <a:pt x="4056" y="957"/>
                  </a:cubicBezTo>
                  <a:lnTo>
                    <a:pt x="4056" y="957"/>
                  </a:lnTo>
                  <a:cubicBezTo>
                    <a:pt x="4106" y="915"/>
                    <a:pt x="4113" y="831"/>
                    <a:pt x="4080" y="773"/>
                  </a:cubicBezTo>
                  <a:cubicBezTo>
                    <a:pt x="4042" y="707"/>
                    <a:pt x="3957" y="547"/>
                    <a:pt x="3891" y="518"/>
                  </a:cubicBezTo>
                  <a:cubicBezTo>
                    <a:pt x="3817" y="705"/>
                    <a:pt x="3709" y="762"/>
                    <a:pt x="3585" y="762"/>
                  </a:cubicBezTo>
                  <a:cubicBezTo>
                    <a:pt x="3391" y="762"/>
                    <a:pt x="3160" y="622"/>
                    <a:pt x="2965" y="622"/>
                  </a:cubicBezTo>
                  <a:cubicBezTo>
                    <a:pt x="2873" y="622"/>
                    <a:pt x="2789" y="653"/>
                    <a:pt x="2720" y="745"/>
                  </a:cubicBezTo>
                  <a:cubicBezTo>
                    <a:pt x="2088" y="627"/>
                    <a:pt x="1842" y="155"/>
                    <a:pt x="2234" y="41"/>
                  </a:cubicBezTo>
                  <a:cubicBezTo>
                    <a:pt x="2228" y="13"/>
                    <a:pt x="2201" y="0"/>
                    <a:pt x="2165" y="0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1"/>
            <p:cNvSpPr/>
            <p:nvPr/>
          </p:nvSpPr>
          <p:spPr>
            <a:xfrm>
              <a:off x="1225056" y="2316183"/>
              <a:ext cx="521340" cy="306386"/>
            </a:xfrm>
            <a:custGeom>
              <a:avLst/>
              <a:gdLst/>
              <a:ahLst/>
              <a:cxnLst/>
              <a:rect l="l" t="t" r="r" b="b"/>
              <a:pathLst>
                <a:path w="5166" h="3036" extrusionOk="0">
                  <a:moveTo>
                    <a:pt x="2565" y="0"/>
                  </a:moveTo>
                  <a:cubicBezTo>
                    <a:pt x="2547" y="0"/>
                    <a:pt x="2529" y="0"/>
                    <a:pt x="2512" y="1"/>
                  </a:cubicBezTo>
                  <a:cubicBezTo>
                    <a:pt x="2045" y="5"/>
                    <a:pt x="1346" y="19"/>
                    <a:pt x="482" y="529"/>
                  </a:cubicBezTo>
                  <a:cubicBezTo>
                    <a:pt x="543" y="808"/>
                    <a:pt x="0" y="1979"/>
                    <a:pt x="232" y="2286"/>
                  </a:cubicBezTo>
                  <a:cubicBezTo>
                    <a:pt x="667" y="2867"/>
                    <a:pt x="1549" y="3036"/>
                    <a:pt x="2401" y="3036"/>
                  </a:cubicBezTo>
                  <a:cubicBezTo>
                    <a:pt x="3018" y="3036"/>
                    <a:pt x="3619" y="2947"/>
                    <a:pt x="4023" y="2862"/>
                  </a:cubicBezTo>
                  <a:cubicBezTo>
                    <a:pt x="4991" y="2659"/>
                    <a:pt x="5166" y="1686"/>
                    <a:pt x="4415" y="690"/>
                  </a:cubicBezTo>
                  <a:cubicBezTo>
                    <a:pt x="4259" y="477"/>
                    <a:pt x="4070" y="284"/>
                    <a:pt x="3867" y="109"/>
                  </a:cubicBezTo>
                  <a:cubicBezTo>
                    <a:pt x="3323" y="34"/>
                    <a:pt x="2844" y="0"/>
                    <a:pt x="2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1"/>
            <p:cNvSpPr/>
            <p:nvPr/>
          </p:nvSpPr>
          <p:spPr>
            <a:xfrm>
              <a:off x="1600566" y="2358165"/>
              <a:ext cx="73468" cy="193963"/>
            </a:xfrm>
            <a:custGeom>
              <a:avLst/>
              <a:gdLst/>
              <a:ahLst/>
              <a:cxnLst/>
              <a:rect l="l" t="t" r="r" b="b"/>
              <a:pathLst>
                <a:path w="728" h="1922" extrusionOk="0">
                  <a:moveTo>
                    <a:pt x="66" y="0"/>
                  </a:moveTo>
                  <a:lnTo>
                    <a:pt x="0" y="1473"/>
                  </a:lnTo>
                  <a:lnTo>
                    <a:pt x="727" y="1922"/>
                  </a:lnTo>
                  <a:cubicBezTo>
                    <a:pt x="727" y="1922"/>
                    <a:pt x="397" y="434"/>
                    <a:pt x="66" y="0"/>
                  </a:cubicBezTo>
                  <a:close/>
                </a:path>
              </a:pathLst>
            </a:custGeom>
            <a:solidFill>
              <a:srgbClr val="F9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1"/>
            <p:cNvSpPr/>
            <p:nvPr/>
          </p:nvSpPr>
          <p:spPr>
            <a:xfrm>
              <a:off x="1442834" y="2138469"/>
              <a:ext cx="310725" cy="385101"/>
            </a:xfrm>
            <a:custGeom>
              <a:avLst/>
              <a:gdLst/>
              <a:ahLst/>
              <a:cxnLst/>
              <a:rect l="l" t="t" r="r" b="b"/>
              <a:pathLst>
                <a:path w="3079" h="3816" extrusionOk="0">
                  <a:moveTo>
                    <a:pt x="1615" y="0"/>
                  </a:moveTo>
                  <a:cubicBezTo>
                    <a:pt x="1148" y="1242"/>
                    <a:pt x="756" y="1554"/>
                    <a:pt x="0" y="1747"/>
                  </a:cubicBezTo>
                  <a:cubicBezTo>
                    <a:pt x="0" y="1747"/>
                    <a:pt x="326" y="2937"/>
                    <a:pt x="1516" y="3815"/>
                  </a:cubicBezTo>
                  <a:cubicBezTo>
                    <a:pt x="2474" y="2989"/>
                    <a:pt x="2984" y="2272"/>
                    <a:pt x="3079" y="1242"/>
                  </a:cubicBezTo>
                  <a:lnTo>
                    <a:pt x="1615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1"/>
            <p:cNvSpPr/>
            <p:nvPr/>
          </p:nvSpPr>
          <p:spPr>
            <a:xfrm>
              <a:off x="1420935" y="2304275"/>
              <a:ext cx="201129" cy="276514"/>
            </a:xfrm>
            <a:custGeom>
              <a:avLst/>
              <a:gdLst/>
              <a:ahLst/>
              <a:cxnLst/>
              <a:rect l="l" t="t" r="r" b="b"/>
              <a:pathLst>
                <a:path w="1993" h="2740" extrusionOk="0">
                  <a:moveTo>
                    <a:pt x="416" y="1"/>
                  </a:moveTo>
                  <a:lnTo>
                    <a:pt x="0" y="38"/>
                  </a:lnTo>
                  <a:cubicBezTo>
                    <a:pt x="0" y="38"/>
                    <a:pt x="52" y="1176"/>
                    <a:pt x="1615" y="2739"/>
                  </a:cubicBezTo>
                  <a:lnTo>
                    <a:pt x="1993" y="1941"/>
                  </a:lnTo>
                  <a:cubicBezTo>
                    <a:pt x="1317" y="1417"/>
                    <a:pt x="779" y="780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1"/>
            <p:cNvSpPr/>
            <p:nvPr/>
          </p:nvSpPr>
          <p:spPr>
            <a:xfrm>
              <a:off x="1547585" y="2061167"/>
              <a:ext cx="316982" cy="501156"/>
            </a:xfrm>
            <a:custGeom>
              <a:avLst/>
              <a:gdLst/>
              <a:ahLst/>
              <a:cxnLst/>
              <a:rect l="l" t="t" r="r" b="b"/>
              <a:pathLst>
                <a:path w="3141" h="4966" extrusionOk="0">
                  <a:moveTo>
                    <a:pt x="1516" y="0"/>
                  </a:moveTo>
                  <a:cubicBezTo>
                    <a:pt x="1150" y="0"/>
                    <a:pt x="828" y="64"/>
                    <a:pt x="719" y="233"/>
                  </a:cubicBezTo>
                  <a:cubicBezTo>
                    <a:pt x="440" y="663"/>
                    <a:pt x="1" y="3765"/>
                    <a:pt x="218" y="4152"/>
                  </a:cubicBezTo>
                  <a:cubicBezTo>
                    <a:pt x="379" y="4432"/>
                    <a:pt x="1925" y="4965"/>
                    <a:pt x="2329" y="4965"/>
                  </a:cubicBezTo>
                  <a:cubicBezTo>
                    <a:pt x="2341" y="4965"/>
                    <a:pt x="2352" y="4965"/>
                    <a:pt x="2362" y="4964"/>
                  </a:cubicBezTo>
                  <a:cubicBezTo>
                    <a:pt x="2569" y="4605"/>
                    <a:pt x="3141" y="559"/>
                    <a:pt x="2900" y="308"/>
                  </a:cubicBezTo>
                  <a:cubicBezTo>
                    <a:pt x="2754" y="154"/>
                    <a:pt x="2083" y="0"/>
                    <a:pt x="151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1"/>
            <p:cNvSpPr/>
            <p:nvPr/>
          </p:nvSpPr>
          <p:spPr>
            <a:xfrm>
              <a:off x="1529521" y="2061268"/>
              <a:ext cx="299321" cy="533854"/>
            </a:xfrm>
            <a:custGeom>
              <a:avLst/>
              <a:gdLst/>
              <a:ahLst/>
              <a:cxnLst/>
              <a:rect l="l" t="t" r="r" b="b"/>
              <a:pathLst>
                <a:path w="2966" h="5290" extrusionOk="0">
                  <a:moveTo>
                    <a:pt x="1573" y="1"/>
                  </a:moveTo>
                  <a:cubicBezTo>
                    <a:pt x="1256" y="15"/>
                    <a:pt x="992" y="81"/>
                    <a:pt x="898" y="232"/>
                  </a:cubicBezTo>
                  <a:cubicBezTo>
                    <a:pt x="619" y="662"/>
                    <a:pt x="1" y="3849"/>
                    <a:pt x="218" y="4231"/>
                  </a:cubicBezTo>
                  <a:cubicBezTo>
                    <a:pt x="380" y="4519"/>
                    <a:pt x="2270" y="5289"/>
                    <a:pt x="2667" y="5289"/>
                  </a:cubicBezTo>
                  <a:cubicBezTo>
                    <a:pt x="2674" y="5289"/>
                    <a:pt x="2681" y="5289"/>
                    <a:pt x="2687" y="5289"/>
                  </a:cubicBezTo>
                  <a:cubicBezTo>
                    <a:pt x="2753" y="5171"/>
                    <a:pt x="2966" y="4108"/>
                    <a:pt x="2867" y="3410"/>
                  </a:cubicBezTo>
                  <a:cubicBezTo>
                    <a:pt x="2262" y="3235"/>
                    <a:pt x="1516" y="2975"/>
                    <a:pt x="1408" y="2782"/>
                  </a:cubicBezTo>
                  <a:cubicBezTo>
                    <a:pt x="1252" y="2503"/>
                    <a:pt x="1356" y="1087"/>
                    <a:pt x="1573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1"/>
            <p:cNvSpPr/>
            <p:nvPr/>
          </p:nvSpPr>
          <p:spPr>
            <a:xfrm>
              <a:off x="1508127" y="2006067"/>
              <a:ext cx="239780" cy="306890"/>
            </a:xfrm>
            <a:custGeom>
              <a:avLst/>
              <a:gdLst/>
              <a:ahLst/>
              <a:cxnLst/>
              <a:rect l="l" t="t" r="r" b="b"/>
              <a:pathLst>
                <a:path w="2376" h="3041" extrusionOk="0">
                  <a:moveTo>
                    <a:pt x="1338" y="1"/>
                  </a:moveTo>
                  <a:cubicBezTo>
                    <a:pt x="1242" y="1"/>
                    <a:pt x="1127" y="16"/>
                    <a:pt x="992" y="57"/>
                  </a:cubicBezTo>
                  <a:cubicBezTo>
                    <a:pt x="364" y="241"/>
                    <a:pt x="0" y="2696"/>
                    <a:pt x="0" y="2696"/>
                  </a:cubicBezTo>
                  <a:lnTo>
                    <a:pt x="14" y="3041"/>
                  </a:lnTo>
                  <a:lnTo>
                    <a:pt x="595" y="2838"/>
                  </a:lnTo>
                  <a:lnTo>
                    <a:pt x="1454" y="2880"/>
                  </a:lnTo>
                  <a:cubicBezTo>
                    <a:pt x="1454" y="2880"/>
                    <a:pt x="2375" y="987"/>
                    <a:pt x="1775" y="175"/>
                  </a:cubicBezTo>
                  <a:cubicBezTo>
                    <a:pt x="1775" y="175"/>
                    <a:pt x="1661" y="1"/>
                    <a:pt x="1338" y="1"/>
                  </a:cubicBezTo>
                  <a:close/>
                </a:path>
              </a:pathLst>
            </a:custGeom>
            <a:solidFill>
              <a:srgbClr val="C7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1"/>
            <p:cNvSpPr/>
            <p:nvPr/>
          </p:nvSpPr>
          <p:spPr>
            <a:xfrm>
              <a:off x="1709152" y="2236056"/>
              <a:ext cx="45817" cy="68725"/>
            </a:xfrm>
            <a:custGeom>
              <a:avLst/>
              <a:gdLst/>
              <a:ahLst/>
              <a:cxnLst/>
              <a:rect l="l" t="t" r="r" b="b"/>
              <a:pathLst>
                <a:path w="454" h="681" extrusionOk="0">
                  <a:moveTo>
                    <a:pt x="291" y="1"/>
                  </a:moveTo>
                  <a:cubicBezTo>
                    <a:pt x="203" y="1"/>
                    <a:pt x="103" y="120"/>
                    <a:pt x="53" y="285"/>
                  </a:cubicBezTo>
                  <a:cubicBezTo>
                    <a:pt x="1" y="469"/>
                    <a:pt x="38" y="644"/>
                    <a:pt x="133" y="677"/>
                  </a:cubicBezTo>
                  <a:cubicBezTo>
                    <a:pt x="142" y="679"/>
                    <a:pt x="151" y="681"/>
                    <a:pt x="161" y="681"/>
                  </a:cubicBezTo>
                  <a:cubicBezTo>
                    <a:pt x="250" y="681"/>
                    <a:pt x="355" y="564"/>
                    <a:pt x="402" y="398"/>
                  </a:cubicBezTo>
                  <a:cubicBezTo>
                    <a:pt x="454" y="209"/>
                    <a:pt x="416" y="34"/>
                    <a:pt x="322" y="6"/>
                  </a:cubicBezTo>
                  <a:cubicBezTo>
                    <a:pt x="312" y="3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1"/>
            <p:cNvSpPr/>
            <p:nvPr/>
          </p:nvSpPr>
          <p:spPr>
            <a:xfrm>
              <a:off x="1696336" y="2244634"/>
              <a:ext cx="66807" cy="69431"/>
            </a:xfrm>
            <a:custGeom>
              <a:avLst/>
              <a:gdLst/>
              <a:ahLst/>
              <a:cxnLst/>
              <a:rect l="l" t="t" r="r" b="b"/>
              <a:pathLst>
                <a:path w="662" h="688" extrusionOk="0">
                  <a:moveTo>
                    <a:pt x="358" y="0"/>
                  </a:moveTo>
                  <a:cubicBezTo>
                    <a:pt x="226" y="0"/>
                    <a:pt x="101" y="105"/>
                    <a:pt x="57" y="261"/>
                  </a:cubicBezTo>
                  <a:cubicBezTo>
                    <a:pt x="0" y="445"/>
                    <a:pt x="80" y="634"/>
                    <a:pt x="231" y="677"/>
                  </a:cubicBezTo>
                  <a:cubicBezTo>
                    <a:pt x="256" y="684"/>
                    <a:pt x="281" y="688"/>
                    <a:pt x="305" y="688"/>
                  </a:cubicBezTo>
                  <a:cubicBezTo>
                    <a:pt x="437" y="688"/>
                    <a:pt x="561" y="585"/>
                    <a:pt x="604" y="426"/>
                  </a:cubicBezTo>
                  <a:cubicBezTo>
                    <a:pt x="661" y="242"/>
                    <a:pt x="581" y="58"/>
                    <a:pt x="430" y="11"/>
                  </a:cubicBezTo>
                  <a:cubicBezTo>
                    <a:pt x="406" y="4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1"/>
            <p:cNvSpPr/>
            <p:nvPr/>
          </p:nvSpPr>
          <p:spPr>
            <a:xfrm>
              <a:off x="1673932" y="2158955"/>
              <a:ext cx="85881" cy="44000"/>
            </a:xfrm>
            <a:custGeom>
              <a:avLst/>
              <a:gdLst/>
              <a:ahLst/>
              <a:cxnLst/>
              <a:rect l="l" t="t" r="r" b="b"/>
              <a:pathLst>
                <a:path w="851" h="436" extrusionOk="0">
                  <a:moveTo>
                    <a:pt x="751" y="1"/>
                  </a:moveTo>
                  <a:lnTo>
                    <a:pt x="99" y="15"/>
                  </a:lnTo>
                  <a:cubicBezTo>
                    <a:pt x="43" y="15"/>
                    <a:pt x="0" y="62"/>
                    <a:pt x="0" y="119"/>
                  </a:cubicBezTo>
                  <a:lnTo>
                    <a:pt x="0" y="336"/>
                  </a:lnTo>
                  <a:cubicBezTo>
                    <a:pt x="0" y="390"/>
                    <a:pt x="39" y="435"/>
                    <a:pt x="92" y="435"/>
                  </a:cubicBezTo>
                  <a:cubicBezTo>
                    <a:pt x="94" y="435"/>
                    <a:pt x="97" y="435"/>
                    <a:pt x="99" y="435"/>
                  </a:cubicBezTo>
                  <a:lnTo>
                    <a:pt x="751" y="425"/>
                  </a:lnTo>
                  <a:cubicBezTo>
                    <a:pt x="808" y="421"/>
                    <a:pt x="850" y="374"/>
                    <a:pt x="850" y="317"/>
                  </a:cubicBezTo>
                  <a:lnTo>
                    <a:pt x="850" y="104"/>
                  </a:lnTo>
                  <a:cubicBezTo>
                    <a:pt x="850" y="48"/>
                    <a:pt x="808" y="1"/>
                    <a:pt x="751" y="1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1"/>
            <p:cNvSpPr/>
            <p:nvPr/>
          </p:nvSpPr>
          <p:spPr>
            <a:xfrm>
              <a:off x="1797353" y="2258257"/>
              <a:ext cx="36734" cy="63578"/>
            </a:xfrm>
            <a:custGeom>
              <a:avLst/>
              <a:gdLst/>
              <a:ahLst/>
              <a:cxnLst/>
              <a:rect l="l" t="t" r="r" b="b"/>
              <a:pathLst>
                <a:path w="364" h="630" extrusionOk="0">
                  <a:moveTo>
                    <a:pt x="235" y="0"/>
                  </a:moveTo>
                  <a:cubicBezTo>
                    <a:pt x="160" y="0"/>
                    <a:pt x="77" y="117"/>
                    <a:pt x="43" y="277"/>
                  </a:cubicBezTo>
                  <a:cubicBezTo>
                    <a:pt x="0" y="447"/>
                    <a:pt x="33" y="603"/>
                    <a:pt x="113" y="627"/>
                  </a:cubicBezTo>
                  <a:cubicBezTo>
                    <a:pt x="120" y="629"/>
                    <a:pt x="127" y="629"/>
                    <a:pt x="134" y="629"/>
                  </a:cubicBezTo>
                  <a:cubicBezTo>
                    <a:pt x="209" y="629"/>
                    <a:pt x="291" y="513"/>
                    <a:pt x="326" y="357"/>
                  </a:cubicBezTo>
                  <a:cubicBezTo>
                    <a:pt x="364" y="183"/>
                    <a:pt x="331" y="27"/>
                    <a:pt x="255" y="3"/>
                  </a:cubicBezTo>
                  <a:cubicBezTo>
                    <a:pt x="248" y="1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1"/>
            <p:cNvSpPr/>
            <p:nvPr/>
          </p:nvSpPr>
          <p:spPr>
            <a:xfrm>
              <a:off x="1793014" y="2268652"/>
              <a:ext cx="41073" cy="63679"/>
            </a:xfrm>
            <a:custGeom>
              <a:avLst/>
              <a:gdLst/>
              <a:ahLst/>
              <a:cxnLst/>
              <a:rect l="l" t="t" r="r" b="b"/>
              <a:pathLst>
                <a:path w="407" h="631" extrusionOk="0">
                  <a:moveTo>
                    <a:pt x="247" y="0"/>
                  </a:moveTo>
                  <a:cubicBezTo>
                    <a:pt x="160" y="0"/>
                    <a:pt x="72" y="115"/>
                    <a:pt x="38" y="269"/>
                  </a:cubicBezTo>
                  <a:cubicBezTo>
                    <a:pt x="1" y="439"/>
                    <a:pt x="43" y="599"/>
                    <a:pt x="133" y="627"/>
                  </a:cubicBezTo>
                  <a:cubicBezTo>
                    <a:pt x="140" y="629"/>
                    <a:pt x="148" y="630"/>
                    <a:pt x="156" y="630"/>
                  </a:cubicBezTo>
                  <a:cubicBezTo>
                    <a:pt x="241" y="630"/>
                    <a:pt x="334" y="518"/>
                    <a:pt x="369" y="358"/>
                  </a:cubicBezTo>
                  <a:cubicBezTo>
                    <a:pt x="407" y="188"/>
                    <a:pt x="364" y="28"/>
                    <a:pt x="274" y="4"/>
                  </a:cubicBezTo>
                  <a:cubicBezTo>
                    <a:pt x="265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1"/>
            <p:cNvSpPr/>
            <p:nvPr/>
          </p:nvSpPr>
          <p:spPr>
            <a:xfrm>
              <a:off x="1807747" y="2184184"/>
              <a:ext cx="83963" cy="78716"/>
            </a:xfrm>
            <a:custGeom>
              <a:avLst/>
              <a:gdLst/>
              <a:ahLst/>
              <a:cxnLst/>
              <a:rect l="l" t="t" r="r" b="b"/>
              <a:pathLst>
                <a:path w="832" h="780" extrusionOk="0">
                  <a:moveTo>
                    <a:pt x="245" y="0"/>
                  </a:moveTo>
                  <a:cubicBezTo>
                    <a:pt x="216" y="0"/>
                    <a:pt x="186" y="15"/>
                    <a:pt x="166" y="43"/>
                  </a:cubicBezTo>
                  <a:lnTo>
                    <a:pt x="34" y="218"/>
                  </a:lnTo>
                  <a:cubicBezTo>
                    <a:pt x="1" y="265"/>
                    <a:pt x="6" y="331"/>
                    <a:pt x="48" y="364"/>
                  </a:cubicBezTo>
                  <a:lnTo>
                    <a:pt x="534" y="761"/>
                  </a:lnTo>
                  <a:cubicBezTo>
                    <a:pt x="549" y="773"/>
                    <a:pt x="566" y="779"/>
                    <a:pt x="585" y="779"/>
                  </a:cubicBezTo>
                  <a:cubicBezTo>
                    <a:pt x="615" y="779"/>
                    <a:pt x="646" y="764"/>
                    <a:pt x="667" y="737"/>
                  </a:cubicBezTo>
                  <a:lnTo>
                    <a:pt x="799" y="558"/>
                  </a:lnTo>
                  <a:cubicBezTo>
                    <a:pt x="832" y="515"/>
                    <a:pt x="827" y="449"/>
                    <a:pt x="785" y="416"/>
                  </a:cubicBezTo>
                  <a:lnTo>
                    <a:pt x="298" y="20"/>
                  </a:lnTo>
                  <a:cubicBezTo>
                    <a:pt x="283" y="6"/>
                    <a:pt x="265" y="0"/>
                    <a:pt x="245" y="0"/>
                  </a:cubicBezTo>
                  <a:close/>
                </a:path>
              </a:pathLst>
            </a:custGeom>
            <a:solidFill>
              <a:srgbClr val="9D3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1"/>
            <p:cNvSpPr/>
            <p:nvPr/>
          </p:nvSpPr>
          <p:spPr>
            <a:xfrm>
              <a:off x="1680593" y="2253312"/>
              <a:ext cx="98697" cy="82046"/>
            </a:xfrm>
            <a:custGeom>
              <a:avLst/>
              <a:gdLst/>
              <a:ahLst/>
              <a:cxnLst/>
              <a:rect l="l" t="t" r="r" b="b"/>
              <a:pathLst>
                <a:path w="978" h="813" extrusionOk="0">
                  <a:moveTo>
                    <a:pt x="161" y="0"/>
                  </a:moveTo>
                  <a:lnTo>
                    <a:pt x="0" y="567"/>
                  </a:lnTo>
                  <a:lnTo>
                    <a:pt x="817" y="812"/>
                  </a:lnTo>
                  <a:lnTo>
                    <a:pt x="978" y="24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1"/>
            <p:cNvSpPr/>
            <p:nvPr/>
          </p:nvSpPr>
          <p:spPr>
            <a:xfrm>
              <a:off x="1798261" y="2292872"/>
              <a:ext cx="92541" cy="82046"/>
            </a:xfrm>
            <a:custGeom>
              <a:avLst/>
              <a:gdLst/>
              <a:ahLst/>
              <a:cxnLst/>
              <a:rect l="l" t="t" r="r" b="b"/>
              <a:pathLst>
                <a:path w="917" h="813" extrusionOk="0">
                  <a:moveTo>
                    <a:pt x="156" y="0"/>
                  </a:moveTo>
                  <a:lnTo>
                    <a:pt x="1" y="567"/>
                  </a:lnTo>
                  <a:lnTo>
                    <a:pt x="761" y="812"/>
                  </a:lnTo>
                  <a:lnTo>
                    <a:pt x="916" y="24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1"/>
            <p:cNvSpPr/>
            <p:nvPr/>
          </p:nvSpPr>
          <p:spPr>
            <a:xfrm>
              <a:off x="1751133" y="2299028"/>
              <a:ext cx="67716" cy="101523"/>
            </a:xfrm>
            <a:custGeom>
              <a:avLst/>
              <a:gdLst/>
              <a:ahLst/>
              <a:cxnLst/>
              <a:rect l="l" t="t" r="r" b="b"/>
              <a:pathLst>
                <a:path w="671" h="1006" extrusionOk="0">
                  <a:moveTo>
                    <a:pt x="321" y="1"/>
                  </a:moveTo>
                  <a:lnTo>
                    <a:pt x="321" y="1"/>
                  </a:lnTo>
                  <a:cubicBezTo>
                    <a:pt x="468" y="487"/>
                    <a:pt x="505" y="789"/>
                    <a:pt x="349" y="869"/>
                  </a:cubicBezTo>
                  <a:cubicBezTo>
                    <a:pt x="316" y="886"/>
                    <a:pt x="279" y="893"/>
                    <a:pt x="241" y="893"/>
                  </a:cubicBezTo>
                  <a:cubicBezTo>
                    <a:pt x="161" y="893"/>
                    <a:pt x="75" y="862"/>
                    <a:pt x="5" y="827"/>
                  </a:cubicBezTo>
                  <a:lnTo>
                    <a:pt x="0" y="832"/>
                  </a:lnTo>
                  <a:cubicBezTo>
                    <a:pt x="0" y="832"/>
                    <a:pt x="245" y="1006"/>
                    <a:pt x="424" y="1006"/>
                  </a:cubicBezTo>
                  <a:cubicBezTo>
                    <a:pt x="452" y="1006"/>
                    <a:pt x="477" y="1002"/>
                    <a:pt x="501" y="992"/>
                  </a:cubicBezTo>
                  <a:cubicBezTo>
                    <a:pt x="671" y="926"/>
                    <a:pt x="562" y="577"/>
                    <a:pt x="321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1"/>
            <p:cNvSpPr/>
            <p:nvPr/>
          </p:nvSpPr>
          <p:spPr>
            <a:xfrm>
              <a:off x="1809261" y="2302358"/>
              <a:ext cx="70541" cy="62973"/>
            </a:xfrm>
            <a:custGeom>
              <a:avLst/>
              <a:gdLst/>
              <a:ahLst/>
              <a:cxnLst/>
              <a:rect l="l" t="t" r="r" b="b"/>
              <a:pathLst>
                <a:path w="699" h="624" extrusionOk="0">
                  <a:moveTo>
                    <a:pt x="118" y="1"/>
                  </a:moveTo>
                  <a:lnTo>
                    <a:pt x="0" y="435"/>
                  </a:lnTo>
                  <a:lnTo>
                    <a:pt x="581" y="624"/>
                  </a:lnTo>
                  <a:lnTo>
                    <a:pt x="699" y="1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1"/>
            <p:cNvSpPr/>
            <p:nvPr/>
          </p:nvSpPr>
          <p:spPr>
            <a:xfrm>
              <a:off x="1691088" y="2264716"/>
              <a:ext cx="78211" cy="64486"/>
            </a:xfrm>
            <a:custGeom>
              <a:avLst/>
              <a:gdLst/>
              <a:ahLst/>
              <a:cxnLst/>
              <a:rect l="l" t="t" r="r" b="b"/>
              <a:pathLst>
                <a:path w="775" h="639" extrusionOk="0">
                  <a:moveTo>
                    <a:pt x="123" y="1"/>
                  </a:moveTo>
                  <a:lnTo>
                    <a:pt x="0" y="435"/>
                  </a:lnTo>
                  <a:lnTo>
                    <a:pt x="652" y="638"/>
                  </a:lnTo>
                  <a:lnTo>
                    <a:pt x="774" y="20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1"/>
            <p:cNvSpPr/>
            <p:nvPr/>
          </p:nvSpPr>
          <p:spPr>
            <a:xfrm>
              <a:off x="1770610" y="2284294"/>
              <a:ext cx="47330" cy="26239"/>
            </a:xfrm>
            <a:custGeom>
              <a:avLst/>
              <a:gdLst/>
              <a:ahLst/>
              <a:cxnLst/>
              <a:rect l="l" t="t" r="r" b="b"/>
              <a:pathLst>
                <a:path w="469" h="260" extrusionOk="0">
                  <a:moveTo>
                    <a:pt x="57" y="0"/>
                  </a:moveTo>
                  <a:lnTo>
                    <a:pt x="1" y="128"/>
                  </a:lnTo>
                  <a:lnTo>
                    <a:pt x="416" y="260"/>
                  </a:lnTo>
                  <a:lnTo>
                    <a:pt x="468" y="13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1"/>
            <p:cNvSpPr/>
            <p:nvPr/>
          </p:nvSpPr>
          <p:spPr>
            <a:xfrm>
              <a:off x="1528613" y="2203258"/>
              <a:ext cx="173074" cy="66807"/>
            </a:xfrm>
            <a:custGeom>
              <a:avLst/>
              <a:gdLst/>
              <a:ahLst/>
              <a:cxnLst/>
              <a:rect l="l" t="t" r="r" b="b"/>
              <a:pathLst>
                <a:path w="1715" h="662" extrusionOk="0">
                  <a:moveTo>
                    <a:pt x="52" y="1"/>
                  </a:moveTo>
                  <a:lnTo>
                    <a:pt x="0" y="123"/>
                  </a:lnTo>
                  <a:lnTo>
                    <a:pt x="1662" y="662"/>
                  </a:lnTo>
                  <a:lnTo>
                    <a:pt x="1714" y="53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1"/>
            <p:cNvSpPr/>
            <p:nvPr/>
          </p:nvSpPr>
          <p:spPr>
            <a:xfrm>
              <a:off x="1531943" y="2168038"/>
              <a:ext cx="91532" cy="153395"/>
            </a:xfrm>
            <a:custGeom>
              <a:avLst/>
              <a:gdLst/>
              <a:ahLst/>
              <a:cxnLst/>
              <a:rect l="l" t="t" r="r" b="b"/>
              <a:pathLst>
                <a:path w="907" h="1520" extrusionOk="0">
                  <a:moveTo>
                    <a:pt x="322" y="1"/>
                  </a:moveTo>
                  <a:cubicBezTo>
                    <a:pt x="309" y="1"/>
                    <a:pt x="296" y="2"/>
                    <a:pt x="283" y="5"/>
                  </a:cubicBezTo>
                  <a:cubicBezTo>
                    <a:pt x="85" y="52"/>
                    <a:pt x="0" y="425"/>
                    <a:pt x="95" y="841"/>
                  </a:cubicBezTo>
                  <a:cubicBezTo>
                    <a:pt x="183" y="1230"/>
                    <a:pt x="396" y="1520"/>
                    <a:pt x="586" y="1520"/>
                  </a:cubicBezTo>
                  <a:cubicBezTo>
                    <a:pt x="598" y="1520"/>
                    <a:pt x="611" y="1519"/>
                    <a:pt x="623" y="1516"/>
                  </a:cubicBezTo>
                  <a:cubicBezTo>
                    <a:pt x="822" y="1469"/>
                    <a:pt x="907" y="1096"/>
                    <a:pt x="812" y="680"/>
                  </a:cubicBezTo>
                  <a:cubicBezTo>
                    <a:pt x="724" y="287"/>
                    <a:pt x="511" y="1"/>
                    <a:pt x="322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1"/>
            <p:cNvSpPr/>
            <p:nvPr/>
          </p:nvSpPr>
          <p:spPr>
            <a:xfrm>
              <a:off x="2417686" y="3138149"/>
              <a:ext cx="29165" cy="26239"/>
            </a:xfrm>
            <a:custGeom>
              <a:avLst/>
              <a:gdLst/>
              <a:ahLst/>
              <a:cxnLst/>
              <a:rect l="l" t="t" r="r" b="b"/>
              <a:pathLst>
                <a:path w="289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89" y="2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1"/>
            <p:cNvSpPr/>
            <p:nvPr/>
          </p:nvSpPr>
          <p:spPr>
            <a:xfrm>
              <a:off x="2066093" y="2260982"/>
              <a:ext cx="499844" cy="893221"/>
            </a:xfrm>
            <a:custGeom>
              <a:avLst/>
              <a:gdLst/>
              <a:ahLst/>
              <a:cxnLst/>
              <a:rect l="l" t="t" r="r" b="b"/>
              <a:pathLst>
                <a:path w="4953" h="8851" extrusionOk="0">
                  <a:moveTo>
                    <a:pt x="4135" y="0"/>
                  </a:moveTo>
                  <a:cubicBezTo>
                    <a:pt x="4117" y="0"/>
                    <a:pt x="4101" y="5"/>
                    <a:pt x="4089" y="14"/>
                  </a:cubicBezTo>
                  <a:cubicBezTo>
                    <a:pt x="3985" y="94"/>
                    <a:pt x="3886" y="175"/>
                    <a:pt x="3782" y="250"/>
                  </a:cubicBezTo>
                  <a:cubicBezTo>
                    <a:pt x="3706" y="312"/>
                    <a:pt x="3593" y="373"/>
                    <a:pt x="3565" y="477"/>
                  </a:cubicBezTo>
                  <a:cubicBezTo>
                    <a:pt x="3513" y="642"/>
                    <a:pt x="3721" y="807"/>
                    <a:pt x="3825" y="916"/>
                  </a:cubicBezTo>
                  <a:cubicBezTo>
                    <a:pt x="4117" y="1218"/>
                    <a:pt x="4486" y="1487"/>
                    <a:pt x="4632" y="1898"/>
                  </a:cubicBezTo>
                  <a:cubicBezTo>
                    <a:pt x="4953" y="2786"/>
                    <a:pt x="4136" y="3650"/>
                    <a:pt x="3503" y="4150"/>
                  </a:cubicBezTo>
                  <a:cubicBezTo>
                    <a:pt x="2833" y="4684"/>
                    <a:pt x="2063" y="5076"/>
                    <a:pt x="1402" y="5623"/>
                  </a:cubicBezTo>
                  <a:cubicBezTo>
                    <a:pt x="855" y="6072"/>
                    <a:pt x="0" y="6978"/>
                    <a:pt x="628" y="7701"/>
                  </a:cubicBezTo>
                  <a:cubicBezTo>
                    <a:pt x="779" y="7871"/>
                    <a:pt x="977" y="7989"/>
                    <a:pt x="1180" y="8088"/>
                  </a:cubicBezTo>
                  <a:cubicBezTo>
                    <a:pt x="1421" y="8211"/>
                    <a:pt x="1667" y="8319"/>
                    <a:pt x="1917" y="8414"/>
                  </a:cubicBezTo>
                  <a:cubicBezTo>
                    <a:pt x="2446" y="8612"/>
                    <a:pt x="2998" y="8758"/>
                    <a:pt x="3555" y="8848"/>
                  </a:cubicBezTo>
                  <a:cubicBezTo>
                    <a:pt x="3566" y="8850"/>
                    <a:pt x="3575" y="8851"/>
                    <a:pt x="3584" y="8851"/>
                  </a:cubicBezTo>
                  <a:cubicBezTo>
                    <a:pt x="3692" y="8851"/>
                    <a:pt x="3656" y="8724"/>
                    <a:pt x="3551" y="8711"/>
                  </a:cubicBezTo>
                  <a:cubicBezTo>
                    <a:pt x="3069" y="8631"/>
                    <a:pt x="2592" y="8513"/>
                    <a:pt x="2129" y="8352"/>
                  </a:cubicBezTo>
                  <a:cubicBezTo>
                    <a:pt x="1903" y="8272"/>
                    <a:pt x="1686" y="8182"/>
                    <a:pt x="1468" y="8083"/>
                  </a:cubicBezTo>
                  <a:cubicBezTo>
                    <a:pt x="1275" y="7993"/>
                    <a:pt x="1072" y="7904"/>
                    <a:pt x="907" y="7762"/>
                  </a:cubicBezTo>
                  <a:cubicBezTo>
                    <a:pt x="113" y="7106"/>
                    <a:pt x="1110" y="6110"/>
                    <a:pt x="1648" y="5680"/>
                  </a:cubicBezTo>
                  <a:cubicBezTo>
                    <a:pt x="2285" y="5170"/>
                    <a:pt x="3008" y="4788"/>
                    <a:pt x="3650" y="4287"/>
                  </a:cubicBezTo>
                  <a:cubicBezTo>
                    <a:pt x="4259" y="3810"/>
                    <a:pt x="4925" y="3126"/>
                    <a:pt x="4906" y="2299"/>
                  </a:cubicBezTo>
                  <a:cubicBezTo>
                    <a:pt x="4892" y="1846"/>
                    <a:pt x="4627" y="1497"/>
                    <a:pt x="4320" y="1194"/>
                  </a:cubicBezTo>
                  <a:cubicBezTo>
                    <a:pt x="4160" y="1034"/>
                    <a:pt x="3990" y="888"/>
                    <a:pt x="3843" y="718"/>
                  </a:cubicBezTo>
                  <a:cubicBezTo>
                    <a:pt x="3806" y="670"/>
                    <a:pt x="3744" y="609"/>
                    <a:pt x="3768" y="538"/>
                  </a:cubicBezTo>
                  <a:cubicBezTo>
                    <a:pt x="3787" y="482"/>
                    <a:pt x="3876" y="430"/>
                    <a:pt x="3924" y="392"/>
                  </a:cubicBezTo>
                  <a:cubicBezTo>
                    <a:pt x="4037" y="302"/>
                    <a:pt x="4150" y="217"/>
                    <a:pt x="4268" y="127"/>
                  </a:cubicBezTo>
                  <a:cubicBezTo>
                    <a:pt x="4326" y="81"/>
                    <a:pt x="4214" y="0"/>
                    <a:pt x="4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1"/>
            <p:cNvSpPr/>
            <p:nvPr/>
          </p:nvSpPr>
          <p:spPr>
            <a:xfrm>
              <a:off x="2546859" y="1791417"/>
              <a:ext cx="312642" cy="373798"/>
            </a:xfrm>
            <a:custGeom>
              <a:avLst/>
              <a:gdLst/>
              <a:ahLst/>
              <a:cxnLst/>
              <a:rect l="l" t="t" r="r" b="b"/>
              <a:pathLst>
                <a:path w="3098" h="3704" extrusionOk="0">
                  <a:moveTo>
                    <a:pt x="1059" y="1"/>
                  </a:moveTo>
                  <a:cubicBezTo>
                    <a:pt x="746" y="1"/>
                    <a:pt x="398" y="65"/>
                    <a:pt x="19" y="196"/>
                  </a:cubicBezTo>
                  <a:cubicBezTo>
                    <a:pt x="10" y="196"/>
                    <a:pt x="5" y="200"/>
                    <a:pt x="0" y="200"/>
                  </a:cubicBezTo>
                  <a:lnTo>
                    <a:pt x="95" y="474"/>
                  </a:lnTo>
                  <a:cubicBezTo>
                    <a:pt x="99" y="470"/>
                    <a:pt x="104" y="470"/>
                    <a:pt x="109" y="465"/>
                  </a:cubicBezTo>
                  <a:cubicBezTo>
                    <a:pt x="405" y="364"/>
                    <a:pt x="733" y="288"/>
                    <a:pt x="1051" y="288"/>
                  </a:cubicBezTo>
                  <a:cubicBezTo>
                    <a:pt x="1625" y="288"/>
                    <a:pt x="2168" y="535"/>
                    <a:pt x="2441" y="1324"/>
                  </a:cubicBezTo>
                  <a:cubicBezTo>
                    <a:pt x="2861" y="2547"/>
                    <a:pt x="1960" y="3147"/>
                    <a:pt x="1129" y="3430"/>
                  </a:cubicBezTo>
                  <a:cubicBezTo>
                    <a:pt x="1124" y="3435"/>
                    <a:pt x="1119" y="3435"/>
                    <a:pt x="1114" y="3435"/>
                  </a:cubicBezTo>
                  <a:lnTo>
                    <a:pt x="1204" y="3704"/>
                  </a:lnTo>
                  <a:cubicBezTo>
                    <a:pt x="1214" y="3704"/>
                    <a:pt x="1218" y="3704"/>
                    <a:pt x="1223" y="3699"/>
                  </a:cubicBezTo>
                  <a:cubicBezTo>
                    <a:pt x="2569" y="3236"/>
                    <a:pt x="3097" y="2358"/>
                    <a:pt x="2710" y="1230"/>
                  </a:cubicBezTo>
                  <a:cubicBezTo>
                    <a:pt x="2429" y="419"/>
                    <a:pt x="1858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1"/>
            <p:cNvSpPr/>
            <p:nvPr/>
          </p:nvSpPr>
          <p:spPr>
            <a:xfrm>
              <a:off x="2581574" y="2129387"/>
              <a:ext cx="100716" cy="74477"/>
            </a:xfrm>
            <a:custGeom>
              <a:avLst/>
              <a:gdLst/>
              <a:ahLst/>
              <a:cxnLst/>
              <a:rect l="l" t="t" r="r" b="b"/>
              <a:pathLst>
                <a:path w="998" h="738" extrusionOk="0">
                  <a:moveTo>
                    <a:pt x="764" y="0"/>
                  </a:moveTo>
                  <a:cubicBezTo>
                    <a:pt x="752" y="0"/>
                    <a:pt x="740" y="2"/>
                    <a:pt x="728" y="5"/>
                  </a:cubicBezTo>
                  <a:lnTo>
                    <a:pt x="95" y="223"/>
                  </a:lnTo>
                  <a:cubicBezTo>
                    <a:pt x="34" y="246"/>
                    <a:pt x="1" y="312"/>
                    <a:pt x="20" y="378"/>
                  </a:cubicBezTo>
                  <a:lnTo>
                    <a:pt x="119" y="657"/>
                  </a:lnTo>
                  <a:cubicBezTo>
                    <a:pt x="134" y="707"/>
                    <a:pt x="183" y="738"/>
                    <a:pt x="234" y="738"/>
                  </a:cubicBezTo>
                  <a:cubicBezTo>
                    <a:pt x="246" y="738"/>
                    <a:pt x="258" y="736"/>
                    <a:pt x="270" y="733"/>
                  </a:cubicBezTo>
                  <a:lnTo>
                    <a:pt x="903" y="511"/>
                  </a:lnTo>
                  <a:cubicBezTo>
                    <a:pt x="964" y="492"/>
                    <a:pt x="997" y="421"/>
                    <a:pt x="978" y="360"/>
                  </a:cubicBezTo>
                  <a:lnTo>
                    <a:pt x="879" y="81"/>
                  </a:lnTo>
                  <a:cubicBezTo>
                    <a:pt x="864" y="31"/>
                    <a:pt x="814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1"/>
            <p:cNvSpPr/>
            <p:nvPr/>
          </p:nvSpPr>
          <p:spPr>
            <a:xfrm>
              <a:off x="2467741" y="1798784"/>
              <a:ext cx="101624" cy="75890"/>
            </a:xfrm>
            <a:custGeom>
              <a:avLst/>
              <a:gdLst/>
              <a:ahLst/>
              <a:cxnLst/>
              <a:rect l="l" t="t" r="r" b="b"/>
              <a:pathLst>
                <a:path w="1007" h="752" extrusionOk="0">
                  <a:moveTo>
                    <a:pt x="784" y="1"/>
                  </a:moveTo>
                  <a:cubicBezTo>
                    <a:pt x="775" y="1"/>
                    <a:pt x="765" y="2"/>
                    <a:pt x="756" y="5"/>
                  </a:cubicBezTo>
                  <a:lnTo>
                    <a:pt x="76" y="241"/>
                  </a:lnTo>
                  <a:cubicBezTo>
                    <a:pt x="24" y="255"/>
                    <a:pt x="0" y="312"/>
                    <a:pt x="14" y="359"/>
                  </a:cubicBezTo>
                  <a:lnTo>
                    <a:pt x="128" y="689"/>
                  </a:lnTo>
                  <a:cubicBezTo>
                    <a:pt x="143" y="726"/>
                    <a:pt x="178" y="752"/>
                    <a:pt x="215" y="752"/>
                  </a:cubicBezTo>
                  <a:cubicBezTo>
                    <a:pt x="225" y="752"/>
                    <a:pt x="236" y="750"/>
                    <a:pt x="246" y="746"/>
                  </a:cubicBezTo>
                  <a:lnTo>
                    <a:pt x="930" y="510"/>
                  </a:lnTo>
                  <a:cubicBezTo>
                    <a:pt x="978" y="496"/>
                    <a:pt x="1006" y="439"/>
                    <a:pt x="987" y="392"/>
                  </a:cubicBezTo>
                  <a:lnTo>
                    <a:pt x="874" y="61"/>
                  </a:lnTo>
                  <a:cubicBezTo>
                    <a:pt x="862" y="23"/>
                    <a:pt x="823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1"/>
            <p:cNvSpPr/>
            <p:nvPr/>
          </p:nvSpPr>
          <p:spPr>
            <a:xfrm>
              <a:off x="2235633" y="1859738"/>
              <a:ext cx="191642" cy="169743"/>
            </a:xfrm>
            <a:custGeom>
              <a:avLst/>
              <a:gdLst/>
              <a:ahLst/>
              <a:cxnLst/>
              <a:rect l="l" t="t" r="r" b="b"/>
              <a:pathLst>
                <a:path w="1899" h="1682" extrusionOk="0">
                  <a:moveTo>
                    <a:pt x="1856" y="0"/>
                  </a:moveTo>
                  <a:cubicBezTo>
                    <a:pt x="1644" y="62"/>
                    <a:pt x="572" y="421"/>
                    <a:pt x="152" y="1242"/>
                  </a:cubicBezTo>
                  <a:cubicBezTo>
                    <a:pt x="76" y="1384"/>
                    <a:pt x="29" y="1530"/>
                    <a:pt x="1" y="1681"/>
                  </a:cubicBezTo>
                  <a:cubicBezTo>
                    <a:pt x="43" y="1667"/>
                    <a:pt x="81" y="1658"/>
                    <a:pt x="124" y="1653"/>
                  </a:cubicBezTo>
                  <a:cubicBezTo>
                    <a:pt x="147" y="1525"/>
                    <a:pt x="190" y="1407"/>
                    <a:pt x="251" y="1294"/>
                  </a:cubicBezTo>
                  <a:cubicBezTo>
                    <a:pt x="652" y="510"/>
                    <a:pt x="1687" y="166"/>
                    <a:pt x="1890" y="104"/>
                  </a:cubicBezTo>
                  <a:lnTo>
                    <a:pt x="1899" y="104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1"/>
            <p:cNvSpPr/>
            <p:nvPr/>
          </p:nvSpPr>
          <p:spPr>
            <a:xfrm>
              <a:off x="2215652" y="1977003"/>
              <a:ext cx="68220" cy="70037"/>
            </a:xfrm>
            <a:custGeom>
              <a:avLst/>
              <a:gdLst/>
              <a:ahLst/>
              <a:cxnLst/>
              <a:rect l="l" t="t" r="r" b="b"/>
              <a:pathLst>
                <a:path w="676" h="694" extrusionOk="0">
                  <a:moveTo>
                    <a:pt x="351" y="1"/>
                  </a:moveTo>
                  <a:cubicBezTo>
                    <a:pt x="198" y="1"/>
                    <a:pt x="59" y="126"/>
                    <a:pt x="29" y="297"/>
                  </a:cubicBezTo>
                  <a:cubicBezTo>
                    <a:pt x="1" y="486"/>
                    <a:pt x="114" y="661"/>
                    <a:pt x="284" y="689"/>
                  </a:cubicBezTo>
                  <a:cubicBezTo>
                    <a:pt x="299" y="692"/>
                    <a:pt x="315" y="693"/>
                    <a:pt x="330" y="693"/>
                  </a:cubicBezTo>
                  <a:cubicBezTo>
                    <a:pt x="482" y="693"/>
                    <a:pt x="617" y="568"/>
                    <a:pt x="647" y="396"/>
                  </a:cubicBezTo>
                  <a:cubicBezTo>
                    <a:pt x="676" y="208"/>
                    <a:pt x="567" y="33"/>
                    <a:pt x="397" y="5"/>
                  </a:cubicBezTo>
                  <a:cubicBezTo>
                    <a:pt x="382" y="2"/>
                    <a:pt x="366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1"/>
            <p:cNvSpPr/>
            <p:nvPr/>
          </p:nvSpPr>
          <p:spPr>
            <a:xfrm>
              <a:off x="2443924" y="2146643"/>
              <a:ext cx="220202" cy="125642"/>
            </a:xfrm>
            <a:custGeom>
              <a:avLst/>
              <a:gdLst/>
              <a:ahLst/>
              <a:cxnLst/>
              <a:rect l="l" t="t" r="r" b="b"/>
              <a:pathLst>
                <a:path w="2182" h="1245" extrusionOk="0">
                  <a:moveTo>
                    <a:pt x="1771" y="1"/>
                  </a:moveTo>
                  <a:cubicBezTo>
                    <a:pt x="1574" y="1"/>
                    <a:pt x="1299" y="109"/>
                    <a:pt x="982" y="217"/>
                  </a:cubicBezTo>
                  <a:cubicBezTo>
                    <a:pt x="449" y="401"/>
                    <a:pt x="0" y="514"/>
                    <a:pt x="123" y="864"/>
                  </a:cubicBezTo>
                  <a:cubicBezTo>
                    <a:pt x="205" y="1106"/>
                    <a:pt x="487" y="1244"/>
                    <a:pt x="831" y="1244"/>
                  </a:cubicBezTo>
                  <a:cubicBezTo>
                    <a:pt x="982" y="1244"/>
                    <a:pt x="1145" y="1218"/>
                    <a:pt x="1308" y="1161"/>
                  </a:cubicBezTo>
                  <a:cubicBezTo>
                    <a:pt x="1842" y="977"/>
                    <a:pt x="2182" y="547"/>
                    <a:pt x="2059" y="198"/>
                  </a:cubicBezTo>
                  <a:cubicBezTo>
                    <a:pt x="2010" y="54"/>
                    <a:pt x="1910" y="1"/>
                    <a:pt x="1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1"/>
            <p:cNvSpPr/>
            <p:nvPr/>
          </p:nvSpPr>
          <p:spPr>
            <a:xfrm>
              <a:off x="2326660" y="1786068"/>
              <a:ext cx="219798" cy="125642"/>
            </a:xfrm>
            <a:custGeom>
              <a:avLst/>
              <a:gdLst/>
              <a:ahLst/>
              <a:cxnLst/>
              <a:rect l="l" t="t" r="r" b="b"/>
              <a:pathLst>
                <a:path w="2178" h="1245" extrusionOk="0">
                  <a:moveTo>
                    <a:pt x="1347" y="0"/>
                  </a:moveTo>
                  <a:cubicBezTo>
                    <a:pt x="1196" y="0"/>
                    <a:pt x="1033" y="27"/>
                    <a:pt x="870" y="84"/>
                  </a:cubicBezTo>
                  <a:cubicBezTo>
                    <a:pt x="336" y="268"/>
                    <a:pt x="1" y="697"/>
                    <a:pt x="119" y="1047"/>
                  </a:cubicBezTo>
                  <a:cubicBezTo>
                    <a:pt x="167" y="1191"/>
                    <a:pt x="268" y="1244"/>
                    <a:pt x="408" y="1244"/>
                  </a:cubicBezTo>
                  <a:cubicBezTo>
                    <a:pt x="606" y="1244"/>
                    <a:pt x="882" y="1136"/>
                    <a:pt x="1195" y="1028"/>
                  </a:cubicBezTo>
                  <a:cubicBezTo>
                    <a:pt x="1729" y="844"/>
                    <a:pt x="2177" y="730"/>
                    <a:pt x="2055" y="381"/>
                  </a:cubicBezTo>
                  <a:cubicBezTo>
                    <a:pt x="1973" y="138"/>
                    <a:pt x="1690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1"/>
            <p:cNvSpPr/>
            <p:nvPr/>
          </p:nvSpPr>
          <p:spPr>
            <a:xfrm>
              <a:off x="2363393" y="1790004"/>
              <a:ext cx="157330" cy="51266"/>
            </a:xfrm>
            <a:custGeom>
              <a:avLst/>
              <a:gdLst/>
              <a:ahLst/>
              <a:cxnLst/>
              <a:rect l="l" t="t" r="r" b="b"/>
              <a:pathLst>
                <a:path w="1559" h="508" extrusionOk="0">
                  <a:moveTo>
                    <a:pt x="955" y="0"/>
                  </a:moveTo>
                  <a:cubicBezTo>
                    <a:pt x="824" y="0"/>
                    <a:pt x="684" y="24"/>
                    <a:pt x="543" y="73"/>
                  </a:cubicBezTo>
                  <a:cubicBezTo>
                    <a:pt x="307" y="153"/>
                    <a:pt x="118" y="290"/>
                    <a:pt x="0" y="441"/>
                  </a:cubicBezTo>
                  <a:cubicBezTo>
                    <a:pt x="175" y="484"/>
                    <a:pt x="373" y="507"/>
                    <a:pt x="586" y="507"/>
                  </a:cubicBezTo>
                  <a:cubicBezTo>
                    <a:pt x="973" y="507"/>
                    <a:pt x="1318" y="427"/>
                    <a:pt x="1558" y="299"/>
                  </a:cubicBezTo>
                  <a:cubicBezTo>
                    <a:pt x="1471" y="109"/>
                    <a:pt x="1236" y="0"/>
                    <a:pt x="955" y="0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1"/>
            <p:cNvSpPr/>
            <p:nvPr/>
          </p:nvSpPr>
          <p:spPr>
            <a:xfrm>
              <a:off x="2468649" y="2153909"/>
              <a:ext cx="170752" cy="67615"/>
            </a:xfrm>
            <a:custGeom>
              <a:avLst/>
              <a:gdLst/>
              <a:ahLst/>
              <a:cxnLst/>
              <a:rect l="l" t="t" r="r" b="b"/>
              <a:pathLst>
                <a:path w="1692" h="670" extrusionOk="0">
                  <a:moveTo>
                    <a:pt x="1463" y="0"/>
                  </a:moveTo>
                  <a:cubicBezTo>
                    <a:pt x="1289" y="0"/>
                    <a:pt x="1047" y="97"/>
                    <a:pt x="770" y="192"/>
                  </a:cubicBezTo>
                  <a:cubicBezTo>
                    <a:pt x="383" y="324"/>
                    <a:pt x="48" y="414"/>
                    <a:pt x="1" y="612"/>
                  </a:cubicBezTo>
                  <a:cubicBezTo>
                    <a:pt x="83" y="650"/>
                    <a:pt x="202" y="669"/>
                    <a:pt x="342" y="669"/>
                  </a:cubicBezTo>
                  <a:cubicBezTo>
                    <a:pt x="499" y="669"/>
                    <a:pt x="685" y="646"/>
                    <a:pt x="879" y="598"/>
                  </a:cubicBezTo>
                  <a:cubicBezTo>
                    <a:pt x="1294" y="490"/>
                    <a:pt x="1620" y="291"/>
                    <a:pt x="1691" y="121"/>
                  </a:cubicBezTo>
                  <a:cubicBezTo>
                    <a:pt x="1644" y="34"/>
                    <a:pt x="1565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20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1"/>
            <p:cNvSpPr/>
            <p:nvPr/>
          </p:nvSpPr>
          <p:spPr>
            <a:xfrm>
              <a:off x="2495694" y="1580905"/>
              <a:ext cx="48339" cy="100413"/>
            </a:xfrm>
            <a:custGeom>
              <a:avLst/>
              <a:gdLst/>
              <a:ahLst/>
              <a:cxnLst/>
              <a:rect l="l" t="t" r="r" b="b"/>
              <a:pathLst>
                <a:path w="479" h="995" extrusionOk="0">
                  <a:moveTo>
                    <a:pt x="362" y="1"/>
                  </a:moveTo>
                  <a:cubicBezTo>
                    <a:pt x="299" y="1"/>
                    <a:pt x="237" y="51"/>
                    <a:pt x="219" y="115"/>
                  </a:cubicBezTo>
                  <a:lnTo>
                    <a:pt x="11" y="931"/>
                  </a:lnTo>
                  <a:cubicBezTo>
                    <a:pt x="1" y="971"/>
                    <a:pt x="26" y="995"/>
                    <a:pt x="54" y="995"/>
                  </a:cubicBezTo>
                  <a:cubicBezTo>
                    <a:pt x="75" y="995"/>
                    <a:pt x="98" y="981"/>
                    <a:pt x="106" y="950"/>
                  </a:cubicBezTo>
                  <a:lnTo>
                    <a:pt x="465" y="133"/>
                  </a:lnTo>
                  <a:cubicBezTo>
                    <a:pt x="479" y="67"/>
                    <a:pt x="436" y="6"/>
                    <a:pt x="370" y="1"/>
                  </a:cubicBezTo>
                  <a:cubicBezTo>
                    <a:pt x="367" y="1"/>
                    <a:pt x="365" y="1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1"/>
            <p:cNvSpPr/>
            <p:nvPr/>
          </p:nvSpPr>
          <p:spPr>
            <a:xfrm>
              <a:off x="2126038" y="1881636"/>
              <a:ext cx="114037" cy="29165"/>
            </a:xfrm>
            <a:custGeom>
              <a:avLst/>
              <a:gdLst/>
              <a:ahLst/>
              <a:cxnLst/>
              <a:rect l="l" t="t" r="r" b="b"/>
              <a:pathLst>
                <a:path w="1130" h="289" extrusionOk="0">
                  <a:moveTo>
                    <a:pt x="195" y="1"/>
                  </a:moveTo>
                  <a:cubicBezTo>
                    <a:pt x="119" y="1"/>
                    <a:pt x="43" y="62"/>
                    <a:pt x="25" y="142"/>
                  </a:cubicBezTo>
                  <a:lnTo>
                    <a:pt x="20" y="142"/>
                  </a:lnTo>
                  <a:cubicBezTo>
                    <a:pt x="1" y="222"/>
                    <a:pt x="39" y="289"/>
                    <a:pt x="114" y="289"/>
                  </a:cubicBezTo>
                  <a:lnTo>
                    <a:pt x="1026" y="147"/>
                  </a:lnTo>
                  <a:cubicBezTo>
                    <a:pt x="1101" y="147"/>
                    <a:pt x="1129" y="19"/>
                    <a:pt x="1054" y="19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1"/>
            <p:cNvSpPr/>
            <p:nvPr/>
          </p:nvSpPr>
          <p:spPr>
            <a:xfrm>
              <a:off x="2381457" y="1552043"/>
              <a:ext cx="32495" cy="150569"/>
            </a:xfrm>
            <a:custGeom>
              <a:avLst/>
              <a:gdLst/>
              <a:ahLst/>
              <a:cxnLst/>
              <a:rect l="l" t="t" r="r" b="b"/>
              <a:pathLst>
                <a:path w="322" h="1492" extrusionOk="0">
                  <a:moveTo>
                    <a:pt x="162" y="0"/>
                  </a:moveTo>
                  <a:cubicBezTo>
                    <a:pt x="147" y="0"/>
                    <a:pt x="131" y="3"/>
                    <a:pt x="114" y="9"/>
                  </a:cubicBezTo>
                  <a:cubicBezTo>
                    <a:pt x="48" y="28"/>
                    <a:pt x="1" y="98"/>
                    <a:pt x="10" y="160"/>
                  </a:cubicBezTo>
                  <a:lnTo>
                    <a:pt x="213" y="1458"/>
                  </a:lnTo>
                  <a:cubicBezTo>
                    <a:pt x="217" y="1482"/>
                    <a:pt x="232" y="1491"/>
                    <a:pt x="249" y="1491"/>
                  </a:cubicBezTo>
                  <a:cubicBezTo>
                    <a:pt x="281" y="1491"/>
                    <a:pt x="322" y="1458"/>
                    <a:pt x="312" y="1416"/>
                  </a:cubicBezTo>
                  <a:lnTo>
                    <a:pt x="256" y="75"/>
                  </a:lnTo>
                  <a:cubicBezTo>
                    <a:pt x="248" y="28"/>
                    <a:pt x="211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1"/>
            <p:cNvSpPr/>
            <p:nvPr/>
          </p:nvSpPr>
          <p:spPr>
            <a:xfrm>
              <a:off x="2171349" y="1549924"/>
              <a:ext cx="178826" cy="185688"/>
            </a:xfrm>
            <a:custGeom>
              <a:avLst/>
              <a:gdLst/>
              <a:ahLst/>
              <a:cxnLst/>
              <a:rect l="l" t="t" r="r" b="b"/>
              <a:pathLst>
                <a:path w="1772" h="1840" extrusionOk="0">
                  <a:moveTo>
                    <a:pt x="175" y="1"/>
                  </a:moveTo>
                  <a:cubicBezTo>
                    <a:pt x="143" y="1"/>
                    <a:pt x="107" y="14"/>
                    <a:pt x="76" y="39"/>
                  </a:cubicBezTo>
                  <a:cubicBezTo>
                    <a:pt x="19" y="91"/>
                    <a:pt x="1" y="162"/>
                    <a:pt x="38" y="209"/>
                  </a:cubicBezTo>
                  <a:lnTo>
                    <a:pt x="1639" y="1824"/>
                  </a:lnTo>
                  <a:cubicBezTo>
                    <a:pt x="1648" y="1835"/>
                    <a:pt x="1659" y="1839"/>
                    <a:pt x="1671" y="1839"/>
                  </a:cubicBezTo>
                  <a:cubicBezTo>
                    <a:pt x="1716" y="1839"/>
                    <a:pt x="1772" y="1772"/>
                    <a:pt x="1738" y="1734"/>
                  </a:cubicBezTo>
                  <a:lnTo>
                    <a:pt x="246" y="30"/>
                  </a:lnTo>
                  <a:cubicBezTo>
                    <a:pt x="229" y="10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1"/>
            <p:cNvSpPr/>
            <p:nvPr/>
          </p:nvSpPr>
          <p:spPr>
            <a:xfrm>
              <a:off x="2106056" y="1744390"/>
              <a:ext cx="177211" cy="53284"/>
            </a:xfrm>
            <a:custGeom>
              <a:avLst/>
              <a:gdLst/>
              <a:ahLst/>
              <a:cxnLst/>
              <a:rect l="l" t="t" r="r" b="b"/>
              <a:pathLst>
                <a:path w="1756" h="528" extrusionOk="0">
                  <a:moveTo>
                    <a:pt x="190" y="1"/>
                  </a:moveTo>
                  <a:cubicBezTo>
                    <a:pt x="132" y="1"/>
                    <a:pt x="70" y="40"/>
                    <a:pt x="38" y="100"/>
                  </a:cubicBezTo>
                  <a:cubicBezTo>
                    <a:pt x="1" y="171"/>
                    <a:pt x="20" y="246"/>
                    <a:pt x="86" y="265"/>
                  </a:cubicBezTo>
                  <a:lnTo>
                    <a:pt x="1648" y="525"/>
                  </a:lnTo>
                  <a:cubicBezTo>
                    <a:pt x="1655" y="527"/>
                    <a:pt x="1662" y="528"/>
                    <a:pt x="1668" y="528"/>
                  </a:cubicBezTo>
                  <a:cubicBezTo>
                    <a:pt x="1723" y="528"/>
                    <a:pt x="1755" y="462"/>
                    <a:pt x="1700" y="445"/>
                  </a:cubicBezTo>
                  <a:lnTo>
                    <a:pt x="223" y="5"/>
                  </a:lnTo>
                  <a:cubicBezTo>
                    <a:pt x="212" y="2"/>
                    <a:pt x="201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1"/>
            <p:cNvSpPr/>
            <p:nvPr/>
          </p:nvSpPr>
          <p:spPr>
            <a:xfrm>
              <a:off x="1368458" y="2853161"/>
              <a:ext cx="436569" cy="353817"/>
            </a:xfrm>
            <a:custGeom>
              <a:avLst/>
              <a:gdLst/>
              <a:ahLst/>
              <a:cxnLst/>
              <a:rect l="l" t="t" r="r" b="b"/>
              <a:pathLst>
                <a:path w="4326" h="3506" extrusionOk="0">
                  <a:moveTo>
                    <a:pt x="2024" y="0"/>
                  </a:moveTo>
                  <a:cubicBezTo>
                    <a:pt x="1941" y="0"/>
                    <a:pt x="1856" y="5"/>
                    <a:pt x="1771" y="15"/>
                  </a:cubicBezTo>
                  <a:cubicBezTo>
                    <a:pt x="652" y="147"/>
                    <a:pt x="1" y="1096"/>
                    <a:pt x="317" y="2083"/>
                  </a:cubicBezTo>
                  <a:cubicBezTo>
                    <a:pt x="586" y="2927"/>
                    <a:pt x="1474" y="3506"/>
                    <a:pt x="2388" y="3506"/>
                  </a:cubicBezTo>
                  <a:cubicBezTo>
                    <a:pt x="2486" y="3506"/>
                    <a:pt x="2584" y="3499"/>
                    <a:pt x="2682" y="3485"/>
                  </a:cubicBezTo>
                  <a:cubicBezTo>
                    <a:pt x="3679" y="3344"/>
                    <a:pt x="4326" y="2513"/>
                    <a:pt x="4132" y="1587"/>
                  </a:cubicBezTo>
                  <a:cubicBezTo>
                    <a:pt x="3945" y="685"/>
                    <a:pt x="3029" y="0"/>
                    <a:pt x="2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1"/>
            <p:cNvSpPr/>
            <p:nvPr/>
          </p:nvSpPr>
          <p:spPr>
            <a:xfrm>
              <a:off x="1400651" y="2540723"/>
              <a:ext cx="378642" cy="608230"/>
            </a:xfrm>
            <a:custGeom>
              <a:avLst/>
              <a:gdLst/>
              <a:ahLst/>
              <a:cxnLst/>
              <a:rect l="l" t="t" r="r" b="b"/>
              <a:pathLst>
                <a:path w="3752" h="6027" extrusionOk="0">
                  <a:moveTo>
                    <a:pt x="2142" y="0"/>
                  </a:moveTo>
                  <a:cubicBezTo>
                    <a:pt x="1801" y="0"/>
                    <a:pt x="1498" y="87"/>
                    <a:pt x="1410" y="202"/>
                  </a:cubicBezTo>
                  <a:cubicBezTo>
                    <a:pt x="1235" y="434"/>
                    <a:pt x="258" y="3668"/>
                    <a:pt x="163" y="4254"/>
                  </a:cubicBezTo>
                  <a:cubicBezTo>
                    <a:pt x="0" y="5255"/>
                    <a:pt x="1361" y="6027"/>
                    <a:pt x="2403" y="6027"/>
                  </a:cubicBezTo>
                  <a:cubicBezTo>
                    <a:pt x="2932" y="6027"/>
                    <a:pt x="3379" y="5828"/>
                    <a:pt x="3501" y="5358"/>
                  </a:cubicBezTo>
                  <a:cubicBezTo>
                    <a:pt x="3752" y="4386"/>
                    <a:pt x="3615" y="1005"/>
                    <a:pt x="3190" y="420"/>
                  </a:cubicBezTo>
                  <a:cubicBezTo>
                    <a:pt x="2962" y="112"/>
                    <a:pt x="2528" y="0"/>
                    <a:pt x="21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1"/>
            <p:cNvSpPr/>
            <p:nvPr/>
          </p:nvSpPr>
          <p:spPr>
            <a:xfrm>
              <a:off x="1400550" y="2514081"/>
              <a:ext cx="338780" cy="634771"/>
            </a:xfrm>
            <a:custGeom>
              <a:avLst/>
              <a:gdLst/>
              <a:ahLst/>
              <a:cxnLst/>
              <a:rect l="l" t="t" r="r" b="b"/>
              <a:pathLst>
                <a:path w="3357" h="6290" extrusionOk="0">
                  <a:moveTo>
                    <a:pt x="1549" y="1"/>
                  </a:moveTo>
                  <a:cubicBezTo>
                    <a:pt x="1506" y="1"/>
                    <a:pt x="1473" y="14"/>
                    <a:pt x="1449" y="46"/>
                  </a:cubicBezTo>
                  <a:cubicBezTo>
                    <a:pt x="1274" y="273"/>
                    <a:pt x="259" y="3932"/>
                    <a:pt x="164" y="4518"/>
                  </a:cubicBezTo>
                  <a:cubicBezTo>
                    <a:pt x="1" y="5519"/>
                    <a:pt x="1359" y="6290"/>
                    <a:pt x="2400" y="6290"/>
                  </a:cubicBezTo>
                  <a:cubicBezTo>
                    <a:pt x="2801" y="6290"/>
                    <a:pt x="3155" y="6175"/>
                    <a:pt x="3356" y="5915"/>
                  </a:cubicBezTo>
                  <a:cubicBezTo>
                    <a:pt x="2629" y="5509"/>
                    <a:pt x="2095" y="4064"/>
                    <a:pt x="2095" y="2346"/>
                  </a:cubicBezTo>
                  <a:cubicBezTo>
                    <a:pt x="2095" y="1571"/>
                    <a:pt x="2204" y="854"/>
                    <a:pt x="2388" y="259"/>
                  </a:cubicBezTo>
                  <a:cubicBezTo>
                    <a:pt x="1991" y="181"/>
                    <a:pt x="1707" y="1"/>
                    <a:pt x="1549" y="1"/>
                  </a:cubicBezTo>
                  <a:close/>
                </a:path>
              </a:pathLst>
            </a:custGeom>
            <a:solidFill>
              <a:srgbClr val="FE9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1"/>
            <p:cNvSpPr/>
            <p:nvPr/>
          </p:nvSpPr>
          <p:spPr>
            <a:xfrm>
              <a:off x="1505200" y="2419623"/>
              <a:ext cx="251688" cy="274092"/>
            </a:xfrm>
            <a:custGeom>
              <a:avLst/>
              <a:gdLst/>
              <a:ahLst/>
              <a:cxnLst/>
              <a:rect l="l" t="t" r="r" b="b"/>
              <a:pathLst>
                <a:path w="2494" h="2716" extrusionOk="0">
                  <a:moveTo>
                    <a:pt x="430" y="0"/>
                  </a:moveTo>
                  <a:cubicBezTo>
                    <a:pt x="251" y="0"/>
                    <a:pt x="1" y="1069"/>
                    <a:pt x="459" y="1506"/>
                  </a:cubicBezTo>
                  <a:cubicBezTo>
                    <a:pt x="799" y="1827"/>
                    <a:pt x="1469" y="2399"/>
                    <a:pt x="2262" y="2715"/>
                  </a:cubicBezTo>
                  <a:cubicBezTo>
                    <a:pt x="2262" y="2715"/>
                    <a:pt x="2494" y="2097"/>
                    <a:pt x="2107" y="1572"/>
                  </a:cubicBezTo>
                  <a:cubicBezTo>
                    <a:pt x="1719" y="1048"/>
                    <a:pt x="742" y="586"/>
                    <a:pt x="497" y="62"/>
                  </a:cubicBezTo>
                  <a:cubicBezTo>
                    <a:pt x="477" y="19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1"/>
            <p:cNvSpPr/>
            <p:nvPr/>
          </p:nvSpPr>
          <p:spPr>
            <a:xfrm>
              <a:off x="1567163" y="3226754"/>
              <a:ext cx="150165" cy="1481469"/>
            </a:xfrm>
            <a:custGeom>
              <a:avLst/>
              <a:gdLst/>
              <a:ahLst/>
              <a:cxnLst/>
              <a:rect l="l" t="t" r="r" b="b"/>
              <a:pathLst>
                <a:path w="1488" h="14680" extrusionOk="0">
                  <a:moveTo>
                    <a:pt x="1" y="0"/>
                  </a:moveTo>
                  <a:lnTo>
                    <a:pt x="699" y="14680"/>
                  </a:lnTo>
                  <a:lnTo>
                    <a:pt x="1488" y="146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1"/>
            <p:cNvSpPr/>
            <p:nvPr/>
          </p:nvSpPr>
          <p:spPr>
            <a:xfrm>
              <a:off x="2404365" y="3226754"/>
              <a:ext cx="1029258" cy="1481469"/>
            </a:xfrm>
            <a:custGeom>
              <a:avLst/>
              <a:gdLst/>
              <a:ahLst/>
              <a:cxnLst/>
              <a:rect l="l" t="t" r="r" b="b"/>
              <a:pathLst>
                <a:path w="10199" h="14680" extrusionOk="0">
                  <a:moveTo>
                    <a:pt x="0" y="0"/>
                  </a:moveTo>
                  <a:lnTo>
                    <a:pt x="0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1"/>
            <p:cNvSpPr/>
            <p:nvPr/>
          </p:nvSpPr>
          <p:spPr>
            <a:xfrm>
              <a:off x="2472484" y="3226754"/>
              <a:ext cx="1029359" cy="1481469"/>
            </a:xfrm>
            <a:custGeom>
              <a:avLst/>
              <a:gdLst/>
              <a:ahLst/>
              <a:cxnLst/>
              <a:rect l="l" t="t" r="r" b="b"/>
              <a:pathLst>
                <a:path w="10200" h="14680" extrusionOk="0">
                  <a:moveTo>
                    <a:pt x="1" y="0"/>
                  </a:moveTo>
                  <a:lnTo>
                    <a:pt x="1" y="14680"/>
                  </a:lnTo>
                  <a:lnTo>
                    <a:pt x="9425" y="14680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1"/>
            <p:cNvSpPr/>
            <p:nvPr/>
          </p:nvSpPr>
          <p:spPr>
            <a:xfrm>
              <a:off x="1548594" y="2203964"/>
              <a:ext cx="57725" cy="95468"/>
            </a:xfrm>
            <a:custGeom>
              <a:avLst/>
              <a:gdLst/>
              <a:ahLst/>
              <a:cxnLst/>
              <a:rect l="l" t="t" r="r" b="b"/>
              <a:pathLst>
                <a:path w="572" h="946" extrusionOk="0">
                  <a:moveTo>
                    <a:pt x="206" y="0"/>
                  </a:moveTo>
                  <a:cubicBezTo>
                    <a:pt x="197" y="0"/>
                    <a:pt x="188" y="1"/>
                    <a:pt x="180" y="3"/>
                  </a:cubicBezTo>
                  <a:cubicBezTo>
                    <a:pt x="52" y="31"/>
                    <a:pt x="0" y="263"/>
                    <a:pt x="57" y="522"/>
                  </a:cubicBezTo>
                  <a:cubicBezTo>
                    <a:pt x="114" y="765"/>
                    <a:pt x="246" y="945"/>
                    <a:pt x="367" y="945"/>
                  </a:cubicBezTo>
                  <a:cubicBezTo>
                    <a:pt x="375" y="945"/>
                    <a:pt x="384" y="945"/>
                    <a:pt x="392" y="943"/>
                  </a:cubicBezTo>
                  <a:cubicBezTo>
                    <a:pt x="520" y="914"/>
                    <a:pt x="572" y="678"/>
                    <a:pt x="515" y="419"/>
                  </a:cubicBezTo>
                  <a:cubicBezTo>
                    <a:pt x="462" y="181"/>
                    <a:pt x="327" y="0"/>
                    <a:pt x="206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1"/>
            <p:cNvSpPr/>
            <p:nvPr/>
          </p:nvSpPr>
          <p:spPr>
            <a:xfrm>
              <a:off x="1559493" y="2246753"/>
              <a:ext cx="44000" cy="58431"/>
            </a:xfrm>
            <a:custGeom>
              <a:avLst/>
              <a:gdLst/>
              <a:ahLst/>
              <a:cxnLst/>
              <a:rect l="l" t="t" r="r" b="b"/>
              <a:pathLst>
                <a:path w="436" h="579" extrusionOk="0">
                  <a:moveTo>
                    <a:pt x="184" y="1"/>
                  </a:moveTo>
                  <a:cubicBezTo>
                    <a:pt x="175" y="1"/>
                    <a:pt x="166" y="2"/>
                    <a:pt x="157" y="4"/>
                  </a:cubicBezTo>
                  <a:cubicBezTo>
                    <a:pt x="53" y="28"/>
                    <a:pt x="1" y="174"/>
                    <a:pt x="39" y="330"/>
                  </a:cubicBezTo>
                  <a:cubicBezTo>
                    <a:pt x="69" y="472"/>
                    <a:pt x="166" y="578"/>
                    <a:pt x="258" y="578"/>
                  </a:cubicBezTo>
                  <a:cubicBezTo>
                    <a:pt x="267" y="578"/>
                    <a:pt x="275" y="577"/>
                    <a:pt x="284" y="575"/>
                  </a:cubicBezTo>
                  <a:cubicBezTo>
                    <a:pt x="383" y="552"/>
                    <a:pt x="435" y="405"/>
                    <a:pt x="402" y="245"/>
                  </a:cubicBezTo>
                  <a:cubicBezTo>
                    <a:pt x="368" y="103"/>
                    <a:pt x="275" y="1"/>
                    <a:pt x="184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1"/>
            <p:cNvSpPr/>
            <p:nvPr/>
          </p:nvSpPr>
          <p:spPr>
            <a:xfrm>
              <a:off x="2473392" y="3226754"/>
              <a:ext cx="1028450" cy="151578"/>
            </a:xfrm>
            <a:custGeom>
              <a:avLst/>
              <a:gdLst/>
              <a:ahLst/>
              <a:cxnLst/>
              <a:rect l="l" t="t" r="r" b="b"/>
              <a:pathLst>
                <a:path w="10191" h="1502" extrusionOk="0">
                  <a:moveTo>
                    <a:pt x="1" y="0"/>
                  </a:moveTo>
                  <a:lnTo>
                    <a:pt x="1" y="940"/>
                  </a:lnTo>
                  <a:lnTo>
                    <a:pt x="10110" y="1502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1"/>
            <p:cNvSpPr/>
            <p:nvPr/>
          </p:nvSpPr>
          <p:spPr>
            <a:xfrm>
              <a:off x="2461988" y="3179626"/>
              <a:ext cx="1098386" cy="67716"/>
            </a:xfrm>
            <a:custGeom>
              <a:avLst/>
              <a:gdLst/>
              <a:ahLst/>
              <a:cxnLst/>
              <a:rect l="l" t="t" r="r" b="b"/>
              <a:pathLst>
                <a:path w="10884" h="671" extrusionOk="0">
                  <a:moveTo>
                    <a:pt x="1" y="0"/>
                  </a:moveTo>
                  <a:lnTo>
                    <a:pt x="1" y="671"/>
                  </a:lnTo>
                  <a:lnTo>
                    <a:pt x="10884" y="671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1"/>
            <p:cNvSpPr/>
            <p:nvPr/>
          </p:nvSpPr>
          <p:spPr>
            <a:xfrm>
              <a:off x="1429008" y="3179626"/>
              <a:ext cx="1114129" cy="67716"/>
            </a:xfrm>
            <a:custGeom>
              <a:avLst/>
              <a:gdLst/>
              <a:ahLst/>
              <a:cxnLst/>
              <a:rect l="l" t="t" r="r" b="b"/>
              <a:pathLst>
                <a:path w="11040" h="671" extrusionOk="0">
                  <a:moveTo>
                    <a:pt x="0" y="0"/>
                  </a:moveTo>
                  <a:lnTo>
                    <a:pt x="0" y="671"/>
                  </a:lnTo>
                  <a:lnTo>
                    <a:pt x="11039" y="671"/>
                  </a:lnTo>
                  <a:lnTo>
                    <a:pt x="11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1"/>
            <p:cNvSpPr/>
            <p:nvPr/>
          </p:nvSpPr>
          <p:spPr>
            <a:xfrm>
              <a:off x="1505200" y="2332532"/>
              <a:ext cx="115954" cy="171459"/>
            </a:xfrm>
            <a:custGeom>
              <a:avLst/>
              <a:gdLst/>
              <a:ahLst/>
              <a:cxnLst/>
              <a:rect l="l" t="t" r="r" b="b"/>
              <a:pathLst>
                <a:path w="1149" h="1699" extrusionOk="0">
                  <a:moveTo>
                    <a:pt x="842" y="0"/>
                  </a:moveTo>
                  <a:cubicBezTo>
                    <a:pt x="807" y="0"/>
                    <a:pt x="768" y="7"/>
                    <a:pt x="728" y="23"/>
                  </a:cubicBezTo>
                  <a:cubicBezTo>
                    <a:pt x="520" y="103"/>
                    <a:pt x="1" y="929"/>
                    <a:pt x="204" y="1699"/>
                  </a:cubicBezTo>
                  <a:lnTo>
                    <a:pt x="874" y="1468"/>
                  </a:lnTo>
                  <a:cubicBezTo>
                    <a:pt x="577" y="1123"/>
                    <a:pt x="1148" y="330"/>
                    <a:pt x="1115" y="212"/>
                  </a:cubicBezTo>
                  <a:cubicBezTo>
                    <a:pt x="1088" y="117"/>
                    <a:pt x="988" y="0"/>
                    <a:pt x="842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1"/>
            <p:cNvSpPr/>
            <p:nvPr/>
          </p:nvSpPr>
          <p:spPr>
            <a:xfrm>
              <a:off x="1567667" y="2370880"/>
              <a:ext cx="110101" cy="177009"/>
            </a:xfrm>
            <a:custGeom>
              <a:avLst/>
              <a:gdLst/>
              <a:ahLst/>
              <a:cxnLst/>
              <a:rect l="l" t="t" r="r" b="b"/>
              <a:pathLst>
                <a:path w="1091" h="1754" extrusionOk="0">
                  <a:moveTo>
                    <a:pt x="785" y="0"/>
                  </a:moveTo>
                  <a:cubicBezTo>
                    <a:pt x="743" y="0"/>
                    <a:pt x="696" y="11"/>
                    <a:pt x="647" y="35"/>
                  </a:cubicBezTo>
                  <a:cubicBezTo>
                    <a:pt x="449" y="134"/>
                    <a:pt x="0" y="998"/>
                    <a:pt x="269" y="1753"/>
                  </a:cubicBezTo>
                  <a:lnTo>
                    <a:pt x="845" y="1536"/>
                  </a:lnTo>
                  <a:cubicBezTo>
                    <a:pt x="624" y="1026"/>
                    <a:pt x="1091" y="299"/>
                    <a:pt x="1048" y="186"/>
                  </a:cubicBezTo>
                  <a:cubicBezTo>
                    <a:pt x="1016" y="100"/>
                    <a:pt x="919" y="0"/>
                    <a:pt x="78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1"/>
            <p:cNvSpPr/>
            <p:nvPr/>
          </p:nvSpPr>
          <p:spPr>
            <a:xfrm>
              <a:off x="1636694" y="2431834"/>
              <a:ext cx="105459" cy="179835"/>
            </a:xfrm>
            <a:custGeom>
              <a:avLst/>
              <a:gdLst/>
              <a:ahLst/>
              <a:cxnLst/>
              <a:rect l="l" t="t" r="r" b="b"/>
              <a:pathLst>
                <a:path w="1045" h="1782" extrusionOk="0">
                  <a:moveTo>
                    <a:pt x="737" y="0"/>
                  </a:moveTo>
                  <a:cubicBezTo>
                    <a:pt x="691" y="0"/>
                    <a:pt x="640" y="13"/>
                    <a:pt x="586" y="44"/>
                  </a:cubicBezTo>
                  <a:cubicBezTo>
                    <a:pt x="393" y="153"/>
                    <a:pt x="1" y="1050"/>
                    <a:pt x="317" y="1782"/>
                  </a:cubicBezTo>
                  <a:lnTo>
                    <a:pt x="898" y="1607"/>
                  </a:lnTo>
                  <a:cubicBezTo>
                    <a:pt x="629" y="937"/>
                    <a:pt x="1044" y="281"/>
                    <a:pt x="992" y="172"/>
                  </a:cubicBezTo>
                  <a:cubicBezTo>
                    <a:pt x="955" y="90"/>
                    <a:pt x="860" y="0"/>
                    <a:pt x="737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1"/>
            <p:cNvSpPr/>
            <p:nvPr/>
          </p:nvSpPr>
          <p:spPr>
            <a:xfrm>
              <a:off x="1697042" y="2410137"/>
              <a:ext cx="81239" cy="32495"/>
            </a:xfrm>
            <a:custGeom>
              <a:avLst/>
              <a:gdLst/>
              <a:ahLst/>
              <a:cxnLst/>
              <a:rect l="l" t="t" r="r" b="b"/>
              <a:pathLst>
                <a:path w="805" h="322" extrusionOk="0">
                  <a:moveTo>
                    <a:pt x="432" y="1"/>
                  </a:moveTo>
                  <a:cubicBezTo>
                    <a:pt x="244" y="1"/>
                    <a:pt x="38" y="98"/>
                    <a:pt x="12" y="160"/>
                  </a:cubicBezTo>
                  <a:cubicBezTo>
                    <a:pt x="1" y="186"/>
                    <a:pt x="12" y="192"/>
                    <a:pt x="40" y="192"/>
                  </a:cubicBezTo>
                  <a:cubicBezTo>
                    <a:pt x="63" y="192"/>
                    <a:pt x="95" y="189"/>
                    <a:pt x="135" y="189"/>
                  </a:cubicBezTo>
                  <a:cubicBezTo>
                    <a:pt x="220" y="189"/>
                    <a:pt x="338" y="204"/>
                    <a:pt x="465" y="302"/>
                  </a:cubicBezTo>
                  <a:cubicBezTo>
                    <a:pt x="483" y="315"/>
                    <a:pt x="506" y="322"/>
                    <a:pt x="532" y="322"/>
                  </a:cubicBezTo>
                  <a:cubicBezTo>
                    <a:pt x="648" y="322"/>
                    <a:pt x="804" y="194"/>
                    <a:pt x="649" y="66"/>
                  </a:cubicBezTo>
                  <a:cubicBezTo>
                    <a:pt x="591" y="19"/>
                    <a:pt x="513" y="1"/>
                    <a:pt x="432" y="1"/>
                  </a:cubicBezTo>
                  <a:close/>
                </a:path>
              </a:pathLst>
            </a:custGeom>
            <a:solidFill>
              <a:srgbClr val="41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0" name="Google Shape;4350;p41"/>
          <p:cNvGrpSpPr/>
          <p:nvPr/>
        </p:nvGrpSpPr>
        <p:grpSpPr>
          <a:xfrm>
            <a:off x="4396965" y="1012263"/>
            <a:ext cx="986989" cy="846817"/>
            <a:chOff x="3728488" y="875743"/>
            <a:chExt cx="1044543" cy="896197"/>
          </a:xfrm>
        </p:grpSpPr>
        <p:sp>
          <p:nvSpPr>
            <p:cNvPr id="4351" name="Google Shape;4351;p41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1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1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1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1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1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1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1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1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1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1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1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1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1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1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1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1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1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1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1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1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1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1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1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1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1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1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1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1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1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1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1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1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1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1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1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1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1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1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/>
          <p:cNvSpPr txBox="1">
            <a:spLocks noGrp="1"/>
          </p:cNvSpPr>
          <p:nvPr>
            <p:ph type="title"/>
          </p:nvPr>
        </p:nvSpPr>
        <p:spPr>
          <a:xfrm>
            <a:off x="720000" y="8946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3"/>
                </a:solidFill>
              </a:rPr>
              <a:t>Architecture</a:t>
            </a:r>
            <a:endParaRPr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A07361E-04C7-0BA0-554D-A3391AFE52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932709" cy="1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7B3A8-3DB0-3817-AB4D-5C559589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39" y="939114"/>
            <a:ext cx="5479473" cy="25237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2755F43-4A7D-488A-7632-E78BA8E5F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39" y="3462898"/>
            <a:ext cx="5479473" cy="8514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8A8255-CD9B-DCA6-FA92-F9396D69D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38" y="4314332"/>
            <a:ext cx="5479473" cy="817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/>
          <p:cNvSpPr txBox="1">
            <a:spLocks noGrp="1"/>
          </p:cNvSpPr>
          <p:nvPr>
            <p:ph type="title"/>
          </p:nvPr>
        </p:nvSpPr>
        <p:spPr>
          <a:xfrm>
            <a:off x="720000" y="188018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Technical </a:t>
            </a:r>
            <a:r>
              <a:rPr lang="en" dirty="0"/>
              <a:t>summary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4523A4-6762-9D0F-9BDC-48E6BC23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8" y="1488642"/>
            <a:ext cx="1692885" cy="4299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21DC82-FF45-C0CC-4656-757AFE95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78" y="2112318"/>
            <a:ext cx="1692885" cy="4299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4FC3DC3-70AA-F95D-B8FB-D7EC52CC4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653" y="3343644"/>
            <a:ext cx="5756564" cy="16118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CEF04A-8F95-F0BC-0B42-1341B0110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78" y="3661632"/>
            <a:ext cx="2613777" cy="8597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799A9C-146A-51C4-DDA5-178ECA14B48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5844" b="24445"/>
          <a:stretch>
            <a:fillRect/>
          </a:stretch>
        </p:blipFill>
        <p:spPr>
          <a:xfrm>
            <a:off x="2985653" y="1297324"/>
            <a:ext cx="4918365" cy="1629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0158BBA7-32D8-5B0A-7348-6F1AFD77E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1A094500-DF8C-44B3-B74E-1F7F5FB29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248867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Q&amp;A Agent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8E1256-AB16-D23F-5085-E1B25FE6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8" y="1158489"/>
            <a:ext cx="2899779" cy="3641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B3AF5A-BABF-6595-0A70-F07B60C5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651" y="1676400"/>
            <a:ext cx="3172911" cy="27099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2F14B9D-645F-731B-C78D-348421051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806" y="1422508"/>
            <a:ext cx="3113809" cy="31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87E0D09E-5D28-7C61-07D7-3A5E9F98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99147BC7-77D1-5BB7-EE96-C88BD4782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Q&amp;A Agent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E33C5-7425-6637-D806-CBD9FDF1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013"/>
            <a:ext cx="7176655" cy="32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7BA2DE4F-A987-CABE-F22F-F0806F229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FAA98531-284E-1FB3-D834-685C1ABA8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Tools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A8EC2-F4DE-9765-C2E7-203C19C5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11" y="1246909"/>
            <a:ext cx="5497748" cy="3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A2252BCD-A1D7-1BB5-CAAA-9199A2BF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EB4699A5-F823-1348-533B-B3A2DFA7F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262642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Evaluation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6AE20C-2E3D-809B-0D2C-B2E2C8B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11" y="1434191"/>
            <a:ext cx="1561246" cy="25547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D512C7-A969-1619-40AD-082D80FD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12" y="1434191"/>
            <a:ext cx="1561246" cy="30777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BE98F2-5F4C-7CE2-B11F-A21DE4DB6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75" y="1329300"/>
            <a:ext cx="3334766" cy="3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>
          <a:extLst>
            <a:ext uri="{FF2B5EF4-FFF2-40B4-BE49-F238E27FC236}">
              <a16:creationId xmlns:a16="http://schemas.microsoft.com/office/drawing/2014/main" id="{767A20EB-710B-7708-983D-A81C1429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39">
            <a:extLst>
              <a:ext uri="{FF2B5EF4-FFF2-40B4-BE49-F238E27FC236}">
                <a16:creationId xmlns:a16="http://schemas.microsoft.com/office/drawing/2014/main" id="{7B88ED26-97AD-B923-14FA-8F6BE3D5E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"/>
            <a:ext cx="7704000" cy="1575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Conclusion</a:t>
            </a:r>
            <a:br>
              <a:rPr lang="en" dirty="0">
                <a:solidFill>
                  <a:schemeClr val="accent3"/>
                </a:solidFill>
              </a:rPr>
            </a:br>
            <a:br>
              <a:rPr lang="en-US" sz="1400" b="1" i="0" dirty="0">
                <a:solidFill>
                  <a:srgbClr val="81E6D9"/>
                </a:solidFill>
                <a:effectLst/>
                <a:latin typeface="Segoe UI" panose="020B0502040204020203" pitchFamily="34" charset="0"/>
              </a:rPr>
            </a:br>
            <a:r>
              <a:rPr lang="en-US" sz="1400" b="1" i="0" dirty="0">
                <a:solidFill>
                  <a:srgbClr val="81E6D9"/>
                </a:solidFill>
                <a:effectLst/>
                <a:latin typeface="Segoe UI" panose="020B0502040204020203" pitchFamily="34" charset="0"/>
              </a:rPr>
              <a:t>Production-ready, customizable AI assistant</a:t>
            </a:r>
            <a:br>
              <a:rPr lang="en-US" sz="1400" dirty="0"/>
            </a:br>
            <a:r>
              <a:rPr lang="en-US" sz="1400" b="1" i="0" dirty="0">
                <a:solidFill>
                  <a:srgbClr val="81E6D9"/>
                </a:solidFill>
                <a:effectLst/>
                <a:latin typeface="Segoe UI" panose="020B0502040204020203" pitchFamily="34" charset="0"/>
              </a:rPr>
              <a:t>with dual text &amp; voice interaction</a:t>
            </a:r>
            <a:endParaRPr dirty="0"/>
          </a:p>
        </p:txBody>
      </p:sp>
      <p:sp>
        <p:nvSpPr>
          <p:cNvPr id="4226" name="Google Shape;4226;p39">
            <a:extLst>
              <a:ext uri="{FF2B5EF4-FFF2-40B4-BE49-F238E27FC236}">
                <a16:creationId xmlns:a16="http://schemas.microsoft.com/office/drawing/2014/main" id="{548A224A-2FD3-F12E-918C-3CECBC822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5691" y="1759528"/>
            <a:ext cx="3228109" cy="1103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>
              <a:buNone/>
            </a:pPr>
            <a:r>
              <a:rPr lang="en-US" b="1" dirty="0">
                <a:solidFill>
                  <a:schemeClr val="tx1"/>
                </a:solidFill>
              </a:rPr>
              <a:t>Technical</a:t>
            </a:r>
          </a:p>
          <a:p>
            <a:r>
              <a:rPr lang="en-US" dirty="0">
                <a:solidFill>
                  <a:schemeClr val="tx1"/>
                </a:solidFill>
              </a:rPr>
              <a:t>6 distinct expert personalities</a:t>
            </a:r>
          </a:p>
          <a:p>
            <a:r>
              <a:rPr lang="en-US" dirty="0">
                <a:solidFill>
                  <a:schemeClr val="tx1"/>
                </a:solidFill>
              </a:rPr>
              <a:t>Enhanced memory (20-turn + summarization)</a:t>
            </a:r>
          </a:p>
          <a:p>
            <a:r>
              <a:rPr lang="en-US" dirty="0">
                <a:solidFill>
                  <a:schemeClr val="tx1"/>
                </a:solidFill>
              </a:rPr>
              <a:t>Professional voice integration</a:t>
            </a:r>
          </a:p>
          <a:p>
            <a:r>
              <a:rPr lang="en-US" dirty="0">
                <a:solidFill>
                  <a:schemeClr val="tx1"/>
                </a:solidFill>
              </a:rPr>
              <a:t>GPT-4o-mini natural reasoning</a:t>
            </a:r>
          </a:p>
        </p:txBody>
      </p:sp>
      <p:sp>
        <p:nvSpPr>
          <p:cNvPr id="2" name="Google Shape;4226;p39">
            <a:extLst>
              <a:ext uri="{FF2B5EF4-FFF2-40B4-BE49-F238E27FC236}">
                <a16:creationId xmlns:a16="http://schemas.microsoft.com/office/drawing/2014/main" id="{D1F29028-AD9B-12D9-ABB4-4C7684CB4993}"/>
              </a:ext>
            </a:extLst>
          </p:cNvPr>
          <p:cNvSpPr txBox="1">
            <a:spLocks/>
          </p:cNvSpPr>
          <p:nvPr/>
        </p:nvSpPr>
        <p:spPr>
          <a:xfrm>
            <a:off x="5056910" y="1773382"/>
            <a:ext cx="3228109" cy="110316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Condensed Light"/>
              <a:buChar char="■"/>
              <a:defRPr sz="125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152400" indent="0">
              <a:buFont typeface="Barlow Condensed Light"/>
              <a:buNone/>
            </a:pPr>
            <a:r>
              <a:rPr lang="en-US" b="1" dirty="0">
                <a:solidFill>
                  <a:schemeClr val="tx1"/>
                </a:solidFill>
              </a:rPr>
              <a:t>Production Impact</a:t>
            </a:r>
          </a:p>
          <a:p>
            <a:r>
              <a:rPr lang="en-US" b="1" dirty="0">
                <a:solidFill>
                  <a:schemeClr val="tx1"/>
                </a:solidFill>
              </a:rPr>
              <a:t>Live deployment on </a:t>
            </a:r>
            <a:r>
              <a:rPr lang="en-US" b="1" dirty="0" err="1">
                <a:solidFill>
                  <a:schemeClr val="tx1"/>
                </a:solidFill>
              </a:rPr>
              <a:t>HuggingFace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Real-world user accessibility</a:t>
            </a:r>
          </a:p>
          <a:p>
            <a:r>
              <a:rPr lang="en-US" b="1" dirty="0">
                <a:solidFill>
                  <a:schemeClr val="tx1"/>
                </a:solidFill>
              </a:rPr>
              <a:t>Scalable, maintainable architecture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C8C9F6-F797-C3E0-8D35-3D40761EBD8F}"/>
              </a:ext>
            </a:extLst>
          </p:cNvPr>
          <p:cNvGrpSpPr/>
          <p:nvPr/>
        </p:nvGrpSpPr>
        <p:grpSpPr>
          <a:xfrm>
            <a:off x="858982" y="3307997"/>
            <a:ext cx="6982691" cy="647476"/>
            <a:chOff x="858982" y="3307997"/>
            <a:chExt cx="6982691" cy="647476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0FFA181-774F-7EDE-C4EF-196CA42EE0E5}"/>
                </a:ext>
              </a:extLst>
            </p:cNvPr>
            <p:cNvSpPr/>
            <p:nvPr/>
          </p:nvSpPr>
          <p:spPr>
            <a:xfrm>
              <a:off x="858982" y="3307997"/>
              <a:ext cx="6982691" cy="64747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58F2E86-E7FB-0217-DBF1-5139C60CD707}"/>
                </a:ext>
              </a:extLst>
            </p:cNvPr>
            <p:cNvGrpSpPr/>
            <p:nvPr/>
          </p:nvGrpSpPr>
          <p:grpSpPr>
            <a:xfrm>
              <a:off x="907473" y="3321851"/>
              <a:ext cx="6657111" cy="585131"/>
              <a:chOff x="976745" y="3307997"/>
              <a:chExt cx="6657111" cy="585131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071D670-5E57-2AD8-EFBE-A255152F1F55}"/>
                  </a:ext>
                </a:extLst>
              </p:cNvPr>
              <p:cNvSpPr txBox="1"/>
              <p:nvPr/>
            </p:nvSpPr>
            <p:spPr>
              <a:xfrm>
                <a:off x="976745" y="3307997"/>
                <a:ext cx="1413164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fr-FR" b="1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6</a:t>
                </a:r>
              </a:p>
              <a:p>
                <a:pPr algn="ctr">
                  <a:spcBef>
                    <a:spcPts val="375"/>
                  </a:spcBef>
                </a:pPr>
                <a:r>
                  <a:rPr lang="fr-FR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AI </a:t>
                </a:r>
                <a:r>
                  <a:rPr lang="fr-FR" b="0" i="0" dirty="0" err="1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Personalities</a:t>
                </a:r>
                <a:endParaRPr lang="fr-FR" b="0" i="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7FF78D0-A240-ECBC-2FD7-9409C8E81C66}"/>
                  </a:ext>
                </a:extLst>
              </p:cNvPr>
              <p:cNvSpPr txBox="1"/>
              <p:nvPr/>
            </p:nvSpPr>
            <p:spPr>
              <a:xfrm>
                <a:off x="6220692" y="3307997"/>
                <a:ext cx="1413164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fr-FR" b="1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Live</a:t>
                </a:r>
              </a:p>
              <a:p>
                <a:pPr algn="ctr">
                  <a:spcBef>
                    <a:spcPts val="375"/>
                  </a:spcBef>
                </a:pPr>
                <a:r>
                  <a:rPr lang="fr-FR" b="0" i="0" dirty="0" err="1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Deployment</a:t>
                </a:r>
                <a:endParaRPr lang="fr-FR" b="0" i="0" dirty="0">
                  <a:solidFill>
                    <a:schemeClr val="tx1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DF1FBF5-1C73-C6B1-7D17-2BEA4FBEAEBE}"/>
                  </a:ext>
                </a:extLst>
              </p:cNvPr>
              <p:cNvSpPr txBox="1"/>
              <p:nvPr/>
            </p:nvSpPr>
            <p:spPr>
              <a:xfrm>
                <a:off x="2542309" y="3318612"/>
                <a:ext cx="1946564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fr-FR" b="1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19K+</a:t>
                </a:r>
              </a:p>
              <a:p>
                <a:pPr algn="ctr">
                  <a:spcBef>
                    <a:spcPts val="375"/>
                  </a:spcBef>
                </a:pPr>
                <a:r>
                  <a:rPr lang="fr-FR" b="0" i="0" dirty="0" err="1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Knowledge</a:t>
                </a:r>
                <a:r>
                  <a:rPr lang="fr-FR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 Segments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F4B91D0-6093-C6DF-5D36-44418C0D536A}"/>
                  </a:ext>
                </a:extLst>
              </p:cNvPr>
              <p:cNvSpPr txBox="1"/>
              <p:nvPr/>
            </p:nvSpPr>
            <p:spPr>
              <a:xfrm>
                <a:off x="4655128" y="3307997"/>
                <a:ext cx="1413164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fr-FR" b="1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&lt;10s</a:t>
                </a:r>
              </a:p>
              <a:p>
                <a:pPr algn="ctr">
                  <a:spcBef>
                    <a:spcPts val="375"/>
                  </a:spcBef>
                </a:pPr>
                <a:r>
                  <a:rPr lang="fr-FR" b="0" i="0" dirty="0" err="1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Response</a:t>
                </a:r>
                <a:r>
                  <a:rPr lang="fr-FR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</a:rPr>
                  <a:t> Time</a:t>
                </a:r>
              </a:p>
            </p:txBody>
          </p:sp>
        </p:grpSp>
      </p:grp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D81A343-3F50-EE51-398C-ADEF0064556D}"/>
              </a:ext>
            </a:extLst>
          </p:cNvPr>
          <p:cNvSpPr/>
          <p:nvPr/>
        </p:nvSpPr>
        <p:spPr>
          <a:xfrm>
            <a:off x="858981" y="4077036"/>
            <a:ext cx="6982691" cy="647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BE51E1-2540-850C-43FA-32C592277E32}"/>
              </a:ext>
            </a:extLst>
          </p:cNvPr>
          <p:cNvSpPr txBox="1"/>
          <p:nvPr/>
        </p:nvSpPr>
        <p:spPr>
          <a:xfrm>
            <a:off x="907472" y="4169941"/>
            <a:ext cx="665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2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"Advanced AI that doesn't just answer questions—it teaches, adapts, and remembers like a human expert, making sophisticated technology accessible through natural conversation."</a:t>
            </a:r>
            <a:endParaRPr lang="fr-FR" sz="1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2813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Affichage à l'écran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Barlow Condensed Light</vt:lpstr>
      <vt:lpstr>Black Han Sans</vt:lpstr>
      <vt:lpstr>Open Sans</vt:lpstr>
      <vt:lpstr>Roboto Condensed Light</vt:lpstr>
      <vt:lpstr>Segoe UI</vt:lpstr>
      <vt:lpstr>Wingdings</vt:lpstr>
      <vt:lpstr>Virtual Assistant Business Plan by Slidesgo</vt:lpstr>
      <vt:lpstr>Persona AI Assistant By Jean-Denis DRANE</vt:lpstr>
      <vt:lpstr>Why this is awesome?</vt:lpstr>
      <vt:lpstr>Architecture</vt:lpstr>
      <vt:lpstr>Technical summary</vt:lpstr>
      <vt:lpstr>Q&amp;A Agent</vt:lpstr>
      <vt:lpstr>Q&amp;A Agent</vt:lpstr>
      <vt:lpstr>Tools</vt:lpstr>
      <vt:lpstr>Evaluation</vt:lpstr>
      <vt:lpstr>Conclusion  Production-ready, customizable AI assistant with dual text &amp; voice interaction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Jean-Denis Drané</dc:creator>
  <cp:lastModifiedBy>Jean-Denis Drané</cp:lastModifiedBy>
  <cp:revision>6</cp:revision>
  <dcterms:modified xsi:type="dcterms:W3CDTF">2025-07-04T08:10:28Z</dcterms:modified>
</cp:coreProperties>
</file>