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/>
    <p:restoredTop sz="72534"/>
  </p:normalViewPr>
  <p:slideViewPr>
    <p:cSldViewPr snapToGrid="0">
      <p:cViewPr varScale="1">
        <p:scale>
          <a:sx n="72" d="100"/>
          <a:sy n="72" d="100"/>
        </p:scale>
        <p:origin x="24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Best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Preprocessing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4F6-8B4F-B359-7E3DEF79D9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Preprocessing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4F6-8B4F-B359-7E3DEF79D9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54431"/>
        <c:axId val="109778767"/>
      </c:line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Preprocessing techniques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Model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Tokenization</c:v>
                </c:pt>
                <c:pt idx="2">
                  <c:v>Stemming</c:v>
                </c:pt>
                <c:pt idx="3">
                  <c:v>Lemmatization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Model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Tokenization</c:v>
                </c:pt>
                <c:pt idx="2">
                  <c:v>Stemming</c:v>
                </c:pt>
                <c:pt idx="3">
                  <c:v>Lemmatization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Model 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No preprocessing</c:v>
                </c:pt>
                <c:pt idx="1">
                  <c:v>Tokenization</c:v>
                </c:pt>
                <c:pt idx="2">
                  <c:v>Stemming</c:v>
                </c:pt>
                <c:pt idx="3">
                  <c:v>Lemmatization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88</c:v>
                </c:pt>
                <c:pt idx="1">
                  <c:v>85</c:v>
                </c:pt>
                <c:pt idx="2">
                  <c:v>99</c:v>
                </c:pt>
                <c:pt idx="3">
                  <c:v>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92-8543-80F9-E273A3A82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9254431"/>
        <c:axId val="109778767"/>
      </c:line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Config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70</c:v>
                </c:pt>
                <c:pt idx="2">
                  <c:v>80</c:v>
                </c:pt>
                <c:pt idx="3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Config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85</c:v>
                </c:pt>
                <c:pt idx="1">
                  <c:v>93</c:v>
                </c:pt>
                <c:pt idx="2">
                  <c:v>98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Config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Model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88</c:v>
                </c:pt>
                <c:pt idx="1">
                  <c:v>85</c:v>
                </c:pt>
                <c:pt idx="2">
                  <c:v>99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92-8543-80F9-E273A3A823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2-8543-80F9-E273A3A823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92-8543-80F9-E273A3A823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Validation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E8-B34C-AD6C-BBEA29DE4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9254431"/>
        <c:axId val="109778767"/>
      </c:barChart>
      <c:catAx>
        <c:axId val="10925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8767"/>
        <c:crosses val="autoZero"/>
        <c:auto val="1"/>
        <c:lblAlgn val="ctr"/>
        <c:lblOffset val="100"/>
        <c:noMultiLvlLbl val="0"/>
      </c:catAx>
      <c:valAx>
        <c:axId val="109778767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5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5340B-A185-9840-A330-97877DFCEF3C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632A9-F944-274E-8DDC-519AD0441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 2 or 3 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 slide on the classical</a:t>
            </a:r>
          </a:p>
          <a:p>
            <a:pPr marL="171450" indent="-171450">
              <a:buFontTx/>
              <a:buChar char="-"/>
            </a:pPr>
            <a:r>
              <a:rPr lang="en-US" dirty="0"/>
              <a:t>One for the embedded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1632A9-F944-274E-8DDC-519AD0441D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3FFA-9F02-70A8-5935-EA5550704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E7D8F-4BAE-335F-FEA1-083A9061F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F87D-EAF8-CFD2-7C93-3ECFF282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3CEAA-B4BB-5755-37CE-410A5AD3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71A1-5EA4-4D4A-EC78-D19B2B9F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454D-0FD0-E6FD-B694-94C52747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F5151-DFA1-EB02-79D7-F918F057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832DC-5F45-1CFB-47DE-864EDC0B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B29A7-72D6-3AA3-9248-6D43E753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FA1B0-7C09-17BE-29EB-8B5457A1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C4DBF-4346-3FD5-56C0-D5B91335F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8E405-D466-2DB0-3E60-87019F01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D517-D8A5-BD9E-7C37-81E0F5B5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A8B5-E488-6FD9-319C-6D0E67F0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BEB2B-0E8B-B65B-2282-0BE96586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0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BB47-DC38-C53B-324F-0052A618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B601B-FEAB-6F07-699C-43D30BDC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7D95-076A-509C-280D-F93A8580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D5A2-DB93-EA52-0D23-03E936B4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014AE-44DE-5FE0-626F-B8173289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4B77-6F74-65CC-BE7C-11BA2EB5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A04AF-5DE2-60CC-E838-B850D8C39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9A3DC-7600-CC0E-480B-5CE94A510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FEF8F-0B05-894E-7CD8-37762C43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E3266-ADB7-12CC-305F-CC63D4CC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C0DE-C250-94F6-61B7-7FCEB313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0DE6-D4CA-BC37-8F2D-0CF64A84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D92E-7111-94F3-3A2C-EEBED743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1A7C6-BF2A-A2C8-A324-E54FB5DE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B1E38-25CC-4147-F7CA-DE57BEE2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3BB0-0C08-B7B1-6E4E-9533A87B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3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4C27-0E99-13D3-1F20-9EE9FF5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4ACDA-EF9B-6EE2-7E6C-62413D64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9FA92-EA4E-D25A-8493-8F851BCE2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14206-608A-B67F-AEF9-409EF1286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9BFB6-4A8A-5019-DF4B-408698256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1CDFC-434A-77D6-2D78-76BB0FDE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CD92E-A0C4-8C1C-C098-C40CA04B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D838-93E8-4F0E-A86F-C9CCDA51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8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C4A9-B5A7-5776-701F-5B1ED8D7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CF0B0-41AA-EF44-2572-1BA299A9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3E865-4BCA-8176-6EA6-F1146167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202B0-3849-C411-20CF-32CF8E69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31A51-9F5B-A921-C2DB-2449624E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F4711-3F04-032F-0E47-078A5B36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1763E-D80E-822D-6301-EAB0AD22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5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CB82-14A4-6ECE-7088-FEB91619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5CCAB-A27C-A582-6E2E-79BFB69AD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A629A-0503-6472-DF1A-2F4BD778A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0525E-2715-AC42-8779-E3BA76B3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CE0A7-CC95-AE88-30B4-8F6D4D73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B533D-F934-BC8A-88ED-9F511144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7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8CF2-A9D5-ED44-ADAC-8A9E3B98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80209-C613-A05E-28A4-A2033512A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348F9-84D4-DF48-7269-4CAE23958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E019-A8D7-0AF9-5CC9-46754E44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E842A-780D-8B7D-AA9E-FAFCB478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BECFD-8610-A919-4486-309C0DE2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2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84688-AE71-6643-D7D8-CDB12DFF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FB24-129D-2B60-6622-DB3027A12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A4EB-3F42-3F47-39F6-5F649E15E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8789F-F040-1246-9F38-E63023A0164B}" type="datetimeFigureOut"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6D9EB-C59A-91EE-4634-49E1126C4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CA25-DA9C-0CF9-BF0A-EF7C55C2D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8C03-D10A-AE46-9567-8D9AA2376A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2072-214B-34B9-0483-263E7F504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CBB67-62C0-A220-9432-762B0C346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name and members</a:t>
            </a:r>
          </a:p>
        </p:txBody>
      </p:sp>
    </p:spTree>
    <p:extLst>
      <p:ext uri="{BB962C8B-B14F-4D97-AF65-F5344CB8AC3E}">
        <p14:creationId xmlns:p14="http://schemas.microsoft.com/office/powerpoint/2010/main" val="273599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9FFF-7619-CB38-0666-4D203EF0F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57D3-F47B-4B40-495D-B5DA9863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/>
              <a:t>Final result (i.e. accuracy achieved) </a:t>
            </a:r>
          </a:p>
          <a:p>
            <a:r>
              <a:rPr lang="en-US"/>
              <a:t>Model used</a:t>
            </a:r>
          </a:p>
          <a:p>
            <a:r>
              <a:rPr lang="en-US"/>
              <a:t>Quick recap of alternatives considered</a:t>
            </a:r>
          </a:p>
          <a:p>
            <a:r>
              <a:rPr lang="en-US"/>
              <a:t>Other important methodology or considerations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65D083-605B-0A17-EA37-54164DAED9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673951"/>
              </p:ext>
            </p:extLst>
          </p:nvPr>
        </p:nvGraphicFramePr>
        <p:xfrm>
          <a:off x="6400800" y="1690688"/>
          <a:ext cx="4652579" cy="4262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6D0DD34-45E6-31F1-6E7F-4D77E88C0F6F}"/>
              </a:ext>
            </a:extLst>
          </p:cNvPr>
          <p:cNvSpPr txBox="1"/>
          <p:nvPr/>
        </p:nvSpPr>
        <p:spPr>
          <a:xfrm>
            <a:off x="11258731" y="4552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</a:t>
            </a:r>
          </a:p>
        </p:txBody>
      </p:sp>
    </p:spTree>
    <p:extLst>
      <p:ext uri="{BB962C8B-B14F-4D97-AF65-F5344CB8AC3E}">
        <p14:creationId xmlns:p14="http://schemas.microsoft.com/office/powerpoint/2010/main" val="105989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(preprocessing)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you approached the dataset, cleaning, preprocessing...</a:t>
            </a:r>
          </a:p>
          <a:p>
            <a:r>
              <a:rPr lang="en-US"/>
              <a:t>Techniques you tried. Did you end up using all of them? Did you discard any, for some reason?</a:t>
            </a:r>
          </a:p>
          <a:p>
            <a:r>
              <a:rPr lang="en-US"/>
              <a:t>Charts that display the impact of the techniques on accuracy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913326"/>
              </p:ext>
            </p:extLst>
          </p:nvPr>
        </p:nvGraphicFramePr>
        <p:xfrm>
          <a:off x="3111062" y="3878318"/>
          <a:ext cx="5262179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F177205-9F68-8819-2262-5F244BF2C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124" y="2038044"/>
            <a:ext cx="7772400" cy="34106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AF13D4-4DE7-9366-AD9E-E26E316C285F}"/>
              </a:ext>
            </a:extLst>
          </p:cNvPr>
          <p:cNvSpPr txBox="1"/>
          <p:nvPr/>
        </p:nvSpPr>
        <p:spPr>
          <a:xfrm>
            <a:off x="11258731" y="45522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Mercy</a:t>
            </a:r>
          </a:p>
        </p:txBody>
      </p:sp>
    </p:spTree>
    <p:extLst>
      <p:ext uri="{BB962C8B-B14F-4D97-AF65-F5344CB8AC3E}">
        <p14:creationId xmlns:p14="http://schemas.microsoft.com/office/powerpoint/2010/main" val="42037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343D1-5BCA-6680-16AD-490815812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69A3-C096-B8C7-3398-0CBBE77C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(embedding)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4529-7468-ED02-6057-1C4C33569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Optionally, use embeddings for your model</a:t>
            </a:r>
          </a:p>
          <a:p>
            <a:r>
              <a:rPr lang="en-US"/>
              <a:t>Preprocessing may be different</a:t>
            </a:r>
          </a:p>
          <a:p>
            <a:r>
              <a:rPr lang="en-US"/>
              <a:t>You should use the embeddings matrix as input for the numerical model</a:t>
            </a:r>
          </a:p>
          <a:p>
            <a:r>
              <a:rPr lang="en-US"/>
              <a:t>Or, you can combine embeddings with BoW/TF-IDF</a:t>
            </a:r>
          </a:p>
          <a:p>
            <a:r>
              <a:rPr lang="en-US"/>
              <a:t>Explain your experiments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A5073-CEC1-DE0B-844D-D3CCC64066FF}"/>
              </a:ext>
            </a:extLst>
          </p:cNvPr>
          <p:cNvSpPr txBox="1"/>
          <p:nvPr/>
        </p:nvSpPr>
        <p:spPr>
          <a:xfrm>
            <a:off x="11258731" y="455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</a:p>
        </p:txBody>
      </p:sp>
    </p:spTree>
    <p:extLst>
      <p:ext uri="{BB962C8B-B14F-4D97-AF65-F5344CB8AC3E}">
        <p14:creationId xmlns:p14="http://schemas.microsoft.com/office/powerpoint/2010/main" val="31988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(models) – 1 or 2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Explain the models you tried and why</a:t>
            </a:r>
          </a:p>
          <a:p>
            <a:r>
              <a:rPr lang="en-US"/>
              <a:t>Chart comparing them. </a:t>
            </a:r>
          </a:p>
          <a:p>
            <a:pPr lvl="1"/>
            <a:r>
              <a:rPr lang="en-US"/>
              <a:t>Try to capture subtleties but don’t make it too complicated. </a:t>
            </a:r>
          </a:p>
          <a:p>
            <a:pPr lvl="1"/>
            <a:r>
              <a:rPr lang="en-US"/>
              <a:t>For example, if a model didn’t improve with preprocessing then don’t include it. But if a model was very affected by preprocessing/hyperparameters then it’s interesting to see how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5728679"/>
              </p:ext>
            </p:extLst>
          </p:nvPr>
        </p:nvGraphicFramePr>
        <p:xfrm>
          <a:off x="3111062" y="4100220"/>
          <a:ext cx="5262179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29F6EC-8A9B-5A14-6D5B-D9D053688737}"/>
              </a:ext>
            </a:extLst>
          </p:cNvPr>
          <p:cNvSpPr txBox="1"/>
          <p:nvPr/>
        </p:nvSpPr>
        <p:spPr>
          <a:xfrm>
            <a:off x="11258731" y="4552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</a:p>
        </p:txBody>
      </p:sp>
    </p:spTree>
    <p:extLst>
      <p:ext uri="{BB962C8B-B14F-4D97-AF65-F5344CB8AC3E}">
        <p14:creationId xmlns:p14="http://schemas.microsoft.com/office/powerpoint/2010/main" val="323787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vs Validation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Compare both numbers</a:t>
            </a:r>
          </a:p>
          <a:p>
            <a:r>
              <a:rPr lang="en-US"/>
              <a:t>If they are very different, explain why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9C027C-ADBD-953C-5C24-6FC7F9F59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9440586"/>
              </p:ext>
            </p:extLst>
          </p:nvPr>
        </p:nvGraphicFramePr>
        <p:xfrm>
          <a:off x="8573530" y="1282380"/>
          <a:ext cx="2780270" cy="2757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05A9D7-8C6F-CFC3-0D55-7C1C88740D6F}"/>
              </a:ext>
            </a:extLst>
          </p:cNvPr>
          <p:cNvSpPr txBox="1"/>
          <p:nvPr/>
        </p:nvSpPr>
        <p:spPr>
          <a:xfrm>
            <a:off x="11258731" y="4552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</a:t>
            </a:r>
          </a:p>
        </p:txBody>
      </p:sp>
    </p:spTree>
    <p:extLst>
      <p:ext uri="{BB962C8B-B14F-4D97-AF65-F5344CB8AC3E}">
        <p14:creationId xmlns:p14="http://schemas.microsoft.com/office/powerpoint/2010/main" val="382834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Recap / conclusions</a:t>
            </a:r>
          </a:p>
          <a:p>
            <a:r>
              <a:rPr lang="en-US"/>
              <a:t>Challenges</a:t>
            </a:r>
          </a:p>
          <a:p>
            <a:r>
              <a:rPr lang="en-US"/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112982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7DD-20C1-5C1C-B2D4-9B1040AB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5543-BAEE-863C-37C8-06656B91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All team members must </a:t>
            </a:r>
            <a:r>
              <a:rPr lang="en-US" b="1"/>
              <a:t>participate</a:t>
            </a:r>
            <a:r>
              <a:rPr lang="en-US"/>
              <a:t> (either split the slides, or discuss the part that you did for each slide)</a:t>
            </a:r>
          </a:p>
          <a:p>
            <a:pPr>
              <a:lnSpc>
                <a:spcPct val="120000"/>
              </a:lnSpc>
            </a:pPr>
            <a:r>
              <a:rPr lang="en-US" b="1"/>
              <a:t>7 minutes </a:t>
            </a:r>
            <a:r>
              <a:rPr lang="en-US"/>
              <a:t>for presentation (HARD limit) + 3 minutes for questions</a:t>
            </a:r>
          </a:p>
          <a:p>
            <a:pPr>
              <a:lnSpc>
                <a:spcPct val="120000"/>
              </a:lnSpc>
            </a:pPr>
            <a:r>
              <a:rPr lang="en-US"/>
              <a:t>Tip: </a:t>
            </a:r>
            <a:r>
              <a:rPr lang="en-US" b="1"/>
              <a:t>Rehearse</a:t>
            </a:r>
            <a:r>
              <a:rPr lang="en-US"/>
              <a:t> the presentation at least once</a:t>
            </a:r>
          </a:p>
          <a:p>
            <a:pPr marL="0" indent="0">
              <a:lnSpc>
                <a:spcPct val="120000"/>
              </a:lnSpc>
              <a:buNone/>
            </a:pPr>
            <a:endParaRPr lang="en-US"/>
          </a:p>
          <a:p>
            <a:pPr>
              <a:lnSpc>
                <a:spcPct val="120000"/>
              </a:lnSpc>
            </a:pPr>
            <a:r>
              <a:rPr lang="en-US" b="1"/>
              <a:t>Submit</a:t>
            </a:r>
            <a:r>
              <a:rPr lang="en-US"/>
              <a:t>: code + ppt + predictions csv on a github repo</a:t>
            </a:r>
          </a:p>
          <a:p>
            <a:pPr>
              <a:lnSpc>
                <a:spcPct val="120000"/>
              </a:lnSpc>
            </a:pPr>
            <a:r>
              <a:rPr lang="en-US" b="1"/>
              <a:t>Deadline</a:t>
            </a:r>
            <a:r>
              <a:rPr lang="en-US"/>
              <a:t>: Friday 5pm. Presentations will start around that time so we have a 30-min buffer to account for technical issues</a:t>
            </a:r>
          </a:p>
          <a:p>
            <a:pPr>
              <a:lnSpc>
                <a:spcPct val="120000"/>
              </a:lnSpc>
            </a:pPr>
            <a:r>
              <a:rPr lang="en-US"/>
              <a:t>Each student must </a:t>
            </a:r>
            <a:r>
              <a:rPr lang="en-US" b="1"/>
              <a:t>submit their own repo </a:t>
            </a:r>
            <a:r>
              <a:rPr lang="en-US"/>
              <a:t>to the Ironhack portal</a:t>
            </a:r>
          </a:p>
          <a:p>
            <a:pPr lvl="1">
              <a:lnSpc>
                <a:spcPct val="120000"/>
              </a:lnSpc>
            </a:pPr>
            <a:r>
              <a:rPr lang="en-US"/>
              <a:t>Group members may submit the same files – but each on their own repo</a:t>
            </a:r>
          </a:p>
        </p:txBody>
      </p:sp>
    </p:spTree>
    <p:extLst>
      <p:ext uri="{BB962C8B-B14F-4D97-AF65-F5344CB8AC3E}">
        <p14:creationId xmlns:p14="http://schemas.microsoft.com/office/powerpoint/2010/main" val="376048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332</Words>
  <Application>Microsoft Macintosh PowerPoint</Application>
  <PresentationFormat>Widescreen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Office Theme</vt:lpstr>
      <vt:lpstr>Title slide</vt:lpstr>
      <vt:lpstr>Executive summary</vt:lpstr>
      <vt:lpstr>Methods (preprocessing)</vt:lpstr>
      <vt:lpstr>Methods (embedding)</vt:lpstr>
      <vt:lpstr>Methods (models) – 1 or 2 slides</vt:lpstr>
      <vt:lpstr>Testing vs Validation accuracy</vt:lpstr>
      <vt:lpstr>Takeaways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Fenollosa</dc:creator>
  <cp:lastModifiedBy>Michael Libio</cp:lastModifiedBy>
  <cp:revision>4</cp:revision>
  <dcterms:created xsi:type="dcterms:W3CDTF">2024-10-03T09:08:22Z</dcterms:created>
  <dcterms:modified xsi:type="dcterms:W3CDTF">2025-05-29T12:43:38Z</dcterms:modified>
</cp:coreProperties>
</file>