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/>
    <p:restoredTop sz="96327"/>
  </p:normalViewPr>
  <p:slideViewPr>
    <p:cSldViewPr snapToGrid="0">
      <p:cViewPr varScale="1">
        <p:scale>
          <a:sx n="123" d="100"/>
          <a:sy n="123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13326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(embedding)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Optionally, use embeddings for your model</a:t>
            </a:r>
          </a:p>
          <a:p>
            <a:r>
              <a:rPr lang="en-US"/>
              <a:t>Preprocessing may be different</a:t>
            </a:r>
          </a:p>
          <a:p>
            <a:r>
              <a:rPr lang="en-US"/>
              <a:t>You should use the embeddings matrix as input for the numerical model</a:t>
            </a:r>
          </a:p>
          <a:p>
            <a:r>
              <a:rPr lang="en-US"/>
              <a:t>Or, you can combine embeddings with BoW/TF-IDF</a:t>
            </a:r>
          </a:p>
          <a:p>
            <a:r>
              <a:rPr lang="en-US"/>
              <a:t>Explain your experiments</a:t>
            </a:r>
          </a:p>
        </p:txBody>
      </p:sp>
    </p:spTree>
    <p:extLst>
      <p:ext uri="{BB962C8B-B14F-4D97-AF65-F5344CB8AC3E}">
        <p14:creationId xmlns:p14="http://schemas.microsoft.com/office/powerpoint/2010/main" val="3198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5pm.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312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 slide</vt:lpstr>
      <vt:lpstr>Executive summary</vt:lpstr>
      <vt:lpstr>Methods (preprocessing)</vt:lpstr>
      <vt:lpstr>Methods (embedding)</vt:lpstr>
      <vt:lpstr>Methods (models) – 1 or 2 slides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Carlos Fenollosa</cp:lastModifiedBy>
  <cp:revision>3</cp:revision>
  <dcterms:created xsi:type="dcterms:W3CDTF">2024-10-03T09:08:22Z</dcterms:created>
  <dcterms:modified xsi:type="dcterms:W3CDTF">2025-03-13T08:13:09Z</dcterms:modified>
</cp:coreProperties>
</file>