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217440" y="812880"/>
            <a:ext cx="712296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217440" y="812880"/>
            <a:ext cx="712296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e2c62179_0_82:notes"/>
          <p:cNvSpPr txBox="1"/>
          <p:nvPr/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75e2c62179_0_82:notes"/>
          <p:cNvSpPr/>
          <p:nvPr>
            <p:ph idx="2" type="sldImg"/>
          </p:nvPr>
        </p:nvSpPr>
        <p:spPr>
          <a:xfrm>
            <a:off x="217440" y="812880"/>
            <a:ext cx="712290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75e2c62179_0_8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e2c62179_0_5:notes"/>
          <p:cNvSpPr txBox="1"/>
          <p:nvPr/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75e2c62179_0_5:notes"/>
          <p:cNvSpPr/>
          <p:nvPr>
            <p:ph idx="2" type="sldImg"/>
          </p:nvPr>
        </p:nvSpPr>
        <p:spPr>
          <a:xfrm>
            <a:off x="217440" y="812880"/>
            <a:ext cx="712290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75e2c62179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e2c62179_0_71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e2c62179_0_7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5e2c62179_0_7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e2c62179_0_11:notes"/>
          <p:cNvSpPr txBox="1"/>
          <p:nvPr/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5e2c62179_0_11:notes"/>
          <p:cNvSpPr/>
          <p:nvPr>
            <p:ph idx="2" type="sldImg"/>
          </p:nvPr>
        </p:nvSpPr>
        <p:spPr>
          <a:xfrm>
            <a:off x="217440" y="812880"/>
            <a:ext cx="712290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75e2c62179_0_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e2c62179_0_23:notes"/>
          <p:cNvSpPr txBox="1"/>
          <p:nvPr/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75e2c62179_0_23:notes"/>
          <p:cNvSpPr/>
          <p:nvPr>
            <p:ph idx="2" type="sldImg"/>
          </p:nvPr>
        </p:nvSpPr>
        <p:spPr>
          <a:xfrm>
            <a:off x="217440" y="812880"/>
            <a:ext cx="712290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75e2c62179_0_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e2c62179_0_40:notes"/>
          <p:cNvSpPr txBox="1"/>
          <p:nvPr/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5e2c62179_0_40:notes"/>
          <p:cNvSpPr/>
          <p:nvPr>
            <p:ph idx="2" type="sldImg"/>
          </p:nvPr>
        </p:nvSpPr>
        <p:spPr>
          <a:xfrm>
            <a:off x="217440" y="812880"/>
            <a:ext cx="712290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75e2c62179_0_4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e2c62179_0_32:notes"/>
          <p:cNvSpPr txBox="1"/>
          <p:nvPr/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5e2c62179_0_32:notes"/>
          <p:cNvSpPr/>
          <p:nvPr>
            <p:ph idx="2" type="sldImg"/>
          </p:nvPr>
        </p:nvSpPr>
        <p:spPr>
          <a:xfrm>
            <a:off x="217440" y="812880"/>
            <a:ext cx="712290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75e2c62179_0_3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60"/>
            <a:ext cx="802476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0"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nf.ufg.br/~hebert/disc/aed1/AED1_05_ordenacao2.pdf" TargetMode="External"/><Relationship Id="rId4" Type="http://schemas.openxmlformats.org/officeDocument/2006/relationships/hyperlink" Target="http://www.inf.ufg.br/~hebert/disc/aed1/AED1_05_ordenacao2.pdf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BeoCbJPuv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omepages.dcc.ufmg.br/~cunha/teaching/20121/aeds2/radixsort.pdf" TargetMode="External"/><Relationship Id="rId4" Type="http://schemas.openxmlformats.org/officeDocument/2006/relationships/hyperlink" Target="http://www.inf.ufg.br/~hebert/disc/aed1/AED1_05_ordenacao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584000" y="445320"/>
            <a:ext cx="7991640" cy="5079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Radix Sort (ordenação da raiz)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28560" y="1326240"/>
            <a:ext cx="894744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Algoritmo</a:t>
            </a:r>
            <a:r>
              <a:rPr b="1" lang="pt-BR" sz="2400"/>
              <a:t> de ordenação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de Engenharia Eletrônica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 de ensino : </a:t>
            </a:r>
            <a:r>
              <a:rPr lang="pt-BR" sz="2400"/>
              <a:t>Programação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Professor: </a:t>
            </a:r>
            <a:r>
              <a:rPr lang="pt-BR" sz="2400"/>
              <a:t>Renan Stark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Alunos: Thiago S. de Lira</a:t>
            </a:r>
            <a:r>
              <a:rPr lang="pt-BR" sz="2400"/>
              <a:t> e Jean Eifler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058" y="2367100"/>
            <a:ext cx="2447300" cy="24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440360" y="185040"/>
            <a:ext cx="7991640" cy="1523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Explicando Radix e seu </a:t>
            </a:r>
            <a:r>
              <a:rPr b="1" lang="pt-BR" sz="3300">
                <a:solidFill>
                  <a:srgbClr val="45982F"/>
                </a:solidFill>
              </a:rPr>
              <a:t>algoritmo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900313" y="1251301"/>
            <a:ext cx="8280000" cy="4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Topologia: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Quebrar a chave em vários pedaços.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Ordenar de acordo com o primeiro pedaço (menos significativo).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Repetir o processo para todos os pedaços (do menor para o maior).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Fim.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440360" y="185040"/>
            <a:ext cx="7991700" cy="1523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Explicando Radix e seu algoritmo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750" y="1286300"/>
            <a:ext cx="7702900" cy="43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765101" y="-5"/>
            <a:ext cx="7103400" cy="777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Algoritmo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296000" y="731225"/>
            <a:ext cx="8596500" cy="4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AA84F"/>
                </a:solidFill>
              </a:rPr>
              <a:t>Cormen - (Algoritmos - Teoria e prática) [6ª ed.]</a:t>
            </a:r>
            <a:endParaRPr b="1" sz="24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AA84F"/>
                </a:solidFill>
              </a:rPr>
              <a:t>UFG</a:t>
            </a:r>
            <a:endParaRPr b="1" sz="24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http://www.inf.ufg.br/~hebert/disc/aed1/AED1_05_ordenacao2.</a:t>
            </a:r>
            <a:r>
              <a:rPr i="1" lang="pt-BR" sz="1800" u="sng">
                <a:solidFill>
                  <a:schemeClr val="hlink"/>
                </a:solidFill>
                <a:hlinkClick r:id="rId4"/>
              </a:rPr>
              <a:t>pdf</a:t>
            </a:r>
            <a:endParaRPr i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00" y="1246325"/>
            <a:ext cx="6596225" cy="9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004" y="2518700"/>
            <a:ext cx="5425800" cy="22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174500" y="4847275"/>
            <a:ext cx="81435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461775" y="837925"/>
            <a:ext cx="7656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Cormen: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passagem sobre n números de </a:t>
            </a:r>
            <a:r>
              <a:rPr b="1" lang="pt-BR"/>
              <a:t>d</a:t>
            </a:r>
            <a:r>
              <a:rPr lang="pt-BR"/>
              <a:t> dígitos leva então o tempo </a:t>
            </a:r>
            <a:r>
              <a:rPr b="1" lang="pt-BR"/>
              <a:t>O(n + k)</a:t>
            </a:r>
            <a:r>
              <a:rPr lang="pt-BR"/>
              <a:t>.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</a:t>
            </a:r>
            <a:r>
              <a:rPr b="1" lang="pt-BR"/>
              <a:t>d </a:t>
            </a:r>
            <a:r>
              <a:rPr lang="pt-BR"/>
              <a:t>passagens; assim, o tempo total para radix sort é </a:t>
            </a:r>
            <a:r>
              <a:rPr b="1" lang="pt-BR"/>
              <a:t>O(d(n + k))</a:t>
            </a:r>
            <a:r>
              <a:rPr lang="pt-BR"/>
              <a:t>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644764" y="-5"/>
            <a:ext cx="6791100" cy="733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Tempo de execução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850689" y="2063395"/>
            <a:ext cx="6791100" cy="733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Comparação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417950" y="2796600"/>
            <a:ext cx="76566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RadixSort (20x) = 0.021700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QuickSort (20x) = 0.044200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424325" y="3997950"/>
            <a:ext cx="74817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Visualization of 24 Sorting Algorithms In 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u="sng">
                <a:solidFill>
                  <a:schemeClr val="hlink"/>
                </a:solidFill>
                <a:hlinkClick r:id="rId3"/>
              </a:rPr>
              <a:t>https://www.youtube.com/watch?v=BeoCbJPuvSE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644764" y="-5"/>
            <a:ext cx="6791100" cy="733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Fonte do nosso código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800" y="674700"/>
            <a:ext cx="7245798" cy="499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1732214" y="-6"/>
            <a:ext cx="6616200" cy="651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Dados que utilizamos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500" y="1026483"/>
            <a:ext cx="5731625" cy="42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2038176" y="322419"/>
            <a:ext cx="6828600" cy="627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Op ou GG izi (falar)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974675" y="950325"/>
            <a:ext cx="8955600" cy="4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Vantagens e desvantagens: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	</a:t>
            </a:r>
            <a:r>
              <a:rPr b="1" lang="pt-BR" sz="2400"/>
              <a:t>Vantagens:</a:t>
            </a:r>
            <a:r>
              <a:rPr lang="pt-BR" sz="2400"/>
              <a:t>  </a:t>
            </a:r>
            <a:endParaRPr sz="24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Estável  </a:t>
            </a:r>
            <a:endParaRPr sz="24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Não compara as chaves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</a:t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Desvantagens: </a:t>
            </a:r>
            <a:r>
              <a:rPr lang="pt-BR" sz="2400"/>
              <a:t> </a:t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	</a:t>
            </a:r>
            <a:endParaRPr sz="24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Nem sempre é fácil otimizar a inspeção de dígitos.  </a:t>
            </a:r>
            <a:endParaRPr sz="24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Só é bom se o número de dígitos for pequeno. 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1440360" y="185040"/>
            <a:ext cx="7991700" cy="1523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</a:rPr>
              <a:t>Bibliografia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https://homepages.dcc.ufmg.br/~cunha/teaching/20121/aeds2/radixsort.pdf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http://www.inf.ufg.br/~hebert/disc/aed1/AED1_05_ordenacao2.pdf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programar - [6ª ed] (Deitel &amp; Deitel) - 2011.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/>
              <a:t>Cormen - (Algoritmos - Teoria e prática) [6ª ed.].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