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E8644-840A-4EEF-93F2-63C6FC0B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9074C3-8432-4569-85EE-FFF1A1EFD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E6CD5-9466-433C-9689-0BED522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9B26E-FCF7-4645-BD47-D073F7F2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F47F1-A56E-4323-90CC-62AC6278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E0A19-18C8-47B5-B551-03BE84C0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F8393-C93E-4C08-B970-F318BD50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716700-0ED5-4EC2-8F29-19AA8AFB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53F2F-5900-4691-8945-649EDC2A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20F8B-E33C-43B0-85DB-30D53754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C15D8F-A189-40EE-837C-856609D38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FF8FEF-92F3-4625-9016-D0130650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F1E2B-2E85-48E5-B4AB-82F2399A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30A2-315C-46CA-9F10-845DB653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63220-4E74-48E2-BABC-54223F40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1DAAB-E72A-44B0-B5F5-7E4FCFC0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3A526-02EE-4589-BE0A-4539E27A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FEBE5B-7082-4838-AFE4-FCDAA32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FFBF8-5A91-4C5E-8304-EFFF4E0B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1BABF-7804-4321-AFED-801CBF20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AF45E-4A2A-4B2D-AC25-54F4135D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B7386C-879F-47CD-A53C-359CE572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05D87-4CC7-4D7E-BCBA-F6EA9873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20985-D009-478F-B4F9-3E3B96F2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C6B13-0D57-482D-A73A-11D71D4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88722-C7C6-41EB-A252-8DF8997D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21832-BF15-4013-B36D-8CC247BF4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8FFAF5-489D-4D3D-AB25-655D981E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8B2496-585A-4050-BD01-16E8C701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466CC-FBA7-4FEF-AC66-01E8FF5F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544C5D-7BBE-4CF1-9F04-C0C0D664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CE844-60BF-479E-8865-04124ADB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3D9781-5697-4419-9564-EE5AB204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799C0-2667-4F96-9248-55755D9C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57CABF-E69D-48E5-87D9-D13BE998E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EB828B-2EB7-4EB7-8D95-FE58672A4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457C75-6AD4-466C-8D26-BCC5E1BD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55E7A-67C4-4DFA-BC78-C5258228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68DAF7-DAC9-4249-859F-D99032BA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DBB0E-DD1A-47B7-A340-72EB4D9E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3DE74-4899-453D-AE91-4551173D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2E194F-1017-43F5-AC4B-E0030B19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3D0DB1-8E2D-4D74-8534-8F587DE3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F3115F-D440-42D9-AD32-4D623DD9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8D402-AA39-4091-8E9C-E34B6242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D569C-062F-49A2-BEE9-C5C7539D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32733-59D9-4F28-BC3C-58A420AA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E3085-E6F7-457E-88C5-5170D7AF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6A9B4-8EA1-41A2-B8E9-C9552F55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2E794D-2D9A-45AA-95CA-6B53D308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025411-974C-4FEB-8F15-85FA3116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C627C5-F1A8-4241-8CF1-8F756AF3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E981E-B5B2-4A72-B9B6-4AABD989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FE8CF-0DA1-4AF8-A957-DAEB55D7F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999C46-0E1C-47C0-A83A-017175418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A51E6E-2852-41EC-9DCC-99EC6100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5D5AF3-6AF0-4A66-B1E0-CD164493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3524E-3D04-44ED-8A43-1DFBE978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94E91-01DA-421B-8101-FFBC9B68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9C4F5-E017-45CA-A31B-C9243827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80D6A-AD58-458F-BF99-3F6F978E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B935-2442-453D-928D-3CE2B9722AD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635DE-059C-441E-9DE9-E441E8255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8BD42-76D1-46A9-9B1B-A1CE22386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6FC4-C342-42BC-B5E0-0476F7D74D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DEDBBE2-7E6B-4E24-A0E2-B86DE9D1E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3" y="3429000"/>
            <a:ext cx="914400" cy="914400"/>
          </a:xfr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24E072-0A53-45FB-A84C-FC2AF779F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03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659EBC-C801-407D-8C57-D8D8C6190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53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21CB95-C6F1-432F-8697-223F24136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03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F8E1FDE-5761-4CC8-86A1-4C6CB921451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47353" y="3886200"/>
            <a:ext cx="781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FA743E9-B971-4A22-9C9C-DAC04B7246E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742803" y="3886200"/>
            <a:ext cx="781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944F19-ABC8-4275-BBFC-2D268634636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8253" y="3886200"/>
            <a:ext cx="781050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B7CD692-BE5F-429C-9C20-42B226EE2F7A}"/>
              </a:ext>
            </a:extLst>
          </p:cNvPr>
          <p:cNvSpPr txBox="1"/>
          <p:nvPr/>
        </p:nvSpPr>
        <p:spPr>
          <a:xfrm>
            <a:off x="3727326" y="2706096"/>
            <a:ext cx="279424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Occlusion by clutter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CFAA1E3-8C72-48BE-916C-CF50FCE1446D}"/>
              </a:ext>
            </a:extLst>
          </p:cNvPr>
          <p:cNvSpPr txBox="1"/>
          <p:nvPr/>
        </p:nvSpPr>
        <p:spPr>
          <a:xfrm>
            <a:off x="2298246" y="4343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10%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860A1F3-9135-487F-80B5-BE536450AF08}"/>
              </a:ext>
            </a:extLst>
          </p:cNvPr>
          <p:cNvSpPr txBox="1"/>
          <p:nvPr/>
        </p:nvSpPr>
        <p:spPr>
          <a:xfrm>
            <a:off x="3993696" y="4343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20%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B927614-02E1-4B70-B5B6-CD314747F575}"/>
              </a:ext>
            </a:extLst>
          </p:cNvPr>
          <p:cNvSpPr txBox="1"/>
          <p:nvPr/>
        </p:nvSpPr>
        <p:spPr>
          <a:xfrm>
            <a:off x="5689146" y="4343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30%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D2E6303-9199-43E7-AE7A-6DC4D0446BF1}"/>
              </a:ext>
            </a:extLst>
          </p:cNvPr>
          <p:cNvSpPr txBox="1"/>
          <p:nvPr/>
        </p:nvSpPr>
        <p:spPr>
          <a:xfrm>
            <a:off x="7384596" y="4343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>
            <a:extLst>
              <a:ext uri="{FF2B5EF4-FFF2-40B4-BE49-F238E27FC236}">
                <a16:creationId xmlns:a16="http://schemas.microsoft.com/office/drawing/2014/main" id="{CB7CD692-BE5F-429C-9C20-42B226EE2F7A}"/>
              </a:ext>
            </a:extLst>
          </p:cNvPr>
          <p:cNvSpPr txBox="1"/>
          <p:nvPr/>
        </p:nvSpPr>
        <p:spPr>
          <a:xfrm>
            <a:off x="3727326" y="2706096"/>
            <a:ext cx="279424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360° azimuth 90° elevation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B7E766B-0DC0-4A37-910D-18390F05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20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DC2C089-87A0-46AC-A8C1-732D0D5A1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46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E782F83-95F5-4C67-A878-C8C0F171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42AA9E8-D8A5-424E-B596-F76497FE7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46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Pfeil: nach links gekrümmt 21">
            <a:extLst>
              <a:ext uri="{FF2B5EF4-FFF2-40B4-BE49-F238E27FC236}">
                <a16:creationId xmlns:a16="http://schemas.microsoft.com/office/drawing/2014/main" id="{51099527-23B6-4F40-993E-EF20F2728FB5}"/>
              </a:ext>
            </a:extLst>
          </p:cNvPr>
          <p:cNvSpPr/>
          <p:nvPr/>
        </p:nvSpPr>
        <p:spPr>
          <a:xfrm>
            <a:off x="3191907" y="3761945"/>
            <a:ext cx="426028" cy="2485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feil: nach unten gekrümmt 31">
            <a:extLst>
              <a:ext uri="{FF2B5EF4-FFF2-40B4-BE49-F238E27FC236}">
                <a16:creationId xmlns:a16="http://schemas.microsoft.com/office/drawing/2014/main" id="{12F8DBFD-FF1F-4659-A8FB-25B4E9962B9E}"/>
              </a:ext>
            </a:extLst>
          </p:cNvPr>
          <p:cNvSpPr/>
          <p:nvPr/>
        </p:nvSpPr>
        <p:spPr>
          <a:xfrm>
            <a:off x="4868711" y="3746408"/>
            <a:ext cx="426028" cy="2485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Pfeil: nach links gekrümmt 32">
            <a:extLst>
              <a:ext uri="{FF2B5EF4-FFF2-40B4-BE49-F238E27FC236}">
                <a16:creationId xmlns:a16="http://schemas.microsoft.com/office/drawing/2014/main" id="{51BF8BC9-4D2C-4C98-BB54-51EC03148EFD}"/>
              </a:ext>
            </a:extLst>
          </p:cNvPr>
          <p:cNvSpPr/>
          <p:nvPr/>
        </p:nvSpPr>
        <p:spPr>
          <a:xfrm>
            <a:off x="6576591" y="3746407"/>
            <a:ext cx="426028" cy="2485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0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>
            <a:extLst>
              <a:ext uri="{FF2B5EF4-FFF2-40B4-BE49-F238E27FC236}">
                <a16:creationId xmlns:a16="http://schemas.microsoft.com/office/drawing/2014/main" id="{CB7CD692-BE5F-429C-9C20-42B226EE2F7A}"/>
              </a:ext>
            </a:extLst>
          </p:cNvPr>
          <p:cNvSpPr txBox="1"/>
          <p:nvPr/>
        </p:nvSpPr>
        <p:spPr>
          <a:xfrm>
            <a:off x="3727326" y="2706096"/>
            <a:ext cx="279424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Whole-Part tile test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0C66A4E-C0EA-469C-85FF-B08BE1F0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53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8A36730-BAA2-4502-8CFE-6F43B33E2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79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BFCE2B-CC6E-439F-8A89-0941E7021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98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FBE786-641B-4BC2-A3EB-620E729E6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79" y="34290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28B54FE-9D14-4A60-BDDF-60310128997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030653" y="3886200"/>
            <a:ext cx="7914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2107552-AFEB-494E-8EE1-05EB827AFC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36479" y="3886200"/>
            <a:ext cx="7686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6C449F1-5F45-4C6C-A2AD-72E7F0A7AF5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419498" y="3886200"/>
            <a:ext cx="793481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D3825B0-2520-43F7-92DF-72B65513C643}"/>
              </a:ext>
            </a:extLst>
          </p:cNvPr>
          <p:cNvSpPr txBox="1"/>
          <p:nvPr/>
        </p:nvSpPr>
        <p:spPr>
          <a:xfrm>
            <a:off x="2285707" y="4343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tile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D3039FE-F680-4556-AFAA-67DE691DF80C}"/>
              </a:ext>
            </a:extLst>
          </p:cNvPr>
          <p:cNvSpPr txBox="1"/>
          <p:nvPr/>
        </p:nvSpPr>
        <p:spPr>
          <a:xfrm>
            <a:off x="3981157" y="4343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tiles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1455797-EC2E-4851-B869-DA469801E122}"/>
              </a:ext>
            </a:extLst>
          </p:cNvPr>
          <p:cNvSpPr txBox="1"/>
          <p:nvPr/>
        </p:nvSpPr>
        <p:spPr>
          <a:xfrm>
            <a:off x="5676607" y="4343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 tiles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C79F011-EAE8-4F03-878B-B9FE211D8EB6}"/>
              </a:ext>
            </a:extLst>
          </p:cNvPr>
          <p:cNvSpPr txBox="1"/>
          <p:nvPr/>
        </p:nvSpPr>
        <p:spPr>
          <a:xfrm>
            <a:off x="7372057" y="43434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 tiles</a:t>
            </a:r>
          </a:p>
        </p:txBody>
      </p:sp>
    </p:spTree>
    <p:extLst>
      <p:ext uri="{BB962C8B-B14F-4D97-AF65-F5344CB8AC3E}">
        <p14:creationId xmlns:p14="http://schemas.microsoft.com/office/powerpoint/2010/main" val="20524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693603-9106-43A6-A964-9BCFCC02D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2" y="4332304"/>
            <a:ext cx="914400" cy="914400"/>
          </a:xfr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DDE590-532A-4FA9-A165-F54ABB8D1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36" y="5397626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1066A8-8AB5-4B41-8B0B-D2F23ECA8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881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D141ED-F30A-4ED4-8D6A-E4377555E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4763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3A9820-7065-4DE6-86F3-95E323A0E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24" y="537987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1631F05-DCCA-4BED-A2B8-671EF4CA6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2" y="537987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BE4FD0-4C97-43A3-B1CD-35CE24170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7987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BD589D4-7F69-473D-BF5C-0EA0E1560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9" y="5397626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6DD2CD7-0C0F-4332-A39C-3211EB4C9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89" y="2203881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12FA42D-E96E-48BE-9AD9-8F0E87B7E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7" y="5397626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ED1157B-B4A6-4D0A-858D-404FB4C2F2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36" y="2203881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A7A073B-E43A-4055-ABC9-5FF15BD31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9" y="2203881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9FDC1EA-3901-4D90-8B35-4B4DCD0AB7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0" y="3264763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AFD1F924-697E-4104-8FD5-16BE9A444F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0" y="4332304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E5E87CE7-CF3B-426B-8054-B4320C4587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4325645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0EAA61F-D3C6-4B2B-9DDA-B4C029FE70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3264763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93504246-E39A-40D2-B112-4B71E2E8E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36" y="3266982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CA6DA83-5522-4FC4-9F92-1AF20DDDAA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36" y="4332304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3EBC637-9ADE-47F4-A450-0017F8D764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24" y="4325645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6E42061-5369-4C87-8033-BAE988958F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2304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0EEA2651-E8A4-4A58-BCD6-ECB96B35A3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24" y="3264763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74A4FFA6-25C6-414B-BF2A-17C776C8B3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2" y="3264763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11719FE-5ED1-4ACC-A653-D3A0AA889F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24" y="2203881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397832-8EC8-4386-BA6D-1022ECE0BF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2" y="2203881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DC2B660-24DA-4A8B-AA45-4C968CCC54D7}"/>
              </a:ext>
            </a:extLst>
          </p:cNvPr>
          <p:cNvSpPr txBox="1"/>
          <p:nvPr/>
        </p:nvSpPr>
        <p:spPr>
          <a:xfrm>
            <a:off x="2552700" y="1433289"/>
            <a:ext cx="279424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Object recognition dataset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4C19333-8AAB-43B3-B6C6-1FAB4A7F0B70}"/>
              </a:ext>
            </a:extLst>
          </p:cNvPr>
          <p:cNvSpPr txBox="1"/>
          <p:nvPr/>
        </p:nvSpPr>
        <p:spPr>
          <a:xfrm>
            <a:off x="7500154" y="2033992"/>
            <a:ext cx="3165034" cy="4100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5 classes of everyday objects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8 instances of each class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4 different lighting setups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Stereoscopic images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162 viewpoints</a:t>
            </a:r>
          </a:p>
        </p:txBody>
      </p:sp>
    </p:spTree>
    <p:extLst>
      <p:ext uri="{BB962C8B-B14F-4D97-AF65-F5344CB8AC3E}">
        <p14:creationId xmlns:p14="http://schemas.microsoft.com/office/powerpoint/2010/main" val="88943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 Elsner</dc:creator>
  <cp:lastModifiedBy>Jean Elsner</cp:lastModifiedBy>
  <cp:revision>11</cp:revision>
  <dcterms:created xsi:type="dcterms:W3CDTF">2018-10-08T17:22:45Z</dcterms:created>
  <dcterms:modified xsi:type="dcterms:W3CDTF">2018-10-08T19:21:36Z</dcterms:modified>
</cp:coreProperties>
</file>