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8" r:id="rId4"/>
    <p:sldId id="290" r:id="rId5"/>
    <p:sldId id="291" r:id="rId6"/>
    <p:sldId id="292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solid-part-1-the-single-responsibility-principle--net-36074" TargetMode="External"/><Relationship Id="rId7" Type="http://schemas.openxmlformats.org/officeDocument/2006/relationships/hyperlink" Target="https://lostechies.com/derickbailey/2009/02/11/solid-development-principles-in-motivational-pictures/" TargetMode="External"/><Relationship Id="rId2" Type="http://schemas.openxmlformats.org/officeDocument/2006/relationships/hyperlink" Target="http://www.codeproject.com/Articles/93369/How-I-explained-OOD-to-my-w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urance.com/software-craftsmanship/2016/06/22/Single-Responsibility-Principle/" TargetMode="External"/><Relationship Id="rId5" Type="http://schemas.openxmlformats.org/officeDocument/2006/relationships/hyperlink" Target="http://www.codeproject.com/Articles/1009577/Solid-Principle-In-Detail" TargetMode="External"/><Relationship Id="rId4" Type="http://schemas.openxmlformats.org/officeDocument/2006/relationships/hyperlink" Target="https://lostechies.com/chadmyers/2008/03/08/pablo-s-topic-of-the-month-march-solid-princip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Principes SOLID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Partie 1</a:t>
            </a:r>
          </a:p>
        </p:txBody>
      </p:sp>
    </p:spTree>
    <p:extLst>
      <p:ext uri="{BB962C8B-B14F-4D97-AF65-F5344CB8AC3E}">
        <p14:creationId xmlns:p14="http://schemas.microsoft.com/office/powerpoint/2010/main" val="145275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c’est?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Acronyme de :</a:t>
            </a:r>
          </a:p>
          <a:p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Single </a:t>
            </a:r>
            <a:r>
              <a:rPr lang="fr-FR" dirty="0" err="1"/>
              <a:t>Responsibility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(SRP)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Open/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(OCP)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Liskov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r>
              <a:rPr lang="fr-FR" dirty="0"/>
              <a:t> (LSP)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Interface </a:t>
            </a:r>
            <a:r>
              <a:rPr lang="fr-FR" dirty="0" err="1"/>
              <a:t>Segregation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(ISP)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Dependency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r>
              <a:rPr lang="fr-FR" dirty="0"/>
              <a:t> (DIP)</a:t>
            </a:r>
          </a:p>
        </p:txBody>
      </p:sp>
    </p:spTree>
    <p:extLst>
      <p:ext uri="{BB962C8B-B14F-4D97-AF65-F5344CB8AC3E}">
        <p14:creationId xmlns:p14="http://schemas.microsoft.com/office/powerpoint/2010/main" val="273049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 Meilleure maintenabilité</a:t>
            </a:r>
          </a:p>
          <a:p>
            <a:r>
              <a:rPr lang="fr-FR" dirty="0">
                <a:sym typeface="Wingdings" panose="05000000000000000000" pitchFamily="2" charset="2"/>
              </a:rPr>
              <a:t> Plus adaptable</a:t>
            </a:r>
          </a:p>
          <a:p>
            <a:r>
              <a:rPr lang="fr-FR" dirty="0">
                <a:sym typeface="Wingdings" panose="05000000000000000000" pitchFamily="2" charset="2"/>
              </a:rPr>
              <a:t> Plus testable</a:t>
            </a:r>
          </a:p>
          <a:p>
            <a:r>
              <a:rPr lang="fr-FR" dirty="0">
                <a:sym typeface="Wingdings" panose="05000000000000000000" pitchFamily="2" charset="2"/>
              </a:rPr>
              <a:t> Plus granulaire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65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 </a:t>
            </a:r>
            <a:r>
              <a:rPr lang="fr-FR" dirty="0" err="1"/>
              <a:t>Responsibility</a:t>
            </a:r>
            <a:br>
              <a:rPr lang="fr-FR" dirty="0"/>
            </a:b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9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ostechies.com/derickbailey/files/2011/03/SingleResponsibilityPrinciple2_710608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6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 </a:t>
            </a:r>
            <a:r>
              <a:rPr lang="fr-FR" dirty="0" err="1"/>
              <a:t>Responsibilty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“A class should have only one reason to change”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82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3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www.codeproject.com/Articles/93369/How-I-explained-OOD-to-my-wife</a:t>
            </a:r>
            <a:endParaRPr lang="fr-FR" dirty="0"/>
          </a:p>
          <a:p>
            <a:r>
              <a:rPr lang="fr-FR" dirty="0">
                <a:hlinkClick r:id="rId3"/>
              </a:rPr>
              <a:t>https://code.tutsplus.com/tutorials/solid-part-1-the-single-responsibility-principle--net-36074</a:t>
            </a:r>
            <a:endParaRPr lang="fr-FR" dirty="0"/>
          </a:p>
          <a:p>
            <a:r>
              <a:rPr lang="fr-FR" dirty="0">
                <a:hlinkClick r:id="rId4"/>
              </a:rPr>
              <a:t>https://lostechies.com/chadmyers/2008/03/08/pablo-s-topic-of-the-month-march-solid-principles/</a:t>
            </a:r>
            <a:endParaRPr lang="fr-FR" dirty="0"/>
          </a:p>
          <a:p>
            <a:r>
              <a:rPr lang="fr-FR" dirty="0">
                <a:hlinkClick r:id="rId5"/>
              </a:rPr>
              <a:t>http://www.codeproject.com/Articles/1009577/Solid-Principle-In-Detail</a:t>
            </a:r>
            <a:endParaRPr lang="fr-FR" dirty="0"/>
          </a:p>
          <a:p>
            <a:r>
              <a:rPr lang="fr-FR" dirty="0"/>
              <a:t>Plus avancé:</a:t>
            </a:r>
            <a:br>
              <a:rPr lang="fr-FR" dirty="0"/>
            </a:br>
            <a:r>
              <a:rPr lang="fr-FR" dirty="0">
                <a:hlinkClick r:id="rId6"/>
              </a:rPr>
              <a:t>https://codurance.com/software-craftsmanship/2016/06/22/Single-Responsibility-Principle/</a:t>
            </a:r>
            <a:endParaRPr lang="fr-FR" dirty="0"/>
          </a:p>
          <a:p>
            <a:r>
              <a:rPr lang="fr-FR" dirty="0" err="1"/>
              <a:t>Demotivators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>
                <a:hlinkClick r:id="rId7"/>
              </a:rPr>
              <a:t>https://lostechies.com/derickbailey/2009/02/11/solid-development-principles-in-motivational-pictures/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79468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710</TotalTime>
  <Words>87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Rétrospective</vt:lpstr>
      <vt:lpstr>Principes SOLID</vt:lpstr>
      <vt:lpstr>Qu’est-ce c’est?</vt:lpstr>
      <vt:lpstr>Pourquoi?</vt:lpstr>
      <vt:lpstr>Single Responsibility Principle</vt:lpstr>
      <vt:lpstr>Présentation PowerPoint</vt:lpstr>
      <vt:lpstr>Single Responsibilty Principle</vt:lpstr>
      <vt:lpstr>Démo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&amp; dette technique</dc:title>
  <dc:creator>Christophe Moinard</dc:creator>
  <cp:lastModifiedBy>Christophe Moinard</cp:lastModifiedBy>
  <cp:revision>66</cp:revision>
  <dcterms:created xsi:type="dcterms:W3CDTF">2016-06-22T11:38:05Z</dcterms:created>
  <dcterms:modified xsi:type="dcterms:W3CDTF">2016-09-20T16:10:00Z</dcterms:modified>
</cp:coreProperties>
</file>