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4" r:id="rId2"/>
    <p:sldId id="295" r:id="rId3"/>
    <p:sldId id="296" r:id="rId4"/>
    <p:sldId id="298" r:id="rId5"/>
    <p:sldId id="299" r:id="rId6"/>
    <p:sldId id="302" r:id="rId7"/>
    <p:sldId id="303" r:id="rId8"/>
    <p:sldId id="29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Open/</a:t>
            </a:r>
            <a:r>
              <a:rPr lang="fr-FR" dirty="0" err="1"/>
              <a:t>Closed</a:t>
            </a:r>
            <a:br>
              <a:rPr lang="fr-FR" dirty="0"/>
            </a:b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02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ostechies.com/derickbailey/files/2011/03/OpenClosedPrinciple2_2C596E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7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Open/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“software entities (classes, functions, etc.) should be open for extension, but closed for modification”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389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25" y="266486"/>
            <a:ext cx="7751806" cy="579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09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Protected</a:t>
            </a:r>
            <a:r>
              <a:rPr lang="fr-FR" dirty="0"/>
              <a:t> Variation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97280" y="1845734"/>
            <a:ext cx="8153812" cy="4023360"/>
          </a:xfrm>
        </p:spPr>
        <p:txBody>
          <a:bodyPr>
            <a:normAutofit/>
          </a:bodyPr>
          <a:lstStyle/>
          <a:p>
            <a:r>
              <a:rPr lang="fr-FR" dirty="0"/>
              <a:t>« </a:t>
            </a:r>
            <a:r>
              <a:rPr lang="en-US" dirty="0"/>
              <a:t>I immediately took a dislike to both of these descriptions. Both of them specifically say that the source code can’t be changed, and the description of Meyer’s approach to "make a change by extending a class" feels like a ghastly abuse of inheritance to me… and goes firmly against my (continued) belief in Josh Bloch’s advice of "design for inheritance or prohibit it" – where in the majority of cases, designing a </a:t>
            </a:r>
            <a:r>
              <a:rPr lang="en-US" i="1" dirty="0"/>
              <a:t>class</a:t>
            </a:r>
            <a:r>
              <a:rPr lang="en-US" dirty="0"/>
              <a:t> for inheritance involves an awful lot of work for little gain. Designing an </a:t>
            </a:r>
            <a:r>
              <a:rPr lang="en-US" i="1" dirty="0"/>
              <a:t>interface</a:t>
            </a:r>
            <a:r>
              <a:rPr lang="en-US" dirty="0"/>
              <a:t> (or pure abstract class) still involves work, but with fewer restrictions and risks.</a:t>
            </a:r>
            <a:r>
              <a:rPr lang="fr-FR" dirty="0"/>
              <a:t> », </a:t>
            </a:r>
            <a:r>
              <a:rPr lang="en-US" dirty="0"/>
              <a:t>Jon Skeet</a:t>
            </a:r>
          </a:p>
          <a:p>
            <a:endParaRPr lang="en-US" dirty="0"/>
          </a:p>
          <a:p>
            <a:r>
              <a:rPr lang="fr-FR" dirty="0"/>
              <a:t>https://codeblog.jonskeet.uk/2013/03/15/the-open-closed-principle-in-review/</a:t>
            </a:r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681" y="1845734"/>
            <a:ext cx="1807999" cy="18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40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Protected</a:t>
            </a:r>
            <a:r>
              <a:rPr lang="fr-FR" dirty="0"/>
              <a:t> Variation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97280" y="1845734"/>
            <a:ext cx="8153812" cy="4023360"/>
          </a:xfrm>
        </p:spPr>
        <p:txBody>
          <a:bodyPr>
            <a:normAutofit/>
          </a:bodyPr>
          <a:lstStyle/>
          <a:p>
            <a:r>
              <a:rPr lang="fr-FR" dirty="0"/>
              <a:t>« </a:t>
            </a:r>
            <a:r>
              <a:rPr lang="en-US" dirty="0"/>
              <a:t>Identify points of predicted variation and create a stable interface around them.</a:t>
            </a:r>
            <a:r>
              <a:rPr lang="fr-FR" dirty="0"/>
              <a:t> », </a:t>
            </a:r>
            <a:r>
              <a:rPr lang="en-US" dirty="0"/>
              <a:t>Jon Skeet</a:t>
            </a:r>
          </a:p>
          <a:p>
            <a:endParaRPr lang="en-US" dirty="0"/>
          </a:p>
          <a:p>
            <a:r>
              <a:rPr lang="fr-FR" dirty="0"/>
              <a:t>https://codeblog.jonskeet.uk/2013/03/15/the-open-closed-principle-in-review/</a:t>
            </a:r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681" y="1845734"/>
            <a:ext cx="1807999" cy="18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50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Protected</a:t>
            </a:r>
            <a:r>
              <a:rPr lang="fr-FR" dirty="0"/>
              <a:t> Variation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97280" y="1845734"/>
            <a:ext cx="8153812" cy="4023360"/>
          </a:xfrm>
        </p:spPr>
        <p:txBody>
          <a:bodyPr>
            <a:normAutofit/>
          </a:bodyPr>
          <a:lstStyle/>
          <a:p>
            <a:r>
              <a:rPr lang="fr-FR" dirty="0"/>
              <a:t>«</a:t>
            </a:r>
            <a:r>
              <a:rPr lang="en-US" dirty="0"/>
              <a:t>Of course, the costs of incorrectly predicting variation can be high: if you predict more variation than is actually warranted, you waste effort on over-engineering. If you predict </a:t>
            </a:r>
            <a:r>
              <a:rPr lang="en-US" i="1" dirty="0"/>
              <a:t>less</a:t>
            </a:r>
            <a:r>
              <a:rPr lang="en-US" dirty="0"/>
              <a:t> variation than is required, you usually end up </a:t>
            </a:r>
            <a:r>
              <a:rPr lang="en-US" i="1" dirty="0"/>
              <a:t>either</a:t>
            </a:r>
            <a:r>
              <a:rPr lang="en-US" dirty="0"/>
              <a:t> having to change quite a lot of code (if it’s all under your control) </a:t>
            </a:r>
            <a:r>
              <a:rPr lang="en-US" i="1" dirty="0"/>
              <a:t>or</a:t>
            </a:r>
            <a:r>
              <a:rPr lang="en-US" dirty="0"/>
              <a:t> having to come up with an "extended" </a:t>
            </a:r>
            <a:r>
              <a:rPr lang="en-US"/>
              <a:t>interface. </a:t>
            </a:r>
            <a:r>
              <a:rPr lang="fr-FR" dirty="0"/>
              <a:t> », </a:t>
            </a:r>
            <a:r>
              <a:rPr lang="en-US" dirty="0"/>
              <a:t>Jon Skeet</a:t>
            </a:r>
          </a:p>
          <a:p>
            <a:endParaRPr lang="en-US" dirty="0"/>
          </a:p>
          <a:p>
            <a:r>
              <a:rPr lang="fr-FR" dirty="0"/>
              <a:t>https://codeblog.jonskeet.uk/2013/03/15/the-open-closed-principle-in-review/</a:t>
            </a:r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681" y="1845734"/>
            <a:ext cx="1807999" cy="18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0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74239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764</TotalTime>
  <Words>233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Rétrospective</vt:lpstr>
      <vt:lpstr>Open/Closed Principle</vt:lpstr>
      <vt:lpstr>Présentation PowerPoint</vt:lpstr>
      <vt:lpstr>Open/Closed Principle</vt:lpstr>
      <vt:lpstr>Présentation PowerPoint</vt:lpstr>
      <vt:lpstr>Protected Variation</vt:lpstr>
      <vt:lpstr>Protected Variation</vt:lpstr>
      <vt:lpstr>Protected Variation</vt:lpstr>
      <vt:lpstr>Démo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&amp; dette technique</dc:title>
  <dc:creator>Christophe Moinard</dc:creator>
  <cp:lastModifiedBy>Christophe Moinard</cp:lastModifiedBy>
  <cp:revision>71</cp:revision>
  <dcterms:created xsi:type="dcterms:W3CDTF">2016-06-22T11:38:05Z</dcterms:created>
  <dcterms:modified xsi:type="dcterms:W3CDTF">2016-09-19T13:36:45Z</dcterms:modified>
</cp:coreProperties>
</file>