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94" r:id="rId2"/>
    <p:sldId id="295" r:id="rId3"/>
    <p:sldId id="304" r:id="rId4"/>
    <p:sldId id="298" r:id="rId5"/>
    <p:sldId id="299" r:id="rId6"/>
    <p:sldId id="301" r:id="rId7"/>
    <p:sldId id="303" r:id="rId8"/>
    <p:sldId id="300" r:id="rId9"/>
    <p:sldId id="30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codr.com/2013/08/19/solid-design-principles-in-net-the-liskov-substitution-principle/" TargetMode="External"/><Relationship Id="rId2" Type="http://schemas.openxmlformats.org/officeDocument/2006/relationships/hyperlink" Target="http://serebrov.github.io/html/2016-02-18-oop-solid-l-liskov-substitution-principle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Interface </a:t>
            </a:r>
            <a:r>
              <a:rPr lang="fr-FR" dirty="0" err="1"/>
              <a:t>Segregation</a:t>
            </a:r>
            <a:br>
              <a:rPr lang="fr-FR" dirty="0"/>
            </a:br>
            <a:r>
              <a:rPr lang="fr-FR" dirty="0" err="1"/>
              <a:t>Principle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Clients should not be forced to depend upon interfaces that they don’t use</a:t>
            </a:r>
          </a:p>
        </p:txBody>
      </p:sp>
    </p:spTree>
    <p:extLst>
      <p:ext uri="{BB962C8B-B14F-4D97-AF65-F5344CB8AC3E}">
        <p14:creationId xmlns:p14="http://schemas.microsoft.com/office/powerpoint/2010/main" val="825020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ostechies.com/derickbailey/files/2011/03/InterfaceSegregationPrinciple_6021646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5" y="571500"/>
            <a:ext cx="714375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6476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7694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Liskov</a:t>
            </a:r>
            <a:r>
              <a:rPr lang="fr-FR" dirty="0"/>
              <a:t> Substitution </a:t>
            </a:r>
            <a:r>
              <a:rPr lang="fr-FR" dirty="0" err="1"/>
              <a:t>Principle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 that uses a base class must be able to substitute a subclass without knowing it</a:t>
            </a:r>
          </a:p>
        </p:txBody>
      </p:sp>
    </p:spTree>
    <p:extLst>
      <p:ext uri="{BB962C8B-B14F-4D97-AF65-F5344CB8AC3E}">
        <p14:creationId xmlns:p14="http://schemas.microsoft.com/office/powerpoint/2010/main" val="1552419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Liskov</a:t>
            </a:r>
            <a:r>
              <a:rPr lang="fr-FR" dirty="0"/>
              <a:t> Substitution </a:t>
            </a:r>
            <a:r>
              <a:rPr lang="fr-FR" dirty="0" err="1"/>
              <a:t>Principle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0" y="1845734"/>
            <a:ext cx="7601877" cy="4023360"/>
          </a:xfrm>
        </p:spPr>
        <p:txBody>
          <a:bodyPr/>
          <a:lstStyle/>
          <a:p>
            <a:r>
              <a:rPr lang="en-US" dirty="0"/>
              <a:t>“Let </a:t>
            </a:r>
            <a:r>
              <a:rPr lang="en-US" i="1" dirty="0"/>
              <a:t>q(x)</a:t>
            </a:r>
            <a:r>
              <a:rPr lang="en-US" dirty="0"/>
              <a:t> be a property provable about objects </a:t>
            </a:r>
            <a:r>
              <a:rPr lang="en-US" i="1" dirty="0"/>
              <a:t>x</a:t>
            </a:r>
            <a:r>
              <a:rPr lang="en-US" dirty="0"/>
              <a:t> of type </a:t>
            </a:r>
            <a:r>
              <a:rPr lang="en-US" i="1" dirty="0"/>
              <a:t>T</a:t>
            </a:r>
            <a:r>
              <a:rPr lang="en-US" dirty="0"/>
              <a:t>. Then </a:t>
            </a:r>
            <a:r>
              <a:rPr lang="en-US" i="1" dirty="0"/>
              <a:t>q(y)</a:t>
            </a:r>
            <a:r>
              <a:rPr lang="en-US" dirty="0"/>
              <a:t> should be provable for objects </a:t>
            </a:r>
            <a:r>
              <a:rPr lang="en-US" i="1" dirty="0"/>
              <a:t>y</a:t>
            </a:r>
            <a:r>
              <a:rPr lang="en-US" dirty="0"/>
              <a:t> of type </a:t>
            </a:r>
            <a:r>
              <a:rPr lang="en-US" i="1" dirty="0"/>
              <a:t>S</a:t>
            </a:r>
            <a:r>
              <a:rPr lang="en-US" dirty="0"/>
              <a:t> where </a:t>
            </a:r>
            <a:r>
              <a:rPr lang="en-US" i="1" dirty="0"/>
              <a:t>S</a:t>
            </a:r>
            <a:r>
              <a:rPr lang="en-US" dirty="0"/>
              <a:t> is a subtype of </a:t>
            </a:r>
            <a:r>
              <a:rPr lang="en-US" i="1" dirty="0"/>
              <a:t>T</a:t>
            </a:r>
            <a:r>
              <a:rPr lang="en-US" dirty="0"/>
              <a:t>.”</a:t>
            </a:r>
          </a:p>
          <a:p>
            <a:endParaRPr lang="en-US" dirty="0"/>
          </a:p>
        </p:txBody>
      </p:sp>
      <p:pic>
        <p:nvPicPr>
          <p:cNvPr id="2052" name="Picture 4" descr="Afficher l'image d'ori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422" y="1811444"/>
            <a:ext cx="1789258" cy="2540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7569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lostechies.com/derickbailey/files/2011/03/LiskovSubtitutionPrinciple_52BB516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5" y="571500"/>
            <a:ext cx="714375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6193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Liskov</a:t>
            </a:r>
            <a:r>
              <a:rPr lang="fr-FR" dirty="0"/>
              <a:t> Substitution </a:t>
            </a:r>
            <a:r>
              <a:rPr lang="fr-FR" dirty="0" err="1"/>
              <a:t>Principle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endParaRPr lang="en-US" dirty="0"/>
          </a:p>
          <a:p>
            <a:pPr marL="201168" lvl="1" indent="0">
              <a:buNone/>
            </a:pPr>
            <a:r>
              <a:rPr lang="en-US" dirty="0" err="1"/>
              <a:t>Règles</a:t>
            </a:r>
            <a:r>
              <a:rPr lang="en-US" dirty="0"/>
              <a:t> à respecter </a:t>
            </a:r>
            <a:r>
              <a:rPr lang="en-US" dirty="0" err="1"/>
              <a:t>lors</a:t>
            </a:r>
            <a:r>
              <a:rPr lang="en-US" dirty="0"/>
              <a:t> d’un </a:t>
            </a:r>
            <a:r>
              <a:rPr lang="en-US" dirty="0" err="1"/>
              <a:t>héritage</a:t>
            </a:r>
            <a:r>
              <a:rPr lang="en-US" dirty="0"/>
              <a:t> :</a:t>
            </a:r>
          </a:p>
          <a:p>
            <a:pPr lvl="1"/>
            <a:r>
              <a:rPr lang="en-US" dirty="0"/>
              <a:t>Les sous-classes ne </a:t>
            </a:r>
            <a:r>
              <a:rPr lang="en-US" dirty="0" err="1"/>
              <a:t>doivent</a:t>
            </a:r>
            <a:r>
              <a:rPr lang="en-US" dirty="0"/>
              <a:t> pas </a:t>
            </a:r>
            <a:r>
              <a:rPr lang="en-US" dirty="0" err="1"/>
              <a:t>retirer</a:t>
            </a:r>
            <a:r>
              <a:rPr lang="en-US" dirty="0"/>
              <a:t> un </a:t>
            </a:r>
            <a:r>
              <a:rPr lang="en-US" dirty="0" err="1"/>
              <a:t>comportement</a:t>
            </a:r>
            <a:r>
              <a:rPr lang="en-US" dirty="0"/>
              <a:t> de la </a:t>
            </a:r>
            <a:r>
              <a:rPr lang="en-US" dirty="0" err="1"/>
              <a:t>classe</a:t>
            </a:r>
            <a:r>
              <a:rPr lang="en-US" dirty="0"/>
              <a:t> de base</a:t>
            </a:r>
          </a:p>
          <a:p>
            <a:pPr lvl="1"/>
            <a:r>
              <a:rPr lang="en-US" dirty="0"/>
              <a:t>Les invariants de la </a:t>
            </a:r>
            <a:r>
              <a:rPr lang="en-US" dirty="0" err="1"/>
              <a:t>classe</a:t>
            </a:r>
            <a:r>
              <a:rPr lang="en-US" dirty="0"/>
              <a:t> de base </a:t>
            </a:r>
            <a:r>
              <a:rPr lang="en-US" dirty="0" err="1"/>
              <a:t>sont</a:t>
            </a:r>
            <a:r>
              <a:rPr lang="en-US" dirty="0"/>
              <a:t> </a:t>
            </a:r>
            <a:r>
              <a:rPr lang="en-US" dirty="0" err="1"/>
              <a:t>conservés</a:t>
            </a:r>
            <a:endParaRPr lang="en-US" dirty="0"/>
          </a:p>
          <a:p>
            <a:pPr lvl="1"/>
            <a:r>
              <a:rPr lang="en-US" dirty="0"/>
              <a:t>Les </a:t>
            </a:r>
            <a:r>
              <a:rPr lang="en-US" dirty="0" err="1"/>
              <a:t>préconditions</a:t>
            </a:r>
            <a:r>
              <a:rPr lang="en-US" dirty="0"/>
              <a:t> ne </a:t>
            </a:r>
            <a:r>
              <a:rPr lang="en-US" dirty="0" err="1"/>
              <a:t>peuvent</a:t>
            </a:r>
            <a:r>
              <a:rPr lang="en-US" dirty="0"/>
              <a:t> pas </a:t>
            </a:r>
            <a:r>
              <a:rPr lang="en-US" dirty="0" err="1"/>
              <a:t>être</a:t>
            </a:r>
            <a:r>
              <a:rPr lang="en-US" dirty="0"/>
              <a:t> </a:t>
            </a:r>
            <a:r>
              <a:rPr lang="en-US" dirty="0" err="1"/>
              <a:t>renforcées</a:t>
            </a:r>
            <a:r>
              <a:rPr lang="en-US" dirty="0"/>
              <a:t> </a:t>
            </a:r>
            <a:r>
              <a:rPr lang="en-US" dirty="0" err="1"/>
              <a:t>dans</a:t>
            </a:r>
            <a:r>
              <a:rPr lang="en-US" dirty="0"/>
              <a:t> le sous-type</a:t>
            </a:r>
          </a:p>
          <a:p>
            <a:pPr lvl="1"/>
            <a:r>
              <a:rPr lang="en-US" dirty="0"/>
              <a:t>Les postconditions ne </a:t>
            </a:r>
            <a:r>
              <a:rPr lang="en-US" dirty="0" err="1"/>
              <a:t>peuvent</a:t>
            </a:r>
            <a:r>
              <a:rPr lang="en-US" dirty="0"/>
              <a:t> pas </a:t>
            </a:r>
            <a:r>
              <a:rPr lang="en-US" dirty="0" err="1"/>
              <a:t>être</a:t>
            </a:r>
            <a:r>
              <a:rPr lang="en-US" dirty="0"/>
              <a:t> </a:t>
            </a:r>
            <a:r>
              <a:rPr lang="en-US" dirty="0" err="1"/>
              <a:t>affaiblies</a:t>
            </a:r>
            <a:r>
              <a:rPr lang="en-US" dirty="0"/>
              <a:t> </a:t>
            </a:r>
            <a:r>
              <a:rPr lang="en-US" dirty="0" err="1"/>
              <a:t>dans</a:t>
            </a:r>
            <a:r>
              <a:rPr lang="en-US" dirty="0"/>
              <a:t> le sous-type</a:t>
            </a:r>
          </a:p>
          <a:p>
            <a:pPr lvl="1"/>
            <a:r>
              <a:rPr lang="en-US" dirty="0"/>
              <a:t>Les sous-classes ne </a:t>
            </a:r>
            <a:r>
              <a:rPr lang="en-US" dirty="0" err="1"/>
              <a:t>doivent</a:t>
            </a:r>
            <a:r>
              <a:rPr lang="en-US" dirty="0"/>
              <a:t> pas </a:t>
            </a:r>
            <a:r>
              <a:rPr lang="en-US" dirty="0" err="1"/>
              <a:t>introduire</a:t>
            </a:r>
            <a:r>
              <a:rPr lang="en-US" dirty="0"/>
              <a:t> de </a:t>
            </a:r>
            <a:r>
              <a:rPr lang="en-US" dirty="0" err="1"/>
              <a:t>nouvelles</a:t>
            </a:r>
            <a:r>
              <a:rPr lang="en-US" dirty="0"/>
              <a:t> </a:t>
            </a:r>
            <a:r>
              <a:rPr lang="en-US" dirty="0" err="1"/>
              <a:t>méthodes</a:t>
            </a:r>
            <a:r>
              <a:rPr lang="en-US" dirty="0"/>
              <a:t> qui </a:t>
            </a:r>
            <a:r>
              <a:rPr lang="en-US" dirty="0" err="1"/>
              <a:t>permettent</a:t>
            </a:r>
            <a:r>
              <a:rPr lang="en-US" dirty="0"/>
              <a:t> de modifier </a:t>
            </a:r>
            <a:r>
              <a:rPr lang="en-US" dirty="0" err="1"/>
              <a:t>l’état</a:t>
            </a:r>
            <a:r>
              <a:rPr lang="en-US" dirty="0"/>
              <a:t> de la </a:t>
            </a:r>
            <a:r>
              <a:rPr lang="en-US" dirty="0" err="1"/>
              <a:t>classe-mère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celle</a:t>
            </a:r>
            <a:r>
              <a:rPr lang="en-US" dirty="0"/>
              <a:t>-ci ne </a:t>
            </a:r>
            <a:r>
              <a:rPr lang="en-US" dirty="0" err="1"/>
              <a:t>permettait</a:t>
            </a:r>
            <a:r>
              <a:rPr lang="en-US" dirty="0"/>
              <a:t> pas </a:t>
            </a:r>
            <a:r>
              <a:rPr lang="en-US" dirty="0" err="1"/>
              <a:t>cette</a:t>
            </a:r>
            <a:r>
              <a:rPr lang="en-US" dirty="0"/>
              <a:t> modification  (</a:t>
            </a:r>
            <a:r>
              <a:rPr lang="en-US" dirty="0" err="1"/>
              <a:t>historique</a:t>
            </a:r>
            <a:r>
              <a:rPr lang="en-US" dirty="0"/>
              <a:t> constraint)</a:t>
            </a:r>
          </a:p>
          <a:p>
            <a:pPr lvl="1"/>
            <a:r>
              <a:rPr lang="en-US" dirty="0" err="1"/>
              <a:t>Contravariance</a:t>
            </a:r>
            <a:r>
              <a:rPr lang="en-US" dirty="0"/>
              <a:t> des arguments</a:t>
            </a:r>
          </a:p>
          <a:p>
            <a:pPr lvl="1"/>
            <a:r>
              <a:rPr lang="en-US" dirty="0"/>
              <a:t>Covariance du type de retour</a:t>
            </a:r>
          </a:p>
        </p:txBody>
      </p:sp>
    </p:spTree>
    <p:extLst>
      <p:ext uri="{BB962C8B-B14F-4D97-AF65-F5344CB8AC3E}">
        <p14:creationId xmlns:p14="http://schemas.microsoft.com/office/powerpoint/2010/main" val="1518796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7838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Sources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hlinkClick r:id="rId2"/>
              </a:rPr>
              <a:t>https://lostechies.com/rayhouston/2008/03/15/ptom-the-interface-segregation-principle/</a:t>
            </a:r>
          </a:p>
          <a:p>
            <a:br>
              <a:rPr lang="fr-FR" dirty="0">
                <a:hlinkClick r:id="rId2"/>
              </a:rPr>
            </a:br>
            <a:r>
              <a:rPr lang="fr-FR" dirty="0">
                <a:hlinkClick r:id="rId2"/>
              </a:rPr>
              <a:t>http://www.blackwasp.co.uk/ISP.aspx</a:t>
            </a:r>
          </a:p>
          <a:p>
            <a:r>
              <a:rPr lang="fr-FR">
                <a:hlinkClick r:id="rId2"/>
              </a:rPr>
              <a:t>https</a:t>
            </a:r>
            <a:r>
              <a:rPr lang="fr-FR" dirty="0">
                <a:hlinkClick r:id="rId2"/>
              </a:rPr>
              <a:t>://github.com/Teloah/lsp-vs-isp</a:t>
            </a:r>
            <a:br>
              <a:rPr lang="fr-FR" dirty="0">
                <a:hlinkClick r:id="rId2"/>
              </a:rPr>
            </a:br>
            <a:endParaRPr lang="fr-FR" dirty="0">
              <a:hlinkClick r:id="rId2"/>
            </a:endParaRPr>
          </a:p>
          <a:p>
            <a:r>
              <a:rPr lang="fr-FR" dirty="0">
                <a:hlinkClick r:id="rId2"/>
              </a:rPr>
              <a:t>http://stackoverflow.com/questions/56860/what-is-the-liskov-substitution-principle#584732</a:t>
            </a:r>
          </a:p>
          <a:p>
            <a:r>
              <a:rPr lang="fr-FR" dirty="0">
                <a:hlinkClick r:id="rId2"/>
              </a:rPr>
              <a:t>http://serebrov.github.io/html/2016-02-18-oop-solid-l-liskov-substitution-principle.html</a:t>
            </a:r>
            <a:endParaRPr lang="fr-FR" dirty="0"/>
          </a:p>
          <a:p>
            <a:r>
              <a:rPr lang="fr-FR" dirty="0">
                <a:hlinkClick r:id="rId3"/>
              </a:rPr>
              <a:t>https://dotnetcodr.com/2013/08/19/solid-design-principles-in-net-the-liskov-substitution-principle/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4659631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1207</TotalTime>
  <Words>179</Words>
  <Application>Microsoft Office PowerPoint</Application>
  <PresentationFormat>Grand écran</PresentationFormat>
  <Paragraphs>25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Rétrospective</vt:lpstr>
      <vt:lpstr>Interface Segregation Principle</vt:lpstr>
      <vt:lpstr>Présentation PowerPoint</vt:lpstr>
      <vt:lpstr>Démo</vt:lpstr>
      <vt:lpstr>Liskov Substitution Principle</vt:lpstr>
      <vt:lpstr>Liskov Substitution Principle</vt:lpstr>
      <vt:lpstr>Présentation PowerPoint</vt:lpstr>
      <vt:lpstr>Liskov Substitution Principle</vt:lpstr>
      <vt:lpstr>Démo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code &amp; dette technique</dc:title>
  <dc:creator>Christophe Moinard</dc:creator>
  <cp:lastModifiedBy>Christophe Moinard</cp:lastModifiedBy>
  <cp:revision>85</cp:revision>
  <dcterms:created xsi:type="dcterms:W3CDTF">2016-06-22T11:38:05Z</dcterms:created>
  <dcterms:modified xsi:type="dcterms:W3CDTF">2016-11-29T10:18:45Z</dcterms:modified>
</cp:coreProperties>
</file>