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  <p:sldId id="306" r:id="rId3"/>
    <p:sldId id="307" r:id="rId4"/>
    <p:sldId id="309" r:id="rId5"/>
    <p:sldId id="310" r:id="rId6"/>
    <p:sldId id="311" r:id="rId7"/>
    <p:sldId id="313" r:id="rId8"/>
    <p:sldId id="294" r:id="rId9"/>
    <p:sldId id="299" r:id="rId10"/>
    <p:sldId id="314" r:id="rId11"/>
    <p:sldId id="295" r:id="rId12"/>
    <p:sldId id="304" r:id="rId13"/>
    <p:sldId id="30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etapsys.fr/cohesion-couplage-12-2/" TargetMode="External"/><Relationship Id="rId2" Type="http://schemas.openxmlformats.org/officeDocument/2006/relationships/hyperlink" Target="http://enterprisecraftsmanship.com/2015/09/02/cohesion-coupling-dif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stechies.com/derickbailey/2011/09/22/dependency-injection-is-not-the-same-as-the-dependency-inversion-principle/" TargetMode="External"/><Relationship Id="rId5" Type="http://schemas.openxmlformats.org/officeDocument/2006/relationships/hyperlink" Target="https://fr.wikipedia.org/wiki/Couplage_(informatique)" TargetMode="External"/><Relationship Id="rId4" Type="http://schemas.openxmlformats.org/officeDocument/2006/relationships/hyperlink" Target="https://fr.wikipedia.org/wiki/Coh%C3%A9sion_(informatiqu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Cohésion/Couplage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1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«  En informatique, le concept d'abstraction identifie et regroupe des caractéristiques et traitements communs applicables à des entités ou concepts variés ; une représentation abstraite commune de tels objets permet d'en simplifier et d'en unifier la manipulation. », </a:t>
            </a:r>
            <a:r>
              <a:rPr lang="fr-FR" dirty="0" err="1"/>
              <a:t>Wikipedia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Module de haut niveau: Plus métier que technique</a:t>
            </a:r>
            <a:br>
              <a:rPr lang="fr-FR" dirty="0"/>
            </a:br>
            <a:r>
              <a:rPr lang="fr-FR" dirty="0"/>
              <a:t>Module de bas niveau: Plus technique que métier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6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ésultats de recherche d'images pour « dependency inversion 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37" y="607978"/>
            <a:ext cx="7036341" cy="52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7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69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http://enterprisecraftsmanship.com/2015/09/02/cohesion-coupling-difference/</a:t>
            </a:r>
            <a:br>
              <a:rPr lang="fr-FR" dirty="0"/>
            </a:br>
            <a:r>
              <a:rPr lang="fr-FR" dirty="0">
                <a:hlinkClick r:id="rId3"/>
              </a:rPr>
              <a:t>http://blog.netapsys.fr/cohesion-couplage-12-2/</a:t>
            </a:r>
            <a:br>
              <a:rPr lang="fr-FR" dirty="0"/>
            </a:br>
            <a:r>
              <a:rPr lang="fr-FR" dirty="0">
                <a:hlinkClick r:id="rId4"/>
              </a:rPr>
              <a:t>https://fr.wikipedia.org/wiki/Coh%C3%A9sion_(informatique)</a:t>
            </a:r>
            <a:br>
              <a:rPr lang="fr-FR" dirty="0"/>
            </a:br>
            <a:r>
              <a:rPr lang="fr-FR" dirty="0">
                <a:hlinkClick r:id="rId5"/>
              </a:rPr>
              <a:t>https://fr.wikipedia.org/wiki/Couplage_(informatique)</a:t>
            </a:r>
            <a:endParaRPr lang="fr-FR" dirty="0"/>
          </a:p>
          <a:p>
            <a:r>
              <a:rPr lang="fr-FR" dirty="0">
                <a:hlinkClick r:id="rId6"/>
              </a:rPr>
              <a:t>https://lostechies.com/derickbailey/2011/09/22/dependency-injection-is-not-the-same-as-the-dependency-inversion-principle/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65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Cohésion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« Représente un degré d'accord entre les différents éléments d'un module.</a:t>
            </a:r>
          </a:p>
          <a:p>
            <a:r>
              <a:rPr lang="fr-FR" dirty="0"/>
              <a:t>Un module cohérent a ses éléments étroitement liés et effectuant un nombre réduit d'opérations.</a:t>
            </a:r>
          </a:p>
          <a:p>
            <a:r>
              <a:rPr lang="fr-FR" dirty="0"/>
              <a:t>Des modules peu cohérents sont généralement difficiles à comprendre, à réutiliser et à maintenir, et sont fragiles, puisqu'ils sont affectés par les modifications apportées aux autres modules. », </a:t>
            </a:r>
            <a:r>
              <a:rPr lang="fr-FR" dirty="0" err="1"/>
              <a:t>Wikipedia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1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Couplage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Représente le niveau d'interaction entre deux ou plusieurs composants logiciels (fonctions, objets, modules ou applications).</a:t>
            </a:r>
          </a:p>
          <a:p>
            <a:r>
              <a:rPr lang="fr-FR" dirty="0"/>
              <a:t>Deux composants sont dits couplés s'ils échangent de l'information.</a:t>
            </a:r>
          </a:p>
          <a:p>
            <a:r>
              <a:rPr lang="fr-FR" dirty="0"/>
              <a:t>On parle de </a:t>
            </a:r>
            <a:r>
              <a:rPr lang="fr-FR" b="1" dirty="0"/>
              <a:t>couplage fort</a:t>
            </a:r>
            <a:r>
              <a:rPr lang="fr-FR" dirty="0"/>
              <a:t> ou </a:t>
            </a:r>
            <a:r>
              <a:rPr lang="fr-FR" b="1" dirty="0"/>
              <a:t>couplage serré</a:t>
            </a:r>
            <a:r>
              <a:rPr lang="fr-FR" dirty="0"/>
              <a:t> si les composants échangent beaucoup d'information.</a:t>
            </a:r>
          </a:p>
          <a:p>
            <a:r>
              <a:rPr lang="fr-FR" dirty="0"/>
              <a:t>On parle de </a:t>
            </a:r>
            <a:r>
              <a:rPr lang="fr-FR" b="1" dirty="0"/>
              <a:t>couplage faible</a:t>
            </a:r>
            <a:r>
              <a:rPr lang="fr-FR" dirty="0"/>
              <a:t>, </a:t>
            </a:r>
            <a:r>
              <a:rPr lang="fr-FR" b="1" dirty="0"/>
              <a:t>couplage léger</a:t>
            </a:r>
            <a:r>
              <a:rPr lang="fr-FR" dirty="0"/>
              <a:t> ou </a:t>
            </a:r>
            <a:r>
              <a:rPr lang="fr-FR" b="1" dirty="0"/>
              <a:t>couplage lâche</a:t>
            </a:r>
            <a:r>
              <a:rPr lang="fr-FR" dirty="0"/>
              <a:t> si les composants échangent peu d'information. », </a:t>
            </a:r>
            <a:r>
              <a:rPr lang="fr-FR" dirty="0" err="1"/>
              <a:t>Wikipedia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92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Relations cohésion/couplage</a:t>
            </a:r>
          </a:p>
        </p:txBody>
      </p:sp>
      <p:pic>
        <p:nvPicPr>
          <p:cNvPr id="4" name="Picture 2" descr="Cohesion coupling difference: types of code from a cohesion and coupling perspect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84" y="1846263"/>
            <a:ext cx="450315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0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Idéal</a:t>
            </a:r>
          </a:p>
        </p:txBody>
      </p:sp>
      <p:pic>
        <p:nvPicPr>
          <p:cNvPr id="2050" name="Picture 2" descr="Cohesion coupling difference: Id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5" y="2091447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hesion coupling difference: Ide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1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God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(plat de spaghetti)</a:t>
            </a:r>
          </a:p>
        </p:txBody>
      </p:sp>
      <p:pic>
        <p:nvPicPr>
          <p:cNvPr id="2050" name="Picture 2" descr="Cohesion coupling difference: Id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5" y="2091447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hesion coupling difference: God Objec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1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Destructive </a:t>
            </a:r>
            <a:r>
              <a:rPr lang="fr-FR" dirty="0" err="1"/>
              <a:t>decoupling</a:t>
            </a:r>
            <a:endParaRPr lang="fr-FR" dirty="0"/>
          </a:p>
        </p:txBody>
      </p:sp>
      <p:pic>
        <p:nvPicPr>
          <p:cNvPr id="2050" name="Picture 2" descr="Cohesion coupling difference: Id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5" y="2091447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ohesion coupling difference: Destructive Decoupl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46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</a:t>
            </a:r>
            <a:br>
              <a:rPr lang="fr-FR" dirty="0"/>
            </a:b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2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High-level modules should not depend on low-level modules. Both should depend on abstractions.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Abstractions should not depend upon details. Details should depend upon abstractions.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919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1264</TotalTime>
  <Words>66</Words>
  <Application>Microsoft Office PowerPoint</Application>
  <PresentationFormat>Grand écran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Rétrospective</vt:lpstr>
      <vt:lpstr>Cohésion/Couplage</vt:lpstr>
      <vt:lpstr>Cohésion</vt:lpstr>
      <vt:lpstr>Couplage</vt:lpstr>
      <vt:lpstr>Relations cohésion/couplage</vt:lpstr>
      <vt:lpstr>Idéal</vt:lpstr>
      <vt:lpstr>God object (plat de spaghetti)</vt:lpstr>
      <vt:lpstr>Destructive decoupling</vt:lpstr>
      <vt:lpstr>Dependency Inversion Principle</vt:lpstr>
      <vt:lpstr>Dependency Inversion principle</vt:lpstr>
      <vt:lpstr>Dependency Inversion principle</vt:lpstr>
      <vt:lpstr>Présentation PowerPoint</vt:lpstr>
      <vt:lpstr>Démo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 &amp; dette technique</dc:title>
  <dc:creator>Christophe Moinard</dc:creator>
  <cp:lastModifiedBy>Christophe Moinard</cp:lastModifiedBy>
  <cp:revision>91</cp:revision>
  <dcterms:created xsi:type="dcterms:W3CDTF">2016-06-22T11:38:05Z</dcterms:created>
  <dcterms:modified xsi:type="dcterms:W3CDTF">2016-11-30T13:12:33Z</dcterms:modified>
</cp:coreProperties>
</file>