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33599ec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33599ec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jeangoetten.itch.io/prefiro-morrer-do-que-perder-a-vida" TargetMode="External"/><Relationship Id="rId5" Type="http://schemas.openxmlformats.org/officeDocument/2006/relationships/hyperlink" Target="https://youtube.com/playlist?list=PL8TIDCZfq0bdDijzZZmHnuriu16TloApg" TargetMode="External"/><Relationship Id="rId6" Type="http://schemas.openxmlformats.org/officeDocument/2006/relationships/hyperlink" Target="https://www.youtube.com/@CodeMonkeyUnity" TargetMode="External"/><Relationship Id="rId7" Type="http://schemas.openxmlformats.org/officeDocument/2006/relationships/hyperlink" Target="https://www.youtube.com/@Brackey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198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600" y="0"/>
            <a:ext cx="46344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36"/>
            <a:ext cx="4572024" cy="257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9575" y="2571725"/>
            <a:ext cx="4634400" cy="257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77248" cy="28559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325325" y="236075"/>
            <a:ext cx="3829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https://jeangoetten.itch.io/prefiro-morrer-do-que-perder-a-vida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https://youtube.com/playlist?list=PL8TIDCZfq0bdDijzZZmHnuriu16TloApg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https://github.com/JeanGoetten/Prefiro-morrer-que-perder-a-vida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325325" y="3017600"/>
            <a:ext cx="366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Foram realizadas 2 reuniões para conversa em tempo real, uma presencial e outra via call no discord. Foi realizado grande número de conversas ‘turn mode’ para sincronizar detalhes de mecânica e arte. 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79850" y="3017600"/>
            <a:ext cx="5077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Referências: 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6"/>
              </a:rPr>
              <a:t>https://www.youtube.com/@CodeMonkeyUnity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7"/>
              </a:rPr>
              <a:t>https://www.youtube.com/@Brackeys</a:t>
            </a:r>
            <a:br>
              <a:rPr lang="pt-BR"/>
            </a:br>
            <a:br>
              <a:rPr lang="pt-BR"/>
            </a:br>
            <a:r>
              <a:rPr lang="pt-BR"/>
              <a:t>https://docs.unity3d.com/ScriptReference/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