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205"/>
  </p:normalViewPr>
  <p:slideViewPr>
    <p:cSldViewPr snapToGrid="0" snapToObjects="1">
      <p:cViewPr>
        <p:scale>
          <a:sx n="105" d="100"/>
          <a:sy n="105" d="100"/>
        </p:scale>
        <p:origin x="16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10C96-1333-F244-8E5A-6B48FD5C5C64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41A0F-BCFB-FE4B-9497-46276690D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41A0F-BCFB-FE4B-9497-46276690DE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09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5E1F-AC85-0944-9D63-6AC839B8B4EF}" type="datetimeFigureOut">
              <a:rPr kumimoji="1" lang="ko-KR" altLang="en-US" smtClean="0"/>
              <a:t>2018. 1. 11.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34CF-533B-D042-A07B-351F53900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861624" y="132415"/>
            <a:ext cx="4330376" cy="658885"/>
            <a:chOff x="9162473" y="129309"/>
            <a:chExt cx="2881745" cy="658885"/>
          </a:xfrm>
        </p:grpSpPr>
        <p:sp>
          <p:nvSpPr>
            <p:cNvPr id="9" name="직사각형 8"/>
            <p:cNvSpPr/>
            <p:nvPr/>
          </p:nvSpPr>
          <p:spPr>
            <a:xfrm>
              <a:off x="9162473" y="129309"/>
              <a:ext cx="2807854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9162473" y="141863"/>
              <a:ext cx="2881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백그라운드 동영상 </a:t>
              </a:r>
              <a:r>
                <a:rPr kumimoji="1"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(</a:t>
              </a:r>
              <a:r>
                <a:rPr kumimoji="1"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코딩과 관련된</a:t>
              </a:r>
              <a:r>
                <a:rPr kumimoji="1"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)</a:t>
              </a:r>
            </a:p>
            <a:p>
              <a:pPr algn="ctr"/>
              <a:r>
                <a:rPr kumimoji="1"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(</a:t>
              </a:r>
              <a:r>
                <a:rPr kumimoji="1"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삼성 코드라운드 처럼</a:t>
              </a:r>
              <a:r>
                <a:rPr kumimoji="1"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)</a:t>
              </a:r>
              <a:endPara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199220" y="1956787"/>
            <a:ext cx="2881745" cy="369332"/>
            <a:chOff x="9162473" y="129309"/>
            <a:chExt cx="2881745" cy="647249"/>
          </a:xfrm>
        </p:grpSpPr>
        <p:sp>
          <p:nvSpPr>
            <p:cNvPr id="17" name="직사각형 16"/>
            <p:cNvSpPr/>
            <p:nvPr/>
          </p:nvSpPr>
          <p:spPr>
            <a:xfrm>
              <a:off x="9162473" y="129309"/>
              <a:ext cx="2807854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9162473" y="129309"/>
              <a:ext cx="2881745" cy="64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타이핑 효과</a:t>
              </a:r>
              <a:endPara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93848" y="1881030"/>
            <a:ext cx="7028688" cy="941544"/>
            <a:chOff x="2511673" y="1726241"/>
            <a:chExt cx="7028688" cy="941544"/>
          </a:xfrm>
        </p:grpSpPr>
        <p:sp>
          <p:nvSpPr>
            <p:cNvPr id="14" name="직사각형 13"/>
            <p:cNvSpPr/>
            <p:nvPr/>
          </p:nvSpPr>
          <p:spPr>
            <a:xfrm>
              <a:off x="2511673" y="1726241"/>
              <a:ext cx="7028688" cy="929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3782689" y="1744455"/>
              <a:ext cx="4462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smtClean="0">
                  <a:latin typeface="NanumSquareRoundOTF" charset="-127"/>
                  <a:ea typeface="NanumSquareRoundOTF" charset="-127"/>
                  <a:cs typeface="NanumSquareRoundOTF" charset="-127"/>
                </a:rPr>
                <a:t>깃허브 주소가 포트폴리오로</a:t>
              </a:r>
              <a:endParaRPr kumimoji="1" lang="en-US" altLang="ko-KR" b="1" dirty="0" smtClean="0">
                <a:latin typeface="NanumSquareRoundOTF" charset="-127"/>
                <a:ea typeface="NanumSquareRoundOTF" charset="-127"/>
                <a:cs typeface="NanumSquareRoundOTF" charset="-127"/>
              </a:endParaRPr>
            </a:p>
            <a:p>
              <a:pPr algn="ctr"/>
              <a:r>
                <a:rPr kumimoji="1" lang="ko-KR" altLang="en-US" b="1" dirty="0" smtClean="0">
                  <a:latin typeface="NanumSquareRoundOTF" charset="-127"/>
                  <a:ea typeface="NanumSquareRoundOTF" charset="-127"/>
                  <a:cs typeface="NanumSquareRoundOTF" charset="-127"/>
                </a:rPr>
                <a:t>개발자를 위한 포트폴리오 </a:t>
              </a:r>
              <a:r>
                <a:rPr kumimoji="1" lang="en-US" altLang="ko-KR" b="1" dirty="0" smtClean="0">
                  <a:latin typeface="NanumSquareRoundOTF" charset="-127"/>
                  <a:ea typeface="NanumSquareRoundOTF" charset="-127"/>
                  <a:cs typeface="NanumSquareRoundOTF" charset="-127"/>
                </a:rPr>
                <a:t>Based on GitHub</a:t>
              </a:r>
            </a:p>
            <a:p>
              <a:pPr algn="ctr"/>
              <a:r>
                <a:rPr kumimoji="1" lang="en-US" altLang="ko-KR" b="1" dirty="0" smtClean="0">
                  <a:latin typeface="NanumSquareRoundOTF" charset="-127"/>
                  <a:ea typeface="NanumSquareRoundOTF" charset="-127"/>
                  <a:cs typeface="NanumSquareRoundOTF" charset="-127"/>
                </a:rPr>
                <a:t>Your Own Portfolio</a:t>
              </a:r>
            </a:p>
          </p:txBody>
        </p:sp>
      </p:grpSp>
      <p:sp>
        <p:nvSpPr>
          <p:cNvPr id="21" name="텍스트 상자 20"/>
          <p:cNvSpPr txBox="1"/>
          <p:nvPr/>
        </p:nvSpPr>
        <p:spPr>
          <a:xfrm>
            <a:off x="5381226" y="1046705"/>
            <a:ext cx="142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latin typeface="Aero Matics" charset="0"/>
                <a:ea typeface="Aero Matics" charset="0"/>
                <a:cs typeface="Aero Matics" charset="0"/>
              </a:rPr>
              <a:t>YOP</a:t>
            </a:r>
            <a:endParaRPr kumimoji="1" lang="ko-KR" altLang="en-US" sz="5400" b="1" dirty="0">
              <a:latin typeface="Aero Matics" charset="0"/>
              <a:ea typeface="Aero Matics" charset="0"/>
              <a:cs typeface="Aero Matics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199219" y="3916033"/>
            <a:ext cx="2881745" cy="369332"/>
            <a:chOff x="9162473" y="129309"/>
            <a:chExt cx="2881745" cy="647249"/>
          </a:xfrm>
        </p:grpSpPr>
        <p:sp>
          <p:nvSpPr>
            <p:cNvPr id="29" name="직사각형 28"/>
            <p:cNvSpPr/>
            <p:nvPr/>
          </p:nvSpPr>
          <p:spPr>
            <a:xfrm>
              <a:off x="9162473" y="129309"/>
              <a:ext cx="2807854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9162473" y="129309"/>
              <a:ext cx="2881745" cy="64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RoundOTF" charset="-127"/>
                  <a:ea typeface="NanumSquareRoundOTF" charset="-127"/>
                  <a:cs typeface="NanumSquareRoundOTF" charset="-127"/>
                </a:rPr>
                <a:t>깃허브 주소 입력하는 창</a:t>
              </a:r>
              <a:endPara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593848" y="3860938"/>
            <a:ext cx="7028688" cy="452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텍스트 상자 33"/>
          <p:cNvSpPr txBox="1"/>
          <p:nvPr/>
        </p:nvSpPr>
        <p:spPr>
          <a:xfrm>
            <a:off x="2593848" y="3916033"/>
            <a:ext cx="29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Github</a:t>
            </a:r>
            <a:r>
              <a:rPr kumimoji="1" lang="en-US" altLang="ko-KR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 </a:t>
            </a:r>
            <a:r>
              <a:rPr kumimoji="1" lang="ko-KR" altLang="en-US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주소를 입력해주세요</a:t>
            </a:r>
            <a:r>
              <a:rPr kumimoji="1" lang="en-US" altLang="ko-KR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93848" y="7016360"/>
            <a:ext cx="7028688" cy="452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36"/>
          <p:cNvSpPr txBox="1"/>
          <p:nvPr/>
        </p:nvSpPr>
        <p:spPr>
          <a:xfrm>
            <a:off x="2593848" y="7058187"/>
            <a:ext cx="699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현재 </a:t>
            </a:r>
            <a:r>
              <a:rPr kumimoji="1" lang="ko-KR" altLang="en-US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포트폴리오를 만든 </a:t>
            </a:r>
            <a:r>
              <a:rPr kumimoji="1" lang="en-US" altLang="ko-KR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DEVELOPERS [</a:t>
            </a:r>
            <a:r>
              <a:rPr kumimoji="1" lang="ko-KR" altLang="en-US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숫자카운트</a:t>
            </a:r>
            <a:r>
              <a:rPr kumimoji="1" lang="en-US" altLang="ko-KR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]</a:t>
            </a:r>
            <a:r>
              <a:rPr kumimoji="1" lang="ko-KR" altLang="en-US" b="1" dirty="0" smtClean="0">
                <a:solidFill>
                  <a:schemeClr val="bg1">
                    <a:lumMod val="85000"/>
                  </a:schemeClr>
                </a:solidFill>
                <a:latin typeface="NanumSquareRoundOTF" charset="-127"/>
                <a:ea typeface="NanumSquareRoundOTF" charset="-127"/>
                <a:cs typeface="NanumSquareRoundOTF" charset="-127"/>
              </a:rPr>
              <a:t> </a:t>
            </a:r>
            <a:endParaRPr kumimoji="1" lang="en-US" altLang="ko-KR" b="1" dirty="0" smtClean="0">
              <a:solidFill>
                <a:schemeClr val="bg1">
                  <a:lumMod val="85000"/>
                </a:schemeClr>
              </a:solidFill>
              <a:latin typeface="NanumSquareRoundOTF" charset="-127"/>
              <a:ea typeface="NanumSquareRoundOTF" charset="-127"/>
              <a:cs typeface="NanumSquareRound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</Words>
  <Application>Microsoft Macintosh PowerPoint</Application>
  <PresentationFormat>와이드스크린</PresentationFormat>
  <Paragraphs>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Aero Matics</vt:lpstr>
      <vt:lpstr>NanumSquareRoundOTF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안태현</dc:creator>
  <cp:lastModifiedBy>안태현</cp:lastModifiedBy>
  <cp:revision>20</cp:revision>
  <dcterms:created xsi:type="dcterms:W3CDTF">2018-01-11T06:44:25Z</dcterms:created>
  <dcterms:modified xsi:type="dcterms:W3CDTF">2018-01-11T08:28:32Z</dcterms:modified>
</cp:coreProperties>
</file>