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00" r:id="rId4"/>
    <p:sldId id="303" r:id="rId5"/>
    <p:sldId id="306" r:id="rId6"/>
    <p:sldId id="301" r:id="rId7"/>
    <p:sldId id="302" r:id="rId8"/>
    <p:sldId id="304" r:id="rId9"/>
    <p:sldId id="305" r:id="rId10"/>
    <p:sldId id="307" r:id="rId11"/>
    <p:sldId id="308" r:id="rId12"/>
    <p:sldId id="309" r:id="rId13"/>
    <p:sldId id="310" r:id="rId1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89CC-73FE-4820-AED0-C361F4C96114}" v="7" dt="2022-05-30T15:32:47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HURET" userId="82aa3a0b79c8c46e" providerId="LiveId" clId="{584789CC-73FE-4820-AED0-C361F4C96114}"/>
    <pc:docChg chg="custSel addSld delSld modSld modMainMaster">
      <pc:chgData name="jean HURET" userId="82aa3a0b79c8c46e" providerId="LiveId" clId="{584789CC-73FE-4820-AED0-C361F4C96114}" dt="2022-05-30T15:33:20.402" v="342" actId="47"/>
      <pc:docMkLst>
        <pc:docMk/>
      </pc:docMkLst>
      <pc:sldChg chg="del">
        <pc:chgData name="jean HURET" userId="82aa3a0b79c8c46e" providerId="LiveId" clId="{584789CC-73FE-4820-AED0-C361F4C96114}" dt="2022-05-30T15:21:16.410" v="0" actId="47"/>
        <pc:sldMkLst>
          <pc:docMk/>
          <pc:sldMk cId="0" sldId="257"/>
        </pc:sldMkLst>
      </pc:sldChg>
      <pc:sldChg chg="del">
        <pc:chgData name="jean HURET" userId="82aa3a0b79c8c46e" providerId="LiveId" clId="{584789CC-73FE-4820-AED0-C361F4C96114}" dt="2022-05-30T15:21:21.290" v="1" actId="47"/>
        <pc:sldMkLst>
          <pc:docMk/>
          <pc:sldMk cId="0" sldId="258"/>
        </pc:sldMkLst>
      </pc:sldChg>
      <pc:sldChg chg="addSp delSp modSp mod">
        <pc:chgData name="jean HURET" userId="82aa3a0b79c8c46e" providerId="LiveId" clId="{584789CC-73FE-4820-AED0-C361F4C96114}" dt="2022-05-30T15:32:14.730" v="338"/>
        <pc:sldMkLst>
          <pc:docMk/>
          <pc:sldMk cId="0" sldId="259"/>
        </pc:sldMkLst>
        <pc:spChg chg="del">
          <ac:chgData name="jean HURET" userId="82aa3a0b79c8c46e" providerId="LiveId" clId="{584789CC-73FE-4820-AED0-C361F4C96114}" dt="2022-05-30T15:21:28.084" v="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04.304" v="4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12.853" v="61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1:57.095" v="32" actId="20577"/>
          <ac:spMkLst>
            <pc:docMk/>
            <pc:sldMk cId="0" sldId="259"/>
            <ac:spMk id="41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32:13.657" v="337" actId="478"/>
          <ac:spMkLst>
            <pc:docMk/>
            <pc:sldMk cId="0" sldId="259"/>
            <ac:spMk id="46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28:19.115" v="268" actId="478"/>
          <ac:spMkLst>
            <pc:docMk/>
            <pc:sldMk cId="0" sldId="259"/>
            <ac:spMk id="47" creationId="{00000000-0000-0000-0000-000000000000}"/>
          </ac:spMkLst>
        </pc:spChg>
        <pc:spChg chg="add del mod">
          <ac:chgData name="jean HURET" userId="82aa3a0b79c8c46e" providerId="LiveId" clId="{584789CC-73FE-4820-AED0-C361F4C96114}" dt="2022-05-30T15:22:19.585" v="62" actId="478"/>
          <ac:spMkLst>
            <pc:docMk/>
            <pc:sldMk cId="0" sldId="259"/>
            <ac:spMk id="49" creationId="{A4407827-FDA6-6ED6-0CF5-2C7A42F7B5DF}"/>
          </ac:spMkLst>
        </pc:spChg>
        <pc:spChg chg="add mod">
          <ac:chgData name="jean HURET" userId="82aa3a0b79c8c46e" providerId="LiveId" clId="{584789CC-73FE-4820-AED0-C361F4C96114}" dt="2022-05-30T15:32:14.730" v="338"/>
          <ac:spMkLst>
            <pc:docMk/>
            <pc:sldMk cId="0" sldId="259"/>
            <ac:spMk id="50" creationId="{7204CE91-081D-1735-E24C-856089FF1D90}"/>
          </ac:spMkLst>
        </pc:spChg>
      </pc:sldChg>
      <pc:sldChg chg="del">
        <pc:chgData name="jean HURET" userId="82aa3a0b79c8c46e" providerId="LiveId" clId="{584789CC-73FE-4820-AED0-C361F4C96114}" dt="2022-05-30T15:28:26.296" v="269" actId="47"/>
        <pc:sldMkLst>
          <pc:docMk/>
          <pc:sldMk cId="0" sldId="260"/>
        </pc:sldMkLst>
      </pc:sldChg>
      <pc:sldChg chg="del">
        <pc:chgData name="jean HURET" userId="82aa3a0b79c8c46e" providerId="LiveId" clId="{584789CC-73FE-4820-AED0-C361F4C96114}" dt="2022-05-30T15:28:27.297" v="270" actId="47"/>
        <pc:sldMkLst>
          <pc:docMk/>
          <pc:sldMk cId="0" sldId="261"/>
        </pc:sldMkLst>
      </pc:sldChg>
      <pc:sldChg chg="del">
        <pc:chgData name="jean HURET" userId="82aa3a0b79c8c46e" providerId="LiveId" clId="{584789CC-73FE-4820-AED0-C361F4C96114}" dt="2022-05-30T15:28:29.315" v="271" actId="47"/>
        <pc:sldMkLst>
          <pc:docMk/>
          <pc:sldMk cId="0" sldId="262"/>
        </pc:sldMkLst>
      </pc:sldChg>
      <pc:sldChg chg="del">
        <pc:chgData name="jean HURET" userId="82aa3a0b79c8c46e" providerId="LiveId" clId="{584789CC-73FE-4820-AED0-C361F4C96114}" dt="2022-05-30T15:28:30.353" v="272" actId="47"/>
        <pc:sldMkLst>
          <pc:docMk/>
          <pc:sldMk cId="0" sldId="263"/>
        </pc:sldMkLst>
      </pc:sldChg>
      <pc:sldChg chg="del">
        <pc:chgData name="jean HURET" userId="82aa3a0b79c8c46e" providerId="LiveId" clId="{584789CC-73FE-4820-AED0-C361F4C96114}" dt="2022-05-30T15:28:31.581" v="273" actId="47"/>
        <pc:sldMkLst>
          <pc:docMk/>
          <pc:sldMk cId="0" sldId="264"/>
        </pc:sldMkLst>
      </pc:sldChg>
      <pc:sldChg chg="del">
        <pc:chgData name="jean HURET" userId="82aa3a0b79c8c46e" providerId="LiveId" clId="{584789CC-73FE-4820-AED0-C361F4C96114}" dt="2022-05-30T15:28:37.242" v="274" actId="47"/>
        <pc:sldMkLst>
          <pc:docMk/>
          <pc:sldMk cId="0" sldId="265"/>
        </pc:sldMkLst>
      </pc:sldChg>
      <pc:sldChg chg="del">
        <pc:chgData name="jean HURET" userId="82aa3a0b79c8c46e" providerId="LiveId" clId="{584789CC-73FE-4820-AED0-C361F4C96114}" dt="2022-05-30T15:28:38.217" v="275" actId="47"/>
        <pc:sldMkLst>
          <pc:docMk/>
          <pc:sldMk cId="0" sldId="266"/>
        </pc:sldMkLst>
      </pc:sldChg>
      <pc:sldChg chg="del">
        <pc:chgData name="jean HURET" userId="82aa3a0b79c8c46e" providerId="LiveId" clId="{584789CC-73FE-4820-AED0-C361F4C96114}" dt="2022-05-30T15:28:38.713" v="276" actId="47"/>
        <pc:sldMkLst>
          <pc:docMk/>
          <pc:sldMk cId="0" sldId="267"/>
        </pc:sldMkLst>
      </pc:sldChg>
      <pc:sldChg chg="del">
        <pc:chgData name="jean HURET" userId="82aa3a0b79c8c46e" providerId="LiveId" clId="{584789CC-73FE-4820-AED0-C361F4C96114}" dt="2022-05-30T15:28:38.989" v="277" actId="47"/>
        <pc:sldMkLst>
          <pc:docMk/>
          <pc:sldMk cId="0" sldId="268"/>
        </pc:sldMkLst>
      </pc:sldChg>
      <pc:sldChg chg="del">
        <pc:chgData name="jean HURET" userId="82aa3a0b79c8c46e" providerId="LiveId" clId="{584789CC-73FE-4820-AED0-C361F4C96114}" dt="2022-05-30T15:28:39.261" v="278" actId="47"/>
        <pc:sldMkLst>
          <pc:docMk/>
          <pc:sldMk cId="0" sldId="269"/>
        </pc:sldMkLst>
      </pc:sldChg>
      <pc:sldChg chg="del">
        <pc:chgData name="jean HURET" userId="82aa3a0b79c8c46e" providerId="LiveId" clId="{584789CC-73FE-4820-AED0-C361F4C96114}" dt="2022-05-30T15:28:39.480" v="279" actId="47"/>
        <pc:sldMkLst>
          <pc:docMk/>
          <pc:sldMk cId="0" sldId="270"/>
        </pc:sldMkLst>
      </pc:sldChg>
      <pc:sldChg chg="del">
        <pc:chgData name="jean HURET" userId="82aa3a0b79c8c46e" providerId="LiveId" clId="{584789CC-73FE-4820-AED0-C361F4C96114}" dt="2022-05-30T15:28:39.662" v="280" actId="47"/>
        <pc:sldMkLst>
          <pc:docMk/>
          <pc:sldMk cId="0" sldId="271"/>
        </pc:sldMkLst>
      </pc:sldChg>
      <pc:sldChg chg="del">
        <pc:chgData name="jean HURET" userId="82aa3a0b79c8c46e" providerId="LiveId" clId="{584789CC-73FE-4820-AED0-C361F4C96114}" dt="2022-05-30T15:28:39.881" v="281" actId="47"/>
        <pc:sldMkLst>
          <pc:docMk/>
          <pc:sldMk cId="0" sldId="272"/>
        </pc:sldMkLst>
      </pc:sldChg>
      <pc:sldChg chg="del">
        <pc:chgData name="jean HURET" userId="82aa3a0b79c8c46e" providerId="LiveId" clId="{584789CC-73FE-4820-AED0-C361F4C96114}" dt="2022-05-30T15:28:40.066" v="282" actId="47"/>
        <pc:sldMkLst>
          <pc:docMk/>
          <pc:sldMk cId="0" sldId="273"/>
        </pc:sldMkLst>
      </pc:sldChg>
      <pc:sldChg chg="del">
        <pc:chgData name="jean HURET" userId="82aa3a0b79c8c46e" providerId="LiveId" clId="{584789CC-73FE-4820-AED0-C361F4C96114}" dt="2022-05-30T15:28:40.282" v="283" actId="47"/>
        <pc:sldMkLst>
          <pc:docMk/>
          <pc:sldMk cId="0" sldId="274"/>
        </pc:sldMkLst>
      </pc:sldChg>
      <pc:sldChg chg="del">
        <pc:chgData name="jean HURET" userId="82aa3a0b79c8c46e" providerId="LiveId" clId="{584789CC-73FE-4820-AED0-C361F4C96114}" dt="2022-05-30T15:28:40.437" v="284" actId="47"/>
        <pc:sldMkLst>
          <pc:docMk/>
          <pc:sldMk cId="0" sldId="275"/>
        </pc:sldMkLst>
      </pc:sldChg>
      <pc:sldChg chg="del">
        <pc:chgData name="jean HURET" userId="82aa3a0b79c8c46e" providerId="LiveId" clId="{584789CC-73FE-4820-AED0-C361F4C96114}" dt="2022-05-30T15:28:40.641" v="285" actId="47"/>
        <pc:sldMkLst>
          <pc:docMk/>
          <pc:sldMk cId="0" sldId="276"/>
        </pc:sldMkLst>
      </pc:sldChg>
      <pc:sldChg chg="del">
        <pc:chgData name="jean HURET" userId="82aa3a0b79c8c46e" providerId="LiveId" clId="{584789CC-73FE-4820-AED0-C361F4C96114}" dt="2022-05-30T15:28:40.821" v="286" actId="47"/>
        <pc:sldMkLst>
          <pc:docMk/>
          <pc:sldMk cId="0" sldId="277"/>
        </pc:sldMkLst>
      </pc:sldChg>
      <pc:sldChg chg="del">
        <pc:chgData name="jean HURET" userId="82aa3a0b79c8c46e" providerId="LiveId" clId="{584789CC-73FE-4820-AED0-C361F4C96114}" dt="2022-05-30T15:28:41" v="287" actId="47"/>
        <pc:sldMkLst>
          <pc:docMk/>
          <pc:sldMk cId="0" sldId="278"/>
        </pc:sldMkLst>
      </pc:sldChg>
      <pc:sldChg chg="del">
        <pc:chgData name="jean HURET" userId="82aa3a0b79c8c46e" providerId="LiveId" clId="{584789CC-73FE-4820-AED0-C361F4C96114}" dt="2022-05-30T15:28:41.164" v="288" actId="47"/>
        <pc:sldMkLst>
          <pc:docMk/>
          <pc:sldMk cId="0" sldId="279"/>
        </pc:sldMkLst>
      </pc:sldChg>
      <pc:sldChg chg="del">
        <pc:chgData name="jean HURET" userId="82aa3a0b79c8c46e" providerId="LiveId" clId="{584789CC-73FE-4820-AED0-C361F4C96114}" dt="2022-05-30T15:28:41.400" v="289" actId="47"/>
        <pc:sldMkLst>
          <pc:docMk/>
          <pc:sldMk cId="0" sldId="280"/>
        </pc:sldMkLst>
      </pc:sldChg>
      <pc:sldChg chg="del">
        <pc:chgData name="jean HURET" userId="82aa3a0b79c8c46e" providerId="LiveId" clId="{584789CC-73FE-4820-AED0-C361F4C96114}" dt="2022-05-30T15:28:41.781" v="290" actId="47"/>
        <pc:sldMkLst>
          <pc:docMk/>
          <pc:sldMk cId="0" sldId="281"/>
        </pc:sldMkLst>
      </pc:sldChg>
      <pc:sldChg chg="del">
        <pc:chgData name="jean HURET" userId="82aa3a0b79c8c46e" providerId="LiveId" clId="{584789CC-73FE-4820-AED0-C361F4C96114}" dt="2022-05-30T15:28:41.964" v="291" actId="47"/>
        <pc:sldMkLst>
          <pc:docMk/>
          <pc:sldMk cId="0" sldId="282"/>
        </pc:sldMkLst>
      </pc:sldChg>
      <pc:sldChg chg="del">
        <pc:chgData name="jean HURET" userId="82aa3a0b79c8c46e" providerId="LiveId" clId="{584789CC-73FE-4820-AED0-C361F4C96114}" dt="2022-05-30T15:28:42.160" v="292" actId="47"/>
        <pc:sldMkLst>
          <pc:docMk/>
          <pc:sldMk cId="0" sldId="283"/>
        </pc:sldMkLst>
      </pc:sldChg>
      <pc:sldChg chg="del">
        <pc:chgData name="jean HURET" userId="82aa3a0b79c8c46e" providerId="LiveId" clId="{584789CC-73FE-4820-AED0-C361F4C96114}" dt="2022-05-30T15:28:42.356" v="293" actId="47"/>
        <pc:sldMkLst>
          <pc:docMk/>
          <pc:sldMk cId="0" sldId="284"/>
        </pc:sldMkLst>
      </pc:sldChg>
      <pc:sldChg chg="del">
        <pc:chgData name="jean HURET" userId="82aa3a0b79c8c46e" providerId="LiveId" clId="{584789CC-73FE-4820-AED0-C361F4C96114}" dt="2022-05-30T15:28:42.567" v="294" actId="47"/>
        <pc:sldMkLst>
          <pc:docMk/>
          <pc:sldMk cId="0" sldId="285"/>
        </pc:sldMkLst>
      </pc:sldChg>
      <pc:sldChg chg="del">
        <pc:chgData name="jean HURET" userId="82aa3a0b79c8c46e" providerId="LiveId" clId="{584789CC-73FE-4820-AED0-C361F4C96114}" dt="2022-05-30T15:28:42.774" v="295" actId="47"/>
        <pc:sldMkLst>
          <pc:docMk/>
          <pc:sldMk cId="0" sldId="286"/>
        </pc:sldMkLst>
      </pc:sldChg>
      <pc:sldChg chg="del">
        <pc:chgData name="jean HURET" userId="82aa3a0b79c8c46e" providerId="LiveId" clId="{584789CC-73FE-4820-AED0-C361F4C96114}" dt="2022-05-30T15:28:42.997" v="296" actId="47"/>
        <pc:sldMkLst>
          <pc:docMk/>
          <pc:sldMk cId="0" sldId="287"/>
        </pc:sldMkLst>
      </pc:sldChg>
      <pc:sldChg chg="del">
        <pc:chgData name="jean HURET" userId="82aa3a0b79c8c46e" providerId="LiveId" clId="{584789CC-73FE-4820-AED0-C361F4C96114}" dt="2022-05-30T15:28:43.199" v="297" actId="47"/>
        <pc:sldMkLst>
          <pc:docMk/>
          <pc:sldMk cId="0" sldId="288"/>
        </pc:sldMkLst>
      </pc:sldChg>
      <pc:sldChg chg="del">
        <pc:chgData name="jean HURET" userId="82aa3a0b79c8c46e" providerId="LiveId" clId="{584789CC-73FE-4820-AED0-C361F4C96114}" dt="2022-05-30T15:28:43.408" v="298" actId="47"/>
        <pc:sldMkLst>
          <pc:docMk/>
          <pc:sldMk cId="0" sldId="289"/>
        </pc:sldMkLst>
      </pc:sldChg>
      <pc:sldChg chg="del">
        <pc:chgData name="jean HURET" userId="82aa3a0b79c8c46e" providerId="LiveId" clId="{584789CC-73FE-4820-AED0-C361F4C96114}" dt="2022-05-30T15:28:43.606" v="299" actId="47"/>
        <pc:sldMkLst>
          <pc:docMk/>
          <pc:sldMk cId="0" sldId="290"/>
        </pc:sldMkLst>
      </pc:sldChg>
      <pc:sldChg chg="del">
        <pc:chgData name="jean HURET" userId="82aa3a0b79c8c46e" providerId="LiveId" clId="{584789CC-73FE-4820-AED0-C361F4C96114}" dt="2022-05-30T15:28:43.811" v="300" actId="47"/>
        <pc:sldMkLst>
          <pc:docMk/>
          <pc:sldMk cId="0" sldId="291"/>
        </pc:sldMkLst>
      </pc:sldChg>
      <pc:sldChg chg="del">
        <pc:chgData name="jean HURET" userId="82aa3a0b79c8c46e" providerId="LiveId" clId="{584789CC-73FE-4820-AED0-C361F4C96114}" dt="2022-05-30T15:28:43.990" v="301" actId="47"/>
        <pc:sldMkLst>
          <pc:docMk/>
          <pc:sldMk cId="0" sldId="292"/>
        </pc:sldMkLst>
      </pc:sldChg>
      <pc:sldChg chg="del">
        <pc:chgData name="jean HURET" userId="82aa3a0b79c8c46e" providerId="LiveId" clId="{584789CC-73FE-4820-AED0-C361F4C96114}" dt="2022-05-30T15:28:44.163" v="302" actId="47"/>
        <pc:sldMkLst>
          <pc:docMk/>
          <pc:sldMk cId="0" sldId="293"/>
        </pc:sldMkLst>
      </pc:sldChg>
      <pc:sldChg chg="del">
        <pc:chgData name="jean HURET" userId="82aa3a0b79c8c46e" providerId="LiveId" clId="{584789CC-73FE-4820-AED0-C361F4C96114}" dt="2022-05-30T15:28:44.468" v="303" actId="47"/>
        <pc:sldMkLst>
          <pc:docMk/>
          <pc:sldMk cId="0" sldId="294"/>
        </pc:sldMkLst>
      </pc:sldChg>
      <pc:sldChg chg="del">
        <pc:chgData name="jean HURET" userId="82aa3a0b79c8c46e" providerId="LiveId" clId="{584789CC-73FE-4820-AED0-C361F4C96114}" dt="2022-05-30T15:28:44.635" v="304" actId="47"/>
        <pc:sldMkLst>
          <pc:docMk/>
          <pc:sldMk cId="0" sldId="295"/>
        </pc:sldMkLst>
      </pc:sldChg>
      <pc:sldChg chg="del">
        <pc:chgData name="jean HURET" userId="82aa3a0b79c8c46e" providerId="LiveId" clId="{584789CC-73FE-4820-AED0-C361F4C96114}" dt="2022-05-30T15:28:44.819" v="305" actId="47"/>
        <pc:sldMkLst>
          <pc:docMk/>
          <pc:sldMk cId="0" sldId="296"/>
        </pc:sldMkLst>
      </pc:sldChg>
      <pc:sldChg chg="del">
        <pc:chgData name="jean HURET" userId="82aa3a0b79c8c46e" providerId="LiveId" clId="{584789CC-73FE-4820-AED0-C361F4C96114}" dt="2022-05-30T15:28:45.023" v="306" actId="47"/>
        <pc:sldMkLst>
          <pc:docMk/>
          <pc:sldMk cId="0" sldId="297"/>
        </pc:sldMkLst>
      </pc:sldChg>
      <pc:sldChg chg="del">
        <pc:chgData name="jean HURET" userId="82aa3a0b79c8c46e" providerId="LiveId" clId="{584789CC-73FE-4820-AED0-C361F4C96114}" dt="2022-05-30T15:28:45.244" v="307" actId="47"/>
        <pc:sldMkLst>
          <pc:docMk/>
          <pc:sldMk cId="0" sldId="298"/>
        </pc:sldMkLst>
      </pc:sldChg>
      <pc:sldChg chg="del">
        <pc:chgData name="jean HURET" userId="82aa3a0b79c8c46e" providerId="LiveId" clId="{584789CC-73FE-4820-AED0-C361F4C96114}" dt="2022-05-30T15:28:45.430" v="308" actId="47"/>
        <pc:sldMkLst>
          <pc:docMk/>
          <pc:sldMk cId="0" sldId="299"/>
        </pc:sldMkLst>
      </pc:sldChg>
      <pc:sldChg chg="addSp delSp modSp new mod">
        <pc:chgData name="jean HURET" userId="82aa3a0b79c8c46e" providerId="LiveId" clId="{584789CC-73FE-4820-AED0-C361F4C96114}" dt="2022-05-30T15:32:47.375" v="340"/>
        <pc:sldMkLst>
          <pc:docMk/>
          <pc:sldMk cId="2440835892" sldId="300"/>
        </pc:sldMkLst>
        <pc:spChg chg="add del mod">
          <ac:chgData name="jean HURET" userId="82aa3a0b79c8c46e" providerId="LiveId" clId="{584789CC-73FE-4820-AED0-C361F4C96114}" dt="2022-05-30T15:32:46.481" v="339" actId="478"/>
          <ac:spMkLst>
            <pc:docMk/>
            <pc:sldMk cId="2440835892" sldId="300"/>
            <ac:spMk id="4" creationId="{6EFAC36F-3852-3402-C326-4FAF5C0066F2}"/>
          </ac:spMkLst>
        </pc:spChg>
        <pc:spChg chg="add mod">
          <ac:chgData name="jean HURET" userId="82aa3a0b79c8c46e" providerId="LiveId" clId="{584789CC-73FE-4820-AED0-C361F4C96114}" dt="2022-05-30T15:32:47.375" v="340"/>
          <ac:spMkLst>
            <pc:docMk/>
            <pc:sldMk cId="2440835892" sldId="300"/>
            <ac:spMk id="5" creationId="{C48B65F5-B38F-E712-73DA-DA22EEFED42B}"/>
          </ac:spMkLst>
        </pc:spChg>
      </pc:sldChg>
      <pc:sldChg chg="new del">
        <pc:chgData name="jean HURET" userId="82aa3a0b79c8c46e" providerId="LiveId" clId="{584789CC-73FE-4820-AED0-C361F4C96114}" dt="2022-05-30T15:33:20.402" v="342" actId="47"/>
        <pc:sldMkLst>
          <pc:docMk/>
          <pc:sldMk cId="957149963" sldId="301"/>
        </pc:sldMkLst>
      </pc:sldChg>
      <pc:sldChg chg="new del">
        <pc:chgData name="jean HURET" userId="82aa3a0b79c8c46e" providerId="LiveId" clId="{584789CC-73FE-4820-AED0-C361F4C96114}" dt="2022-05-30T15:33:19.827" v="341" actId="47"/>
        <pc:sldMkLst>
          <pc:docMk/>
          <pc:sldMk cId="3233869188" sldId="302"/>
        </pc:sldMkLst>
      </pc:sldChg>
      <pc:sldChg chg="new del">
        <pc:chgData name="jean HURET" userId="82aa3a0b79c8c46e" providerId="LiveId" clId="{584789CC-73FE-4820-AED0-C361F4C96114}" dt="2022-05-30T15:30:44.222" v="331" actId="47"/>
        <pc:sldMkLst>
          <pc:docMk/>
          <pc:sldMk cId="1882669332" sldId="303"/>
        </pc:sldMkLst>
      </pc:sldChg>
      <pc:sldMasterChg chg="delSp modSp mod modSldLayout">
        <pc:chgData name="jean HURET" userId="82aa3a0b79c8c46e" providerId="LiveId" clId="{584789CC-73FE-4820-AED0-C361F4C96114}" dt="2022-05-30T15:30:19.504" v="328" actId="14100"/>
        <pc:sldMasterMkLst>
          <pc:docMk/>
          <pc:sldMasterMk cId="0" sldId="2147483648"/>
        </pc:sldMasterMkLst>
        <pc:spChg chg="mod">
          <ac:chgData name="jean HURET" userId="82aa3a0b79c8c46e" providerId="LiveId" clId="{584789CC-73FE-4820-AED0-C361F4C96114}" dt="2022-05-30T15:30:17.093" v="327" actId="1076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jean HURET" userId="82aa3a0b79c8c46e" providerId="LiveId" clId="{584789CC-73FE-4820-AED0-C361F4C96114}" dt="2022-05-30T15:30:13.437" v="326" actId="47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an HURET" userId="82aa3a0b79c8c46e" providerId="LiveId" clId="{584789CC-73FE-4820-AED0-C361F4C96114}" dt="2022-05-30T15:30:19.504" v="328" actId="14100"/>
          <ac:spMkLst>
            <pc:docMk/>
            <pc:sldMasterMk cId="0" sldId="2147483648"/>
            <ac:spMk id="6" creationId="{00000000-0000-0000-0000-000000000000}"/>
          </ac:spMkLst>
        </pc:spChg>
        <pc:sldLayoutChg chg="delSp modSp mod">
          <pc:chgData name="jean HURET" userId="82aa3a0b79c8c46e" providerId="LiveId" clId="{584789CC-73FE-4820-AED0-C361F4C96114}" dt="2022-05-30T15:30:05.838" v="325" actId="1076"/>
          <pc:sldLayoutMkLst>
            <pc:docMk/>
            <pc:sldMasterMk cId="0" sldId="2147483648"/>
            <pc:sldLayoutMk cId="0" sldId="2147483661"/>
          </pc:sldLayoutMkLst>
          <pc:spChg chg="mod">
            <ac:chgData name="jean HURET" userId="82aa3a0b79c8c46e" providerId="LiveId" clId="{584789CC-73FE-4820-AED0-C361F4C96114}" dt="2022-05-30T15:30:05.838" v="325" actId="1076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30:01.742" v="323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30:04.016" v="324" actId="1410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8.422" v="322" actId="478"/>
          <pc:sldLayoutMkLst>
            <pc:docMk/>
            <pc:sldMasterMk cId="0" sldId="2147483648"/>
            <pc:sldLayoutMk cId="0" sldId="2147483662"/>
          </pc:sldLayoutMkLst>
          <pc:spChg chg="del">
            <ac:chgData name="jean HURET" userId="82aa3a0b79c8c46e" providerId="LiveId" clId="{584789CC-73FE-4820-AED0-C361F4C96114}" dt="2022-05-30T15:26:39.828" v="250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58.422" v="322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15.027" v="312" actId="1076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09.487" v="310" actId="1076"/>
            <ac:spMkLst>
              <pc:docMk/>
              <pc:sldMasterMk cId="0" sldId="2147483648"/>
              <pc:sldLayoutMk cId="0" sldId="2147483662"/>
              <ac:spMk id="7" creationId="{1421573F-14D1-C5D7-95EE-5ABBF70AEDDA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3.780" v="321" actId="14100"/>
          <pc:sldLayoutMkLst>
            <pc:docMk/>
            <pc:sldMasterMk cId="0" sldId="2147483648"/>
            <pc:sldLayoutMk cId="0" sldId="2147483663"/>
          </pc:sldLayoutMkLst>
          <pc:spChg chg="del">
            <ac:chgData name="jean HURET" userId="82aa3a0b79c8c46e" providerId="LiveId" clId="{584789CC-73FE-4820-AED0-C361F4C96114}" dt="2022-05-30T15:27:15.955" v="258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9:48.655" v="319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53.780" v="321" actId="14100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51.560" v="320" actId="1076"/>
            <ac:spMkLst>
              <pc:docMk/>
              <pc:sldMasterMk cId="0" sldId="2147483648"/>
              <pc:sldLayoutMk cId="0" sldId="2147483663"/>
              <ac:spMk id="14" creationId="{5C44021C-9218-3B24-54B7-D4B4A480DA18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45.646" v="318" actId="1076"/>
          <pc:sldLayoutMkLst>
            <pc:docMk/>
            <pc:sldMasterMk cId="0" sldId="2147483648"/>
            <pc:sldLayoutMk cId="0" sldId="2147483664"/>
          </pc:sldLayoutMkLst>
          <pc:spChg chg="del mod">
            <ac:chgData name="jean HURET" userId="82aa3a0b79c8c46e" providerId="LiveId" clId="{584789CC-73FE-4820-AED0-C361F4C96114}" dt="2022-05-30T15:27:30.965" v="26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36.394" v="316" actId="478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41.705" v="317" actId="1076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45.646" v="318" actId="1076"/>
            <ac:spMkLst>
              <pc:docMk/>
              <pc:sldMasterMk cId="0" sldId="2147483648"/>
              <pc:sldLayoutMk cId="0" sldId="2147483664"/>
              <ac:spMk id="6" creationId="{35CBD00E-46E0-F435-0DDD-4FE2C86BF417}"/>
            </ac:spMkLst>
          </pc:spChg>
        </pc:sldLayoutChg>
        <pc:sldLayoutChg chg="delSp modSp mod">
          <pc:chgData name="jean HURET" userId="82aa3a0b79c8c46e" providerId="LiveId" clId="{584789CC-73FE-4820-AED0-C361F4C96114}" dt="2022-05-30T15:29:28.129" v="314" actId="1076"/>
          <pc:sldLayoutMkLst>
            <pc:docMk/>
            <pc:sldMasterMk cId="0" sldId="2147483648"/>
            <pc:sldLayoutMk cId="0" sldId="2147483665"/>
          </pc:sldLayoutMkLst>
          <pc:spChg chg="mod">
            <ac:chgData name="jean HURET" userId="82aa3a0b79c8c46e" providerId="LiveId" clId="{584789CC-73FE-4820-AED0-C361F4C96114}" dt="2022-05-30T15:29:28.129" v="314" actId="1076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4:57.387" v="99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24.607" v="313" actId="1410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7" creationId="{00000000-0000-0000-0000-000000000000}"/>
            </ac:spMkLst>
          </pc:spChg>
          <pc:picChg chg="mod">
            <ac:chgData name="jean HURET" userId="82aa3a0b79c8c46e" providerId="LiveId" clId="{584789CC-73FE-4820-AED0-C361F4C96114}" dt="2022-05-30T15:25:01.800" v="100" actId="1076"/>
            <ac:picMkLst>
              <pc:docMk/>
              <pc:sldMasterMk cId="0" sldId="2147483648"/>
              <pc:sldLayoutMk cId="0" sldId="2147483665"/>
              <ac:picMk id="18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543264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0" y="6477000"/>
            <a:ext cx="2276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366" y="6488545"/>
            <a:ext cx="3038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421573F-14D1-C5D7-95EE-5ABBF70AEDDA}"/>
              </a:ext>
            </a:extLst>
          </p:cNvPr>
          <p:cNvSpPr txBox="1">
            <a:spLocks/>
          </p:cNvSpPr>
          <p:nvPr userDrawn="1"/>
        </p:nvSpPr>
        <p:spPr>
          <a:xfrm>
            <a:off x="60960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459991"/>
            <a:ext cx="4543425" cy="4691380"/>
          </a:xfrm>
          <a:custGeom>
            <a:avLst/>
            <a:gdLst/>
            <a:ahLst/>
            <a:cxnLst/>
            <a:rect l="l" t="t" r="r" b="b"/>
            <a:pathLst>
              <a:path w="4543425" h="4691380">
                <a:moveTo>
                  <a:pt x="4543044" y="0"/>
                </a:moveTo>
                <a:lnTo>
                  <a:pt x="0" y="0"/>
                </a:lnTo>
                <a:lnTo>
                  <a:pt x="0" y="4690872"/>
                </a:lnTo>
                <a:lnTo>
                  <a:pt x="4543044" y="4690872"/>
                </a:lnTo>
                <a:lnTo>
                  <a:pt x="45430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4604003" y="1459991"/>
            <a:ext cx="4540250" cy="4691380"/>
          </a:xfrm>
          <a:custGeom>
            <a:avLst/>
            <a:gdLst/>
            <a:ahLst/>
            <a:cxnLst/>
            <a:rect l="l" t="t" r="r" b="b"/>
            <a:pathLst>
              <a:path w="4540250" h="4691380">
                <a:moveTo>
                  <a:pt x="0" y="4690872"/>
                </a:moveTo>
                <a:lnTo>
                  <a:pt x="4539996" y="4690872"/>
                </a:lnTo>
                <a:lnTo>
                  <a:pt x="4539996" y="0"/>
                </a:lnTo>
                <a:lnTo>
                  <a:pt x="0" y="0"/>
                </a:lnTo>
                <a:lnTo>
                  <a:pt x="0" y="46908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28602" y="6513186"/>
            <a:ext cx="227632" cy="15921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C44021C-9218-3B24-54B7-D4B4A480DA18}"/>
              </a:ext>
            </a:extLst>
          </p:cNvPr>
          <p:cNvSpPr txBox="1">
            <a:spLocks/>
          </p:cNvSpPr>
          <p:nvPr userDrawn="1"/>
        </p:nvSpPr>
        <p:spPr>
          <a:xfrm>
            <a:off x="609041" y="6554029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28600" y="6523524"/>
            <a:ext cx="204470" cy="1524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35CBD00E-46E0-F435-0DDD-4FE2C86BF4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5800" y="6546786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401" y="6571919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-9236" y="1769033"/>
            <a:ext cx="9145905" cy="1705610"/>
          </a:xfrm>
          <a:custGeom>
            <a:avLst/>
            <a:gdLst/>
            <a:ahLst/>
            <a:cxnLst/>
            <a:rect l="l" t="t" r="r" b="b"/>
            <a:pathLst>
              <a:path w="9145905" h="1705610">
                <a:moveTo>
                  <a:pt x="3479292" y="1692402"/>
                </a:moveTo>
                <a:lnTo>
                  <a:pt x="2075040" y="1629638"/>
                </a:lnTo>
                <a:lnTo>
                  <a:pt x="976426" y="1505762"/>
                </a:lnTo>
                <a:lnTo>
                  <a:pt x="260642" y="1384642"/>
                </a:lnTo>
                <a:lnTo>
                  <a:pt x="4889" y="1330071"/>
                </a:lnTo>
                <a:lnTo>
                  <a:pt x="4889" y="0"/>
                </a:lnTo>
                <a:lnTo>
                  <a:pt x="0" y="1560195"/>
                </a:lnTo>
                <a:lnTo>
                  <a:pt x="267296" y="1592110"/>
                </a:lnTo>
                <a:lnTo>
                  <a:pt x="1002741" y="1656308"/>
                </a:lnTo>
                <a:lnTo>
                  <a:pt x="2106638" y="1705508"/>
                </a:lnTo>
                <a:lnTo>
                  <a:pt x="3479292" y="1692402"/>
                </a:lnTo>
                <a:close/>
              </a:path>
              <a:path w="9145905" h="1705610">
                <a:moveTo>
                  <a:pt x="9145524" y="367284"/>
                </a:moveTo>
                <a:lnTo>
                  <a:pt x="9101938" y="390867"/>
                </a:lnTo>
                <a:lnTo>
                  <a:pt x="9058123" y="414185"/>
                </a:lnTo>
                <a:lnTo>
                  <a:pt x="9014092" y="437235"/>
                </a:lnTo>
                <a:lnTo>
                  <a:pt x="8969845" y="460032"/>
                </a:lnTo>
                <a:lnTo>
                  <a:pt x="8925395" y="482574"/>
                </a:lnTo>
                <a:lnTo>
                  <a:pt x="8880729" y="504863"/>
                </a:lnTo>
                <a:lnTo>
                  <a:pt x="8835847" y="526884"/>
                </a:lnTo>
                <a:lnTo>
                  <a:pt x="8790775" y="548665"/>
                </a:lnTo>
                <a:lnTo>
                  <a:pt x="8745512" y="570191"/>
                </a:lnTo>
                <a:lnTo>
                  <a:pt x="8700033" y="591464"/>
                </a:lnTo>
                <a:lnTo>
                  <a:pt x="8654377" y="612482"/>
                </a:lnTo>
                <a:lnTo>
                  <a:pt x="8608530" y="633260"/>
                </a:lnTo>
                <a:lnTo>
                  <a:pt x="8562505" y="653796"/>
                </a:lnTo>
                <a:lnTo>
                  <a:pt x="8516302" y="674077"/>
                </a:lnTo>
                <a:lnTo>
                  <a:pt x="8469909" y="694118"/>
                </a:lnTo>
                <a:lnTo>
                  <a:pt x="8423351" y="713917"/>
                </a:lnTo>
                <a:lnTo>
                  <a:pt x="8376628" y="733463"/>
                </a:lnTo>
                <a:lnTo>
                  <a:pt x="8329727" y="752779"/>
                </a:lnTo>
                <a:lnTo>
                  <a:pt x="8282673" y="771855"/>
                </a:lnTo>
                <a:lnTo>
                  <a:pt x="8235455" y="790702"/>
                </a:lnTo>
                <a:lnTo>
                  <a:pt x="8188084" y="809307"/>
                </a:lnTo>
                <a:lnTo>
                  <a:pt x="8140560" y="827671"/>
                </a:lnTo>
                <a:lnTo>
                  <a:pt x="8092884" y="845807"/>
                </a:lnTo>
                <a:lnTo>
                  <a:pt x="8045082" y="863714"/>
                </a:lnTo>
                <a:lnTo>
                  <a:pt x="7997126" y="881380"/>
                </a:lnTo>
                <a:lnTo>
                  <a:pt x="7949031" y="898829"/>
                </a:lnTo>
                <a:lnTo>
                  <a:pt x="7900810" y="916038"/>
                </a:lnTo>
                <a:lnTo>
                  <a:pt x="7852448" y="933030"/>
                </a:lnTo>
                <a:lnTo>
                  <a:pt x="7755356" y="966330"/>
                </a:lnTo>
                <a:lnTo>
                  <a:pt x="7657795" y="998740"/>
                </a:lnTo>
                <a:lnTo>
                  <a:pt x="7559789" y="1030262"/>
                </a:lnTo>
                <a:lnTo>
                  <a:pt x="7461364" y="1060932"/>
                </a:lnTo>
                <a:lnTo>
                  <a:pt x="7362545" y="1090726"/>
                </a:lnTo>
                <a:lnTo>
                  <a:pt x="7263358" y="1119682"/>
                </a:lnTo>
                <a:lnTo>
                  <a:pt x="7163854" y="1147787"/>
                </a:lnTo>
                <a:lnTo>
                  <a:pt x="7064032" y="1175080"/>
                </a:lnTo>
                <a:lnTo>
                  <a:pt x="6963943" y="1201547"/>
                </a:lnTo>
                <a:lnTo>
                  <a:pt x="6863613" y="1227201"/>
                </a:lnTo>
                <a:lnTo>
                  <a:pt x="6763055" y="1252067"/>
                </a:lnTo>
                <a:lnTo>
                  <a:pt x="6662318" y="1276159"/>
                </a:lnTo>
                <a:lnTo>
                  <a:pt x="6561417" y="1299464"/>
                </a:lnTo>
                <a:lnTo>
                  <a:pt x="6460388" y="1322006"/>
                </a:lnTo>
                <a:lnTo>
                  <a:pt x="6359245" y="1343799"/>
                </a:lnTo>
                <a:lnTo>
                  <a:pt x="6258039" y="1364843"/>
                </a:lnTo>
                <a:lnTo>
                  <a:pt x="6156795" y="1385163"/>
                </a:lnTo>
                <a:lnTo>
                  <a:pt x="6055525" y="1404759"/>
                </a:lnTo>
                <a:lnTo>
                  <a:pt x="5954280" y="1423644"/>
                </a:lnTo>
                <a:lnTo>
                  <a:pt x="5853061" y="1441831"/>
                </a:lnTo>
                <a:lnTo>
                  <a:pt x="5751919" y="1459318"/>
                </a:lnTo>
                <a:lnTo>
                  <a:pt x="5650890" y="1476133"/>
                </a:lnTo>
                <a:lnTo>
                  <a:pt x="5549976" y="1492288"/>
                </a:lnTo>
                <a:lnTo>
                  <a:pt x="5449227" y="1507782"/>
                </a:lnTo>
                <a:lnTo>
                  <a:pt x="5348656" y="1522615"/>
                </a:lnTo>
                <a:lnTo>
                  <a:pt x="5248300" y="1536827"/>
                </a:lnTo>
                <a:lnTo>
                  <a:pt x="5148186" y="1550416"/>
                </a:lnTo>
                <a:lnTo>
                  <a:pt x="5048351" y="1563382"/>
                </a:lnTo>
                <a:lnTo>
                  <a:pt x="4948821" y="1575739"/>
                </a:lnTo>
                <a:lnTo>
                  <a:pt x="4849622" y="1587512"/>
                </a:lnTo>
                <a:lnTo>
                  <a:pt x="4750765" y="1598701"/>
                </a:lnTo>
                <a:lnTo>
                  <a:pt x="4652315" y="1609305"/>
                </a:lnTo>
                <a:lnTo>
                  <a:pt x="4505414" y="1624177"/>
                </a:lnTo>
                <a:lnTo>
                  <a:pt x="4359554" y="1637817"/>
                </a:lnTo>
                <a:lnTo>
                  <a:pt x="4214825" y="1650276"/>
                </a:lnTo>
                <a:lnTo>
                  <a:pt x="4071328" y="1661566"/>
                </a:lnTo>
                <a:lnTo>
                  <a:pt x="3929151" y="1671739"/>
                </a:lnTo>
                <a:lnTo>
                  <a:pt x="3788397" y="1680819"/>
                </a:lnTo>
                <a:lnTo>
                  <a:pt x="3649167" y="1688858"/>
                </a:lnTo>
                <a:lnTo>
                  <a:pt x="3511550" y="1695881"/>
                </a:lnTo>
                <a:lnTo>
                  <a:pt x="3375660" y="1701927"/>
                </a:lnTo>
                <a:lnTo>
                  <a:pt x="3502609" y="1702371"/>
                </a:lnTo>
                <a:lnTo>
                  <a:pt x="3631450" y="1701927"/>
                </a:lnTo>
                <a:lnTo>
                  <a:pt x="3762133" y="1700555"/>
                </a:lnTo>
                <a:lnTo>
                  <a:pt x="3894582" y="1698218"/>
                </a:lnTo>
                <a:lnTo>
                  <a:pt x="4028732" y="1694878"/>
                </a:lnTo>
                <a:lnTo>
                  <a:pt x="4164520" y="1690509"/>
                </a:lnTo>
                <a:lnTo>
                  <a:pt x="4301896" y="1685061"/>
                </a:lnTo>
                <a:lnTo>
                  <a:pt x="4440771" y="1678520"/>
                </a:lnTo>
                <a:lnTo>
                  <a:pt x="4581093" y="1670850"/>
                </a:lnTo>
                <a:lnTo>
                  <a:pt x="4722800" y="1661998"/>
                </a:lnTo>
                <a:lnTo>
                  <a:pt x="4865827" y="1651939"/>
                </a:lnTo>
                <a:lnTo>
                  <a:pt x="4961877" y="1644548"/>
                </a:lnTo>
                <a:lnTo>
                  <a:pt x="5058461" y="1636598"/>
                </a:lnTo>
                <a:lnTo>
                  <a:pt x="5155577" y="1628063"/>
                </a:lnTo>
                <a:lnTo>
                  <a:pt x="5253177" y="1618957"/>
                </a:lnTo>
                <a:lnTo>
                  <a:pt x="5351272" y="1609255"/>
                </a:lnTo>
                <a:lnTo>
                  <a:pt x="5449824" y="1598942"/>
                </a:lnTo>
                <a:lnTo>
                  <a:pt x="5548820" y="1588020"/>
                </a:lnTo>
                <a:lnTo>
                  <a:pt x="5648249" y="1576476"/>
                </a:lnTo>
                <a:lnTo>
                  <a:pt x="5748071" y="1564297"/>
                </a:lnTo>
                <a:lnTo>
                  <a:pt x="5848286" y="1551470"/>
                </a:lnTo>
                <a:lnTo>
                  <a:pt x="5948870" y="1537982"/>
                </a:lnTo>
                <a:lnTo>
                  <a:pt x="6049797" y="1523834"/>
                </a:lnTo>
                <a:lnTo>
                  <a:pt x="6151054" y="1509014"/>
                </a:lnTo>
                <a:lnTo>
                  <a:pt x="6252629" y="1493507"/>
                </a:lnTo>
                <a:lnTo>
                  <a:pt x="6354483" y="1477289"/>
                </a:lnTo>
                <a:lnTo>
                  <a:pt x="6456616" y="1460385"/>
                </a:lnTo>
                <a:lnTo>
                  <a:pt x="6559004" y="1442745"/>
                </a:lnTo>
                <a:lnTo>
                  <a:pt x="6661632" y="1424393"/>
                </a:lnTo>
                <a:lnTo>
                  <a:pt x="6764464" y="1405293"/>
                </a:lnTo>
                <a:lnTo>
                  <a:pt x="6867499" y="1385443"/>
                </a:lnTo>
                <a:lnTo>
                  <a:pt x="6970712" y="1364843"/>
                </a:lnTo>
                <a:lnTo>
                  <a:pt x="7074078" y="1343469"/>
                </a:lnTo>
                <a:lnTo>
                  <a:pt x="7177595" y="1321308"/>
                </a:lnTo>
                <a:lnTo>
                  <a:pt x="7281227" y="1298371"/>
                </a:lnTo>
                <a:lnTo>
                  <a:pt x="7384961" y="1274622"/>
                </a:lnTo>
                <a:lnTo>
                  <a:pt x="7488771" y="1250061"/>
                </a:lnTo>
                <a:lnTo>
                  <a:pt x="7592644" y="1224686"/>
                </a:lnTo>
                <a:lnTo>
                  <a:pt x="7696568" y="1198486"/>
                </a:lnTo>
                <a:lnTo>
                  <a:pt x="7800518" y="1171435"/>
                </a:lnTo>
                <a:lnTo>
                  <a:pt x="7904467" y="1143533"/>
                </a:lnTo>
                <a:lnTo>
                  <a:pt x="8008417" y="1114767"/>
                </a:lnTo>
                <a:lnTo>
                  <a:pt x="8112328" y="1085138"/>
                </a:lnTo>
                <a:lnTo>
                  <a:pt x="8216189" y="1054620"/>
                </a:lnTo>
                <a:lnTo>
                  <a:pt x="8319973" y="1023200"/>
                </a:lnTo>
                <a:lnTo>
                  <a:pt x="8423681" y="990892"/>
                </a:lnTo>
                <a:lnTo>
                  <a:pt x="8527275" y="957656"/>
                </a:lnTo>
                <a:lnTo>
                  <a:pt x="8630742" y="923505"/>
                </a:lnTo>
                <a:lnTo>
                  <a:pt x="8734057" y="888415"/>
                </a:lnTo>
                <a:lnTo>
                  <a:pt x="8837219" y="852385"/>
                </a:lnTo>
                <a:lnTo>
                  <a:pt x="8940190" y="815390"/>
                </a:lnTo>
                <a:lnTo>
                  <a:pt x="9042971" y="777443"/>
                </a:lnTo>
                <a:lnTo>
                  <a:pt x="9145524" y="738505"/>
                </a:lnTo>
                <a:lnTo>
                  <a:pt x="9145524" y="367284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292" y="6365418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14043" y="6571919"/>
            <a:ext cx="2386965" cy="13003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US" spc="-5" dirty="0" err="1"/>
              <a:t>Présentation</a:t>
            </a:r>
            <a:r>
              <a:rPr lang="en-US" spc="-5" dirty="0"/>
              <a:t> – </a:t>
            </a:r>
            <a:r>
              <a:rPr lang="en-US" spc="-5" dirty="0" err="1"/>
              <a:t>Projet</a:t>
            </a:r>
            <a:r>
              <a:rPr lang="en-US" spc="-5" dirty="0"/>
              <a:t> – 03/06/2022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28603" y="6477000"/>
            <a:ext cx="218395" cy="2286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115" y="611199"/>
            <a:ext cx="6795769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632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8" y="6538720"/>
            <a:ext cx="227626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faddapau@gmail.com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rno.jacquet@outlook.com" TargetMode="External"/><Relationship Id="rId4" Type="http://schemas.openxmlformats.org/officeDocument/2006/relationships/hyperlink" Target="mailto:gkermorgant4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457" y="6286253"/>
            <a:ext cx="2829416" cy="36873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905" cy="3429635"/>
            <a:chOff x="0" y="0"/>
            <a:chExt cx="9145905" cy="3429635"/>
          </a:xfrm>
        </p:grpSpPr>
        <p:sp>
          <p:nvSpPr>
            <p:cNvPr id="4" name="object 4"/>
            <p:cNvSpPr/>
            <p:nvPr/>
          </p:nvSpPr>
          <p:spPr>
            <a:xfrm>
              <a:off x="0" y="1722119"/>
              <a:ext cx="9145905" cy="1707514"/>
            </a:xfrm>
            <a:custGeom>
              <a:avLst/>
              <a:gdLst/>
              <a:ahLst/>
              <a:cxnLst/>
              <a:rect l="l" t="t" r="r" b="b"/>
              <a:pathLst>
                <a:path w="9145905" h="1707514">
                  <a:moveTo>
                    <a:pt x="3479292" y="1693926"/>
                  </a:moveTo>
                  <a:lnTo>
                    <a:pt x="2075040" y="1631048"/>
                  </a:lnTo>
                  <a:lnTo>
                    <a:pt x="976426" y="1507045"/>
                  </a:lnTo>
                  <a:lnTo>
                    <a:pt x="260642" y="1385824"/>
                  </a:lnTo>
                  <a:lnTo>
                    <a:pt x="4889" y="1331214"/>
                  </a:lnTo>
                  <a:lnTo>
                    <a:pt x="4889" y="0"/>
                  </a:lnTo>
                  <a:lnTo>
                    <a:pt x="0" y="1561592"/>
                  </a:lnTo>
                  <a:lnTo>
                    <a:pt x="267296" y="1593532"/>
                  </a:lnTo>
                  <a:lnTo>
                    <a:pt x="1002741" y="1657769"/>
                  </a:lnTo>
                  <a:lnTo>
                    <a:pt x="2106638" y="1707007"/>
                  </a:lnTo>
                  <a:lnTo>
                    <a:pt x="3479292" y="1693926"/>
                  </a:lnTo>
                  <a:close/>
                </a:path>
                <a:path w="9145905" h="1707514">
                  <a:moveTo>
                    <a:pt x="9145524" y="368808"/>
                  </a:moveTo>
                  <a:lnTo>
                    <a:pt x="9101938" y="392366"/>
                  </a:lnTo>
                  <a:lnTo>
                    <a:pt x="9058123" y="415658"/>
                  </a:lnTo>
                  <a:lnTo>
                    <a:pt x="9014092" y="438683"/>
                  </a:lnTo>
                  <a:lnTo>
                    <a:pt x="8969845" y="461454"/>
                  </a:lnTo>
                  <a:lnTo>
                    <a:pt x="8925395" y="483971"/>
                  </a:lnTo>
                  <a:lnTo>
                    <a:pt x="8880729" y="506234"/>
                  </a:lnTo>
                  <a:lnTo>
                    <a:pt x="8835847" y="528243"/>
                  </a:lnTo>
                  <a:lnTo>
                    <a:pt x="8790775" y="549998"/>
                  </a:lnTo>
                  <a:lnTo>
                    <a:pt x="8745512" y="571500"/>
                  </a:lnTo>
                  <a:lnTo>
                    <a:pt x="8700033" y="592747"/>
                  </a:lnTo>
                  <a:lnTo>
                    <a:pt x="8654377" y="613740"/>
                  </a:lnTo>
                  <a:lnTo>
                    <a:pt x="8608530" y="634504"/>
                  </a:lnTo>
                  <a:lnTo>
                    <a:pt x="8562505" y="655002"/>
                  </a:lnTo>
                  <a:lnTo>
                    <a:pt x="8516302" y="675271"/>
                  </a:lnTo>
                  <a:lnTo>
                    <a:pt x="8469909" y="695286"/>
                  </a:lnTo>
                  <a:lnTo>
                    <a:pt x="8423351" y="715060"/>
                  </a:lnTo>
                  <a:lnTo>
                    <a:pt x="8376628" y="734593"/>
                  </a:lnTo>
                  <a:lnTo>
                    <a:pt x="8329727" y="753884"/>
                  </a:lnTo>
                  <a:lnTo>
                    <a:pt x="8282673" y="772947"/>
                  </a:lnTo>
                  <a:lnTo>
                    <a:pt x="8235455" y="791768"/>
                  </a:lnTo>
                  <a:lnTo>
                    <a:pt x="8188084" y="810348"/>
                  </a:lnTo>
                  <a:lnTo>
                    <a:pt x="8140560" y="828700"/>
                  </a:lnTo>
                  <a:lnTo>
                    <a:pt x="8092884" y="846810"/>
                  </a:lnTo>
                  <a:lnTo>
                    <a:pt x="8045082" y="864692"/>
                  </a:lnTo>
                  <a:lnTo>
                    <a:pt x="7997126" y="882345"/>
                  </a:lnTo>
                  <a:lnTo>
                    <a:pt x="7949031" y="899769"/>
                  </a:lnTo>
                  <a:lnTo>
                    <a:pt x="7900810" y="916965"/>
                  </a:lnTo>
                  <a:lnTo>
                    <a:pt x="7852448" y="933932"/>
                  </a:lnTo>
                  <a:lnTo>
                    <a:pt x="7755356" y="967193"/>
                  </a:lnTo>
                  <a:lnTo>
                    <a:pt x="7657795" y="999578"/>
                  </a:lnTo>
                  <a:lnTo>
                    <a:pt x="7559789" y="1031062"/>
                  </a:lnTo>
                  <a:lnTo>
                    <a:pt x="7461364" y="1061694"/>
                  </a:lnTo>
                  <a:lnTo>
                    <a:pt x="7362545" y="1091463"/>
                  </a:lnTo>
                  <a:lnTo>
                    <a:pt x="7263358" y="1120381"/>
                  </a:lnTo>
                  <a:lnTo>
                    <a:pt x="7163854" y="1148461"/>
                  </a:lnTo>
                  <a:lnTo>
                    <a:pt x="7064032" y="1175715"/>
                  </a:lnTo>
                  <a:lnTo>
                    <a:pt x="6963943" y="1202156"/>
                  </a:lnTo>
                  <a:lnTo>
                    <a:pt x="6863613" y="1227785"/>
                  </a:lnTo>
                  <a:lnTo>
                    <a:pt x="6763055" y="1252626"/>
                  </a:lnTo>
                  <a:lnTo>
                    <a:pt x="6662318" y="1276680"/>
                  </a:lnTo>
                  <a:lnTo>
                    <a:pt x="6561417" y="1299959"/>
                  </a:lnTo>
                  <a:lnTo>
                    <a:pt x="6460388" y="1322476"/>
                  </a:lnTo>
                  <a:lnTo>
                    <a:pt x="6359245" y="1344244"/>
                  </a:lnTo>
                  <a:lnTo>
                    <a:pt x="6258039" y="1365262"/>
                  </a:lnTo>
                  <a:lnTo>
                    <a:pt x="6156795" y="1385557"/>
                  </a:lnTo>
                  <a:lnTo>
                    <a:pt x="6055525" y="1405128"/>
                  </a:lnTo>
                  <a:lnTo>
                    <a:pt x="5954280" y="1424000"/>
                  </a:lnTo>
                  <a:lnTo>
                    <a:pt x="5853061" y="1442161"/>
                  </a:lnTo>
                  <a:lnTo>
                    <a:pt x="5751919" y="1459636"/>
                  </a:lnTo>
                  <a:lnTo>
                    <a:pt x="5650890" y="1476425"/>
                  </a:lnTo>
                  <a:lnTo>
                    <a:pt x="5549976" y="1492554"/>
                  </a:lnTo>
                  <a:lnTo>
                    <a:pt x="5449227" y="1508036"/>
                  </a:lnTo>
                  <a:lnTo>
                    <a:pt x="5348656" y="1522857"/>
                  </a:lnTo>
                  <a:lnTo>
                    <a:pt x="5248300" y="1537042"/>
                  </a:lnTo>
                  <a:lnTo>
                    <a:pt x="5148186" y="1550619"/>
                  </a:lnTo>
                  <a:lnTo>
                    <a:pt x="5048351" y="1563560"/>
                  </a:lnTo>
                  <a:lnTo>
                    <a:pt x="4948821" y="1575917"/>
                  </a:lnTo>
                  <a:lnTo>
                    <a:pt x="4849622" y="1587665"/>
                  </a:lnTo>
                  <a:lnTo>
                    <a:pt x="4750765" y="1598841"/>
                  </a:lnTo>
                  <a:lnTo>
                    <a:pt x="4652315" y="1609445"/>
                  </a:lnTo>
                  <a:lnTo>
                    <a:pt x="4505414" y="1624291"/>
                  </a:lnTo>
                  <a:lnTo>
                    <a:pt x="4359554" y="1637919"/>
                  </a:lnTo>
                  <a:lnTo>
                    <a:pt x="4214825" y="1650352"/>
                  </a:lnTo>
                  <a:lnTo>
                    <a:pt x="4071328" y="1661629"/>
                  </a:lnTo>
                  <a:lnTo>
                    <a:pt x="3929151" y="1671777"/>
                  </a:lnTo>
                  <a:lnTo>
                    <a:pt x="3788397" y="1680857"/>
                  </a:lnTo>
                  <a:lnTo>
                    <a:pt x="3649167" y="1688884"/>
                  </a:lnTo>
                  <a:lnTo>
                    <a:pt x="3511550" y="1695894"/>
                  </a:lnTo>
                  <a:lnTo>
                    <a:pt x="3375660" y="1701927"/>
                  </a:lnTo>
                  <a:lnTo>
                    <a:pt x="3502609" y="1702371"/>
                  </a:lnTo>
                  <a:lnTo>
                    <a:pt x="3631450" y="1701914"/>
                  </a:lnTo>
                  <a:lnTo>
                    <a:pt x="3762133" y="1700530"/>
                  </a:lnTo>
                  <a:lnTo>
                    <a:pt x="3894582" y="1698193"/>
                  </a:lnTo>
                  <a:lnTo>
                    <a:pt x="4028732" y="1694853"/>
                  </a:lnTo>
                  <a:lnTo>
                    <a:pt x="4164520" y="1690484"/>
                  </a:lnTo>
                  <a:lnTo>
                    <a:pt x="4301896" y="1685048"/>
                  </a:lnTo>
                  <a:lnTo>
                    <a:pt x="4440771" y="1678508"/>
                  </a:lnTo>
                  <a:lnTo>
                    <a:pt x="4581093" y="1670837"/>
                  </a:lnTo>
                  <a:lnTo>
                    <a:pt x="4722800" y="1661998"/>
                  </a:lnTo>
                  <a:lnTo>
                    <a:pt x="4865827" y="1651952"/>
                  </a:lnTo>
                  <a:lnTo>
                    <a:pt x="4961877" y="1644573"/>
                  </a:lnTo>
                  <a:lnTo>
                    <a:pt x="5058461" y="1636623"/>
                  </a:lnTo>
                  <a:lnTo>
                    <a:pt x="5155577" y="1628114"/>
                  </a:lnTo>
                  <a:lnTo>
                    <a:pt x="5253177" y="1619008"/>
                  </a:lnTo>
                  <a:lnTo>
                    <a:pt x="5351272" y="1609318"/>
                  </a:lnTo>
                  <a:lnTo>
                    <a:pt x="5449824" y="1599018"/>
                  </a:lnTo>
                  <a:lnTo>
                    <a:pt x="5548820" y="1588109"/>
                  </a:lnTo>
                  <a:lnTo>
                    <a:pt x="5648249" y="1576578"/>
                  </a:lnTo>
                  <a:lnTo>
                    <a:pt x="5748071" y="1564411"/>
                  </a:lnTo>
                  <a:lnTo>
                    <a:pt x="5848286" y="1551609"/>
                  </a:lnTo>
                  <a:lnTo>
                    <a:pt x="5948870" y="1538147"/>
                  </a:lnTo>
                  <a:lnTo>
                    <a:pt x="6049797" y="1524012"/>
                  </a:lnTo>
                  <a:lnTo>
                    <a:pt x="6151054" y="1509204"/>
                  </a:lnTo>
                  <a:lnTo>
                    <a:pt x="6252629" y="1493723"/>
                  </a:lnTo>
                  <a:lnTo>
                    <a:pt x="6354483" y="1477530"/>
                  </a:lnTo>
                  <a:lnTo>
                    <a:pt x="6456616" y="1460639"/>
                  </a:lnTo>
                  <a:lnTo>
                    <a:pt x="6559004" y="1443024"/>
                  </a:lnTo>
                  <a:lnTo>
                    <a:pt x="6661632" y="1424698"/>
                  </a:lnTo>
                  <a:lnTo>
                    <a:pt x="6764464" y="1405623"/>
                  </a:lnTo>
                  <a:lnTo>
                    <a:pt x="6867499" y="1385798"/>
                  </a:lnTo>
                  <a:lnTo>
                    <a:pt x="6970712" y="1365224"/>
                  </a:lnTo>
                  <a:lnTo>
                    <a:pt x="7074078" y="1343875"/>
                  </a:lnTo>
                  <a:lnTo>
                    <a:pt x="7177595" y="1321752"/>
                  </a:lnTo>
                  <a:lnTo>
                    <a:pt x="7281227" y="1298829"/>
                  </a:lnTo>
                  <a:lnTo>
                    <a:pt x="7384961" y="1275118"/>
                  </a:lnTo>
                  <a:lnTo>
                    <a:pt x="7488771" y="1250594"/>
                  </a:lnTo>
                  <a:lnTo>
                    <a:pt x="7592644" y="1225245"/>
                  </a:lnTo>
                  <a:lnTo>
                    <a:pt x="7696568" y="1199070"/>
                  </a:lnTo>
                  <a:lnTo>
                    <a:pt x="7800518" y="1172057"/>
                  </a:lnTo>
                  <a:lnTo>
                    <a:pt x="7904467" y="1144193"/>
                  </a:lnTo>
                  <a:lnTo>
                    <a:pt x="8008417" y="1115466"/>
                  </a:lnTo>
                  <a:lnTo>
                    <a:pt x="8112328" y="1085862"/>
                  </a:lnTo>
                  <a:lnTo>
                    <a:pt x="8216189" y="1055382"/>
                  </a:lnTo>
                  <a:lnTo>
                    <a:pt x="8319973" y="1024013"/>
                  </a:lnTo>
                  <a:lnTo>
                    <a:pt x="8423681" y="991730"/>
                  </a:lnTo>
                  <a:lnTo>
                    <a:pt x="8527275" y="958545"/>
                  </a:lnTo>
                  <a:lnTo>
                    <a:pt x="8630742" y="924433"/>
                  </a:lnTo>
                  <a:lnTo>
                    <a:pt x="8734057" y="889381"/>
                  </a:lnTo>
                  <a:lnTo>
                    <a:pt x="8837219" y="853401"/>
                  </a:lnTo>
                  <a:lnTo>
                    <a:pt x="8940190" y="816444"/>
                  </a:lnTo>
                  <a:lnTo>
                    <a:pt x="9042971" y="778535"/>
                  </a:lnTo>
                  <a:lnTo>
                    <a:pt x="9145524" y="739648"/>
                  </a:lnTo>
                  <a:lnTo>
                    <a:pt x="9145524" y="368808"/>
                  </a:lnTo>
                  <a:close/>
                </a:path>
              </a:pathLst>
            </a:custGeom>
            <a:solidFill>
              <a:srgbClr val="EF7C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60">
                  <a:moveTo>
                    <a:pt x="9143873" y="0"/>
                  </a:moveTo>
                  <a:lnTo>
                    <a:pt x="0" y="0"/>
                  </a:lnTo>
                  <a:lnTo>
                    <a:pt x="0" y="3062986"/>
                  </a:lnTo>
                  <a:lnTo>
                    <a:pt x="56571" y="3075966"/>
                  </a:lnTo>
                  <a:lnTo>
                    <a:pt x="194819" y="3105353"/>
                  </a:lnTo>
                  <a:lnTo>
                    <a:pt x="375130" y="3140535"/>
                  </a:lnTo>
                  <a:lnTo>
                    <a:pt x="609062" y="3182102"/>
                  </a:lnTo>
                  <a:lnTo>
                    <a:pt x="893359" y="3227366"/>
                  </a:lnTo>
                  <a:lnTo>
                    <a:pt x="1166397" y="3265968"/>
                  </a:lnTo>
                  <a:lnTo>
                    <a:pt x="1470265" y="3303714"/>
                  </a:lnTo>
                  <a:lnTo>
                    <a:pt x="1803079" y="3339045"/>
                  </a:lnTo>
                  <a:lnTo>
                    <a:pt x="2162955" y="3370406"/>
                  </a:lnTo>
                  <a:lnTo>
                    <a:pt x="2469074" y="3391590"/>
                  </a:lnTo>
                  <a:lnTo>
                    <a:pt x="2790342" y="3408440"/>
                  </a:lnTo>
                  <a:lnTo>
                    <a:pt x="3125794" y="3420160"/>
                  </a:lnTo>
                  <a:lnTo>
                    <a:pt x="3474466" y="3425952"/>
                  </a:lnTo>
                  <a:lnTo>
                    <a:pt x="3846141" y="3407350"/>
                  </a:lnTo>
                  <a:lnTo>
                    <a:pt x="4226644" y="3381225"/>
                  </a:lnTo>
                  <a:lnTo>
                    <a:pt x="4565617" y="3351616"/>
                  </a:lnTo>
                  <a:lnTo>
                    <a:pt x="4909143" y="3315193"/>
                  </a:lnTo>
                  <a:lnTo>
                    <a:pt x="5206438" y="3278177"/>
                  </a:lnTo>
                  <a:lnTo>
                    <a:pt x="5505672" y="3235483"/>
                  </a:lnTo>
                  <a:lnTo>
                    <a:pt x="5756050" y="3195345"/>
                  </a:lnTo>
                  <a:lnTo>
                    <a:pt x="6006949" y="3150870"/>
                  </a:lnTo>
                  <a:lnTo>
                    <a:pt x="6257996" y="3101879"/>
                  </a:lnTo>
                  <a:lnTo>
                    <a:pt x="6508816" y="3048193"/>
                  </a:lnTo>
                  <a:lnTo>
                    <a:pt x="6709055" y="3001743"/>
                  </a:lnTo>
                  <a:lnTo>
                    <a:pt x="6908717" y="2952082"/>
                  </a:lnTo>
                  <a:lnTo>
                    <a:pt x="7107608" y="2899117"/>
                  </a:lnTo>
                  <a:lnTo>
                    <a:pt x="7305538" y="2842758"/>
                  </a:lnTo>
                  <a:lnTo>
                    <a:pt x="7502314" y="2782912"/>
                  </a:lnTo>
                  <a:lnTo>
                    <a:pt x="7649023" y="2735685"/>
                  </a:lnTo>
                  <a:lnTo>
                    <a:pt x="7794894" y="2686406"/>
                  </a:lnTo>
                  <a:lnTo>
                    <a:pt x="7939845" y="2635037"/>
                  </a:lnTo>
                  <a:lnTo>
                    <a:pt x="8083797" y="2581538"/>
                  </a:lnTo>
                  <a:lnTo>
                    <a:pt x="8226667" y="2525873"/>
                  </a:lnTo>
                  <a:lnTo>
                    <a:pt x="8368375" y="2468001"/>
                  </a:lnTo>
                  <a:lnTo>
                    <a:pt x="8462162" y="2428174"/>
                  </a:lnTo>
                  <a:lnTo>
                    <a:pt x="8555371" y="2387339"/>
                  </a:lnTo>
                  <a:lnTo>
                    <a:pt x="8647981" y="2345483"/>
                  </a:lnTo>
                  <a:lnTo>
                    <a:pt x="8739965" y="2302594"/>
                  </a:lnTo>
                  <a:lnTo>
                    <a:pt x="8831301" y="2258662"/>
                  </a:lnTo>
                  <a:lnTo>
                    <a:pt x="8921965" y="2213675"/>
                  </a:lnTo>
                  <a:lnTo>
                    <a:pt x="9011932" y="2167621"/>
                  </a:lnTo>
                  <a:lnTo>
                    <a:pt x="9101178" y="2120489"/>
                  </a:lnTo>
                  <a:lnTo>
                    <a:pt x="9144000" y="2097339"/>
                  </a:lnTo>
                  <a:lnTo>
                    <a:pt x="9143873" y="1730248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651" y="6426504"/>
            <a:ext cx="226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F012B"/>
                </a:solidFill>
                <a:latin typeface="Calibri"/>
                <a:cs typeface="Calibri"/>
              </a:rPr>
              <a:t>Delivering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CF012B"/>
                </a:solidFill>
                <a:latin typeface="Calibri"/>
                <a:cs typeface="Calibri"/>
              </a:rPr>
              <a:t>Transformation.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CF012B"/>
                </a:solidFill>
                <a:latin typeface="Calibri"/>
                <a:cs typeface="Calibri"/>
              </a:rPr>
              <a:t>Together.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51" y="4565822"/>
            <a:ext cx="6035549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2400" spc="-30" dirty="0">
                <a:solidFill>
                  <a:srgbClr val="222222"/>
                </a:solidFill>
                <a:latin typeface="Tahoma"/>
                <a:cs typeface="Tahoma"/>
              </a:rPr>
              <a:t>Présentation du projet final cursus DevOps : 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C33E570-CB55-371B-0D6B-E5376D55475E}"/>
              </a:ext>
            </a:extLst>
          </p:cNvPr>
          <p:cNvSpPr txBox="1"/>
          <p:nvPr/>
        </p:nvSpPr>
        <p:spPr>
          <a:xfrm>
            <a:off x="517651" y="5011319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400" spc="-30" dirty="0">
                <a:solidFill>
                  <a:srgbClr val="222222"/>
                </a:solidFill>
                <a:latin typeface="Tahoma"/>
                <a:cs typeface="Tahoma"/>
              </a:rPr>
              <a:t>Création d’une application de gestion de questionnaires à choix multiples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95" y="1371600"/>
            <a:ext cx="8436610" cy="3877985"/>
          </a:xfrm>
        </p:spPr>
        <p:txBody>
          <a:bodyPr/>
          <a:lstStyle/>
          <a:p>
            <a:r>
              <a:rPr lang="fr-FR" dirty="0"/>
              <a:t>L’organisation :</a:t>
            </a:r>
          </a:p>
          <a:p>
            <a:r>
              <a:rPr lang="fr-FR" dirty="0"/>
              <a:t>	- Perte d’un Miro</a:t>
            </a:r>
          </a:p>
          <a:p>
            <a:r>
              <a:rPr lang="fr-FR" dirty="0"/>
              <a:t>	- Attribution des tâches</a:t>
            </a:r>
          </a:p>
          <a:p>
            <a:r>
              <a:rPr lang="fr-FR" dirty="0"/>
              <a:t>	- Communication</a:t>
            </a:r>
          </a:p>
          <a:p>
            <a:endParaRPr lang="fr-FR" dirty="0"/>
          </a:p>
          <a:p>
            <a:r>
              <a:rPr lang="fr-FR" dirty="0"/>
              <a:t>Gestion du temps :</a:t>
            </a:r>
          </a:p>
          <a:p>
            <a:r>
              <a:rPr lang="fr-FR" dirty="0"/>
              <a:t>	- Commencer plus rapidement</a:t>
            </a:r>
          </a:p>
          <a:p>
            <a:r>
              <a:rPr lang="fr-FR" dirty="0"/>
              <a:t>	- Aller plus loin dans le projet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Techniques :</a:t>
            </a:r>
          </a:p>
          <a:p>
            <a:r>
              <a:rPr lang="fr-FR" dirty="0"/>
              <a:t>	- Python </a:t>
            </a:r>
          </a:p>
          <a:p>
            <a:r>
              <a:rPr lang="fr-FR" dirty="0"/>
              <a:t>	- Ansible / </a:t>
            </a:r>
            <a:r>
              <a:rPr lang="fr-FR" dirty="0" err="1"/>
              <a:t>Playbook</a:t>
            </a:r>
            <a:endParaRPr lang="fr-FR" dirty="0"/>
          </a:p>
          <a:p>
            <a:r>
              <a:rPr lang="fr-FR" dirty="0"/>
              <a:t>	- Graphique qualité sur Jenkins</a:t>
            </a:r>
          </a:p>
          <a:p>
            <a:endParaRPr lang="fr-FR" dirty="0"/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Difficultés rencontrés</a:t>
            </a:r>
          </a:p>
        </p:txBody>
      </p:sp>
      <p:pic>
        <p:nvPicPr>
          <p:cNvPr id="3074" name="Picture 2" descr="Problème Caractères Signification Difficulté Litige Ou Problème Banque  D'Images Et Photos Libres De Droits. Image 22671976.">
            <a:extLst>
              <a:ext uri="{FF2B5EF4-FFF2-40B4-BE49-F238E27FC236}">
                <a16:creationId xmlns:a16="http://schemas.microsoft.com/office/drawing/2014/main" id="{2B383D40-4D32-7B57-B0AD-1B775631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1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3877985"/>
          </a:xfrm>
        </p:spPr>
        <p:txBody>
          <a:bodyPr/>
          <a:lstStyle/>
          <a:p>
            <a:r>
              <a:rPr lang="fr-FR" dirty="0"/>
              <a:t>Pour le python :</a:t>
            </a:r>
          </a:p>
          <a:p>
            <a:r>
              <a:rPr lang="fr-FR" dirty="0"/>
              <a:t>	- Une interface graphique</a:t>
            </a:r>
          </a:p>
          <a:p>
            <a:r>
              <a:rPr lang="fr-FR" dirty="0"/>
              <a:t>	- Crypter le mot de passe</a:t>
            </a:r>
          </a:p>
          <a:p>
            <a:r>
              <a:rPr lang="fr-FR" dirty="0"/>
              <a:t>	- Faire un retour sur les bonnes réponses du QCM</a:t>
            </a:r>
          </a:p>
          <a:p>
            <a:r>
              <a:rPr lang="fr-FR" dirty="0"/>
              <a:t>	- Ajouter un module de connexion pour distinguer les membres et admins</a:t>
            </a:r>
          </a:p>
          <a:p>
            <a:endParaRPr lang="fr-FR" dirty="0"/>
          </a:p>
          <a:p>
            <a:r>
              <a:rPr lang="fr-FR" dirty="0"/>
              <a:t>Pour la base de donnée :</a:t>
            </a:r>
          </a:p>
          <a:p>
            <a:r>
              <a:rPr lang="fr-FR" dirty="0"/>
              <a:t>	- Ajouter une table catégories</a:t>
            </a:r>
          </a:p>
          <a:p>
            <a:endParaRPr lang="fr-FR" dirty="0"/>
          </a:p>
          <a:p>
            <a:r>
              <a:rPr lang="fr-FR" dirty="0"/>
              <a:t>Pour le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Gradle</a:t>
            </a:r>
            <a:r>
              <a:rPr lang="fr-FR" dirty="0"/>
              <a:t> :</a:t>
            </a:r>
          </a:p>
          <a:p>
            <a:r>
              <a:rPr lang="fr-FR" dirty="0"/>
              <a:t>	- Une tâche de test du code python</a:t>
            </a:r>
          </a:p>
          <a:p>
            <a:endParaRPr lang="fr-FR" dirty="0"/>
          </a:p>
          <a:p>
            <a:r>
              <a:rPr lang="fr-FR" dirty="0"/>
              <a:t>Pour Ansible :</a:t>
            </a:r>
          </a:p>
          <a:p>
            <a:r>
              <a:rPr lang="fr-FR" dirty="0"/>
              <a:t>	- Déployer ansible dans une nouvelle VM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42473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50" y="2388672"/>
            <a:ext cx="8436610" cy="1231106"/>
          </a:xfrm>
        </p:spPr>
        <p:txBody>
          <a:bodyPr/>
          <a:lstStyle/>
          <a:p>
            <a:pPr algn="ctr"/>
            <a:r>
              <a:rPr lang="fr-FR" sz="4000" dirty="0"/>
              <a:t>Merci Vanessa pour le temps et l’aide que tu nous as apporté !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Remerciement</a:t>
            </a:r>
          </a:p>
        </p:txBody>
      </p:sp>
      <p:pic>
        <p:nvPicPr>
          <p:cNvPr id="1026" name="Picture 2" descr="Merci">
            <a:extLst>
              <a:ext uri="{FF2B5EF4-FFF2-40B4-BE49-F238E27FC236}">
                <a16:creationId xmlns:a16="http://schemas.microsoft.com/office/drawing/2014/main" id="{25608D70-2E1A-3215-2173-639ED7C5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2519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8436610" cy="615553"/>
          </a:xfrm>
        </p:spPr>
        <p:txBody>
          <a:bodyPr/>
          <a:lstStyle/>
          <a:p>
            <a:pPr algn="ctr"/>
            <a:r>
              <a:rPr lang="fr-FR" sz="4000" dirty="0"/>
              <a:t>Avez-vous des questions ?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2050" name="Picture 2" descr="Questions d'ordre médical ~ Le site de l'école maternelle et primaire Saint  Michel La Chapelle Sur Erdre">
            <a:extLst>
              <a:ext uri="{FF2B5EF4-FFF2-40B4-BE49-F238E27FC236}">
                <a16:creationId xmlns:a16="http://schemas.microsoft.com/office/drawing/2014/main" id="{F9517B0B-88A6-97E2-9C75-3E17BC4A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B20265E-03D6-7EDD-4BFE-3F7DCF8ADA44}"/>
              </a:ext>
            </a:extLst>
          </p:cNvPr>
          <p:cNvSpPr txBox="1">
            <a:spLocks/>
          </p:cNvSpPr>
          <p:nvPr/>
        </p:nvSpPr>
        <p:spPr>
          <a:xfrm>
            <a:off x="734429" y="3868281"/>
            <a:ext cx="843661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kern="0" dirty="0"/>
              <a:t>Pour nous contacter :</a:t>
            </a:r>
          </a:p>
          <a:p>
            <a:endParaRPr lang="fr-FR" sz="2000" kern="0" dirty="0"/>
          </a:p>
          <a:p>
            <a:r>
              <a:rPr lang="fr-FR" sz="2000" kern="0" dirty="0"/>
              <a:t>Pauline : </a:t>
            </a:r>
            <a:r>
              <a:rPr lang="fr-FR" sz="2000" kern="0" dirty="0">
                <a:hlinkClick r:id="rId3"/>
              </a:rPr>
              <a:t>faddapau@gmail.com</a:t>
            </a:r>
            <a:endParaRPr lang="fr-FR" sz="2000" kern="0" dirty="0"/>
          </a:p>
          <a:p>
            <a:r>
              <a:rPr lang="fr-FR" sz="2000" kern="0" dirty="0"/>
              <a:t>Gwen : </a:t>
            </a:r>
            <a:r>
              <a:rPr lang="fr-FR" sz="2000" kern="0" dirty="0">
                <a:hlinkClick r:id="rId4"/>
              </a:rPr>
              <a:t>gkermorgant41@gmail.com</a:t>
            </a:r>
            <a:endParaRPr lang="fr-FR" sz="2000" kern="0" dirty="0"/>
          </a:p>
          <a:p>
            <a:r>
              <a:rPr lang="fr-FR" sz="2000" kern="0" dirty="0"/>
              <a:t>Arno : </a:t>
            </a:r>
            <a:r>
              <a:rPr lang="fr-FR" sz="2000" kern="0" dirty="0">
                <a:hlinkClick r:id="rId5"/>
              </a:rPr>
              <a:t>arno.jacquet@outlook.com</a:t>
            </a:r>
            <a:endParaRPr lang="fr-FR" sz="2000" kern="0" dirty="0"/>
          </a:p>
          <a:p>
            <a:r>
              <a:rPr lang="fr-FR" sz="2000" kern="0" dirty="0"/>
              <a:t>Jean : jean.huret@live.fr</a:t>
            </a:r>
          </a:p>
          <a:p>
            <a:pPr algn="ctr"/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25861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3201" y="1062989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996" y="0"/>
                </a:lnTo>
              </a:path>
            </a:pathLst>
          </a:custGeom>
          <a:ln w="38100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100579" y="0"/>
            <a:ext cx="3594735" cy="6858000"/>
            <a:chOff x="2100579" y="0"/>
            <a:chExt cx="3594735" cy="6858000"/>
          </a:xfrm>
        </p:grpSpPr>
        <p:sp>
          <p:nvSpPr>
            <p:cNvPr id="5" name="object 5"/>
            <p:cNvSpPr/>
            <p:nvPr/>
          </p:nvSpPr>
          <p:spPr>
            <a:xfrm>
              <a:off x="2100579" y="0"/>
              <a:ext cx="638810" cy="5541010"/>
            </a:xfrm>
            <a:custGeom>
              <a:avLst/>
              <a:gdLst/>
              <a:ahLst/>
              <a:cxnLst/>
              <a:rect l="l" t="t" r="r" b="b"/>
              <a:pathLst>
                <a:path w="638810" h="5541010">
                  <a:moveTo>
                    <a:pt x="159286" y="0"/>
                  </a:moveTo>
                  <a:lnTo>
                    <a:pt x="114744" y="0"/>
                  </a:lnTo>
                  <a:lnTo>
                    <a:pt x="129920" y="157479"/>
                  </a:lnTo>
                  <a:lnTo>
                    <a:pt x="146684" y="504063"/>
                  </a:lnTo>
                  <a:lnTo>
                    <a:pt x="148717" y="850138"/>
                  </a:lnTo>
                  <a:lnTo>
                    <a:pt x="143128" y="1149223"/>
                  </a:lnTo>
                  <a:lnTo>
                    <a:pt x="129412" y="1443863"/>
                  </a:lnTo>
                  <a:lnTo>
                    <a:pt x="117475" y="1616202"/>
                  </a:lnTo>
                  <a:lnTo>
                    <a:pt x="104267" y="1791589"/>
                  </a:lnTo>
                  <a:lnTo>
                    <a:pt x="94106" y="1963674"/>
                  </a:lnTo>
                  <a:lnTo>
                    <a:pt x="90169" y="2129028"/>
                  </a:lnTo>
                  <a:lnTo>
                    <a:pt x="91186" y="2290699"/>
                  </a:lnTo>
                  <a:lnTo>
                    <a:pt x="101981" y="2456434"/>
                  </a:lnTo>
                  <a:lnTo>
                    <a:pt x="123570" y="2620517"/>
                  </a:lnTo>
                  <a:lnTo>
                    <a:pt x="125349" y="2631566"/>
                  </a:lnTo>
                  <a:lnTo>
                    <a:pt x="128143" y="2648077"/>
                  </a:lnTo>
                  <a:lnTo>
                    <a:pt x="107568" y="2657221"/>
                  </a:lnTo>
                  <a:lnTo>
                    <a:pt x="76453" y="2679319"/>
                  </a:lnTo>
                  <a:lnTo>
                    <a:pt x="50672" y="2711958"/>
                  </a:lnTo>
                  <a:lnTo>
                    <a:pt x="33400" y="2751709"/>
                  </a:lnTo>
                  <a:lnTo>
                    <a:pt x="18795" y="2796794"/>
                  </a:lnTo>
                  <a:lnTo>
                    <a:pt x="6984" y="2846959"/>
                  </a:lnTo>
                  <a:lnTo>
                    <a:pt x="3175" y="2901569"/>
                  </a:lnTo>
                  <a:lnTo>
                    <a:pt x="0" y="3015615"/>
                  </a:lnTo>
                  <a:lnTo>
                    <a:pt x="4825" y="3134105"/>
                  </a:lnTo>
                  <a:lnTo>
                    <a:pt x="17271" y="3254121"/>
                  </a:lnTo>
                  <a:lnTo>
                    <a:pt x="35559" y="3376041"/>
                  </a:lnTo>
                  <a:lnTo>
                    <a:pt x="45974" y="3439667"/>
                  </a:lnTo>
                  <a:lnTo>
                    <a:pt x="101472" y="3731514"/>
                  </a:lnTo>
                  <a:lnTo>
                    <a:pt x="168528" y="4027170"/>
                  </a:lnTo>
                  <a:lnTo>
                    <a:pt x="243586" y="4315714"/>
                  </a:lnTo>
                  <a:lnTo>
                    <a:pt x="321690" y="4601083"/>
                  </a:lnTo>
                  <a:lnTo>
                    <a:pt x="447675" y="5020437"/>
                  </a:lnTo>
                  <a:lnTo>
                    <a:pt x="581151" y="5441315"/>
                  </a:lnTo>
                  <a:lnTo>
                    <a:pt x="595630" y="5484368"/>
                  </a:lnTo>
                  <a:lnTo>
                    <a:pt x="603250" y="5497322"/>
                  </a:lnTo>
                  <a:lnTo>
                    <a:pt x="610488" y="5518912"/>
                  </a:lnTo>
                  <a:lnTo>
                    <a:pt x="620776" y="5537073"/>
                  </a:lnTo>
                  <a:lnTo>
                    <a:pt x="634238" y="5540502"/>
                  </a:lnTo>
                  <a:lnTo>
                    <a:pt x="635507" y="5537454"/>
                  </a:lnTo>
                  <a:lnTo>
                    <a:pt x="637667" y="5528564"/>
                  </a:lnTo>
                  <a:lnTo>
                    <a:pt x="638556" y="5522722"/>
                  </a:lnTo>
                  <a:lnTo>
                    <a:pt x="637286" y="5514467"/>
                  </a:lnTo>
                  <a:lnTo>
                    <a:pt x="635000" y="5500624"/>
                  </a:lnTo>
                  <a:lnTo>
                    <a:pt x="631317" y="5489956"/>
                  </a:lnTo>
                  <a:lnTo>
                    <a:pt x="629538" y="5478780"/>
                  </a:lnTo>
                  <a:lnTo>
                    <a:pt x="624586" y="5471160"/>
                  </a:lnTo>
                  <a:lnTo>
                    <a:pt x="623696" y="5465572"/>
                  </a:lnTo>
                  <a:lnTo>
                    <a:pt x="569594" y="5304155"/>
                  </a:lnTo>
                  <a:lnTo>
                    <a:pt x="512318" y="5123307"/>
                  </a:lnTo>
                  <a:lnTo>
                    <a:pt x="509143" y="5115306"/>
                  </a:lnTo>
                  <a:lnTo>
                    <a:pt x="507364" y="5104257"/>
                  </a:lnTo>
                  <a:lnTo>
                    <a:pt x="497839" y="5080254"/>
                  </a:lnTo>
                  <a:lnTo>
                    <a:pt x="481202" y="5023358"/>
                  </a:lnTo>
                  <a:lnTo>
                    <a:pt x="442340" y="4899152"/>
                  </a:lnTo>
                  <a:lnTo>
                    <a:pt x="358394" y="4612005"/>
                  </a:lnTo>
                  <a:lnTo>
                    <a:pt x="277494" y="4321556"/>
                  </a:lnTo>
                  <a:lnTo>
                    <a:pt x="202437" y="4032885"/>
                  </a:lnTo>
                  <a:lnTo>
                    <a:pt x="137159" y="3736975"/>
                  </a:lnTo>
                  <a:lnTo>
                    <a:pt x="93471" y="3494278"/>
                  </a:lnTo>
                  <a:lnTo>
                    <a:pt x="72008" y="3353054"/>
                  </a:lnTo>
                  <a:lnTo>
                    <a:pt x="57784" y="3210560"/>
                  </a:lnTo>
                  <a:lnTo>
                    <a:pt x="53086" y="3137535"/>
                  </a:lnTo>
                  <a:lnTo>
                    <a:pt x="54101" y="3066415"/>
                  </a:lnTo>
                  <a:lnTo>
                    <a:pt x="57022" y="2994914"/>
                  </a:lnTo>
                  <a:lnTo>
                    <a:pt x="66167" y="2928112"/>
                  </a:lnTo>
                  <a:lnTo>
                    <a:pt x="86868" y="2864992"/>
                  </a:lnTo>
                  <a:lnTo>
                    <a:pt x="105028" y="2830829"/>
                  </a:lnTo>
                  <a:lnTo>
                    <a:pt x="159003" y="2790698"/>
                  </a:lnTo>
                  <a:lnTo>
                    <a:pt x="191977" y="2790698"/>
                  </a:lnTo>
                  <a:lnTo>
                    <a:pt x="191007" y="2785364"/>
                  </a:lnTo>
                  <a:lnTo>
                    <a:pt x="190119" y="2779903"/>
                  </a:lnTo>
                  <a:lnTo>
                    <a:pt x="250444" y="2778505"/>
                  </a:lnTo>
                  <a:lnTo>
                    <a:pt x="505901" y="2778505"/>
                  </a:lnTo>
                  <a:lnTo>
                    <a:pt x="497077" y="2763392"/>
                  </a:lnTo>
                  <a:lnTo>
                    <a:pt x="466597" y="2722879"/>
                  </a:lnTo>
                  <a:lnTo>
                    <a:pt x="431292" y="2697479"/>
                  </a:lnTo>
                  <a:lnTo>
                    <a:pt x="394588" y="2675128"/>
                  </a:lnTo>
                  <a:lnTo>
                    <a:pt x="328930" y="2654808"/>
                  </a:lnTo>
                  <a:lnTo>
                    <a:pt x="263270" y="2645664"/>
                  </a:lnTo>
                  <a:lnTo>
                    <a:pt x="213359" y="2642616"/>
                  </a:lnTo>
                  <a:lnTo>
                    <a:pt x="165607" y="2641980"/>
                  </a:lnTo>
                  <a:lnTo>
                    <a:pt x="152145" y="2516378"/>
                  </a:lnTo>
                  <a:lnTo>
                    <a:pt x="145414" y="2341372"/>
                  </a:lnTo>
                  <a:lnTo>
                    <a:pt x="146557" y="2170811"/>
                  </a:lnTo>
                  <a:lnTo>
                    <a:pt x="156082" y="1939289"/>
                  </a:lnTo>
                  <a:lnTo>
                    <a:pt x="171322" y="1709547"/>
                  </a:lnTo>
                  <a:lnTo>
                    <a:pt x="189483" y="1419860"/>
                  </a:lnTo>
                  <a:lnTo>
                    <a:pt x="201040" y="1122552"/>
                  </a:lnTo>
                  <a:lnTo>
                    <a:pt x="203962" y="806958"/>
                  </a:lnTo>
                  <a:lnTo>
                    <a:pt x="195325" y="487425"/>
                  </a:lnTo>
                  <a:lnTo>
                    <a:pt x="175387" y="167004"/>
                  </a:lnTo>
                  <a:lnTo>
                    <a:pt x="159286" y="0"/>
                  </a:lnTo>
                  <a:close/>
                </a:path>
                <a:path w="638810" h="5541010">
                  <a:moveTo>
                    <a:pt x="191977" y="2790698"/>
                  </a:moveTo>
                  <a:lnTo>
                    <a:pt x="159003" y="2790698"/>
                  </a:lnTo>
                  <a:lnTo>
                    <a:pt x="178307" y="2852801"/>
                  </a:lnTo>
                  <a:lnTo>
                    <a:pt x="203581" y="2916809"/>
                  </a:lnTo>
                  <a:lnTo>
                    <a:pt x="229615" y="2974975"/>
                  </a:lnTo>
                  <a:lnTo>
                    <a:pt x="260095" y="3026664"/>
                  </a:lnTo>
                  <a:lnTo>
                    <a:pt x="294639" y="3069336"/>
                  </a:lnTo>
                  <a:lnTo>
                    <a:pt x="331343" y="3102991"/>
                  </a:lnTo>
                  <a:lnTo>
                    <a:pt x="369315" y="3122295"/>
                  </a:lnTo>
                  <a:lnTo>
                    <a:pt x="416178" y="3128772"/>
                  </a:lnTo>
                  <a:lnTo>
                    <a:pt x="451484" y="3120136"/>
                  </a:lnTo>
                  <a:lnTo>
                    <a:pt x="510158" y="3076321"/>
                  </a:lnTo>
                  <a:lnTo>
                    <a:pt x="532383" y="3044316"/>
                  </a:lnTo>
                  <a:lnTo>
                    <a:pt x="546988" y="2999359"/>
                  </a:lnTo>
                  <a:lnTo>
                    <a:pt x="547280" y="2996311"/>
                  </a:lnTo>
                  <a:lnTo>
                    <a:pt x="376046" y="2996311"/>
                  </a:lnTo>
                  <a:lnTo>
                    <a:pt x="344424" y="2993009"/>
                  </a:lnTo>
                  <a:lnTo>
                    <a:pt x="295275" y="2972689"/>
                  </a:lnTo>
                  <a:lnTo>
                    <a:pt x="286993" y="2965830"/>
                  </a:lnTo>
                  <a:lnTo>
                    <a:pt x="284988" y="2965830"/>
                  </a:lnTo>
                  <a:lnTo>
                    <a:pt x="284480" y="2963037"/>
                  </a:lnTo>
                  <a:lnTo>
                    <a:pt x="278256" y="2958465"/>
                  </a:lnTo>
                  <a:lnTo>
                    <a:pt x="262508" y="2941192"/>
                  </a:lnTo>
                  <a:lnTo>
                    <a:pt x="253846" y="2931541"/>
                  </a:lnTo>
                  <a:lnTo>
                    <a:pt x="251840" y="2931541"/>
                  </a:lnTo>
                  <a:lnTo>
                    <a:pt x="250825" y="2926079"/>
                  </a:lnTo>
                  <a:lnTo>
                    <a:pt x="248665" y="2923540"/>
                  </a:lnTo>
                  <a:lnTo>
                    <a:pt x="235869" y="2900679"/>
                  </a:lnTo>
                  <a:lnTo>
                    <a:pt x="232028" y="2900679"/>
                  </a:lnTo>
                  <a:lnTo>
                    <a:pt x="231139" y="2895219"/>
                  </a:lnTo>
                  <a:lnTo>
                    <a:pt x="224789" y="2879216"/>
                  </a:lnTo>
                  <a:lnTo>
                    <a:pt x="220852" y="2877058"/>
                  </a:lnTo>
                  <a:lnTo>
                    <a:pt x="214121" y="2858262"/>
                  </a:lnTo>
                  <a:lnTo>
                    <a:pt x="213613" y="2855467"/>
                  </a:lnTo>
                  <a:lnTo>
                    <a:pt x="212725" y="2850007"/>
                  </a:lnTo>
                  <a:lnTo>
                    <a:pt x="204215" y="2831465"/>
                  </a:lnTo>
                  <a:lnTo>
                    <a:pt x="202819" y="2823210"/>
                  </a:lnTo>
                  <a:lnTo>
                    <a:pt x="196850" y="2798572"/>
                  </a:lnTo>
                  <a:lnTo>
                    <a:pt x="192912" y="2796413"/>
                  </a:lnTo>
                  <a:lnTo>
                    <a:pt x="191977" y="2790698"/>
                  </a:lnTo>
                  <a:close/>
                </a:path>
                <a:path w="638810" h="5541010">
                  <a:moveTo>
                    <a:pt x="505901" y="2778505"/>
                  </a:moveTo>
                  <a:lnTo>
                    <a:pt x="250444" y="2778505"/>
                  </a:lnTo>
                  <a:lnTo>
                    <a:pt x="305688" y="2780665"/>
                  </a:lnTo>
                  <a:lnTo>
                    <a:pt x="369062" y="2787269"/>
                  </a:lnTo>
                  <a:lnTo>
                    <a:pt x="432943" y="2807970"/>
                  </a:lnTo>
                  <a:lnTo>
                    <a:pt x="469264" y="2827528"/>
                  </a:lnTo>
                  <a:lnTo>
                    <a:pt x="501395" y="2856357"/>
                  </a:lnTo>
                  <a:lnTo>
                    <a:pt x="501903" y="2859024"/>
                  </a:lnTo>
                  <a:lnTo>
                    <a:pt x="498856" y="2873755"/>
                  </a:lnTo>
                  <a:lnTo>
                    <a:pt x="474090" y="2934716"/>
                  </a:lnTo>
                  <a:lnTo>
                    <a:pt x="442468" y="2965450"/>
                  </a:lnTo>
                  <a:lnTo>
                    <a:pt x="407288" y="2985389"/>
                  </a:lnTo>
                  <a:lnTo>
                    <a:pt x="376046" y="2996311"/>
                  </a:lnTo>
                  <a:lnTo>
                    <a:pt x="547280" y="2996311"/>
                  </a:lnTo>
                  <a:lnTo>
                    <a:pt x="551688" y="2950210"/>
                  </a:lnTo>
                  <a:lnTo>
                    <a:pt x="550671" y="2899283"/>
                  </a:lnTo>
                  <a:lnTo>
                    <a:pt x="546100" y="2883027"/>
                  </a:lnTo>
                  <a:lnTo>
                    <a:pt x="544199" y="2871470"/>
                  </a:lnTo>
                  <a:lnTo>
                    <a:pt x="513080" y="2871470"/>
                  </a:lnTo>
                  <a:lnTo>
                    <a:pt x="512699" y="2868676"/>
                  </a:lnTo>
                  <a:lnTo>
                    <a:pt x="543739" y="2868676"/>
                  </a:lnTo>
                  <a:lnTo>
                    <a:pt x="542925" y="2863723"/>
                  </a:lnTo>
                  <a:lnTo>
                    <a:pt x="522731" y="2807335"/>
                  </a:lnTo>
                  <a:lnTo>
                    <a:pt x="505901" y="2778505"/>
                  </a:lnTo>
                  <a:close/>
                </a:path>
                <a:path w="638810" h="5541010">
                  <a:moveTo>
                    <a:pt x="286765" y="2965577"/>
                  </a:moveTo>
                  <a:lnTo>
                    <a:pt x="284988" y="2965830"/>
                  </a:lnTo>
                  <a:lnTo>
                    <a:pt x="286993" y="2965830"/>
                  </a:lnTo>
                  <a:lnTo>
                    <a:pt x="286765" y="2965577"/>
                  </a:lnTo>
                  <a:close/>
                </a:path>
                <a:path w="638810" h="5541010">
                  <a:moveTo>
                    <a:pt x="253619" y="2931287"/>
                  </a:moveTo>
                  <a:lnTo>
                    <a:pt x="251840" y="2931541"/>
                  </a:lnTo>
                  <a:lnTo>
                    <a:pt x="253846" y="2931541"/>
                  </a:lnTo>
                  <a:lnTo>
                    <a:pt x="253619" y="2931287"/>
                  </a:lnTo>
                  <a:close/>
                </a:path>
                <a:path w="638810" h="5541010">
                  <a:moveTo>
                    <a:pt x="235584" y="2900172"/>
                  </a:moveTo>
                  <a:lnTo>
                    <a:pt x="232028" y="2900679"/>
                  </a:lnTo>
                  <a:lnTo>
                    <a:pt x="235869" y="2900679"/>
                  </a:lnTo>
                  <a:lnTo>
                    <a:pt x="235584" y="2900172"/>
                  </a:lnTo>
                  <a:close/>
                </a:path>
                <a:path w="638810" h="5541010">
                  <a:moveTo>
                    <a:pt x="543739" y="2868676"/>
                  </a:moveTo>
                  <a:lnTo>
                    <a:pt x="512699" y="2868676"/>
                  </a:lnTo>
                  <a:lnTo>
                    <a:pt x="513080" y="2871470"/>
                  </a:lnTo>
                  <a:lnTo>
                    <a:pt x="514857" y="2871089"/>
                  </a:lnTo>
                  <a:lnTo>
                    <a:pt x="544136" y="2871089"/>
                  </a:lnTo>
                  <a:lnTo>
                    <a:pt x="543739" y="2868676"/>
                  </a:lnTo>
                  <a:close/>
                </a:path>
                <a:path w="638810" h="5541010">
                  <a:moveTo>
                    <a:pt x="544136" y="2871089"/>
                  </a:moveTo>
                  <a:lnTo>
                    <a:pt x="514857" y="2871089"/>
                  </a:lnTo>
                  <a:lnTo>
                    <a:pt x="513080" y="2871470"/>
                  </a:lnTo>
                  <a:lnTo>
                    <a:pt x="544199" y="2871470"/>
                  </a:lnTo>
                  <a:lnTo>
                    <a:pt x="544136" y="2871089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3743" y="5201414"/>
              <a:ext cx="3171444" cy="16565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270" y="5415407"/>
              <a:ext cx="265556" cy="2708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690" y="5792914"/>
              <a:ext cx="1963749" cy="1065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4929" y="5254129"/>
              <a:ext cx="1277467" cy="12687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677" y="2308098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09642" y="3120134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L’organisation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9614" y="23732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1293" y="2311717"/>
            <a:ext cx="697230" cy="1181735"/>
            <a:chOff x="3491293" y="2311717"/>
            <a:chExt cx="697230" cy="1181735"/>
          </a:xfrm>
        </p:grpSpPr>
        <p:sp>
          <p:nvSpPr>
            <p:cNvPr id="14" name="object 14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654"/>
                  </a:lnTo>
                  <a:lnTo>
                    <a:pt x="124967" y="51307"/>
                  </a:lnTo>
                  <a:lnTo>
                    <a:pt x="64262" y="96012"/>
                  </a:lnTo>
                  <a:lnTo>
                    <a:pt x="20574" y="151637"/>
                  </a:lnTo>
                  <a:lnTo>
                    <a:pt x="0" y="218947"/>
                  </a:lnTo>
                  <a:lnTo>
                    <a:pt x="0" y="253491"/>
                  </a:lnTo>
                  <a:lnTo>
                    <a:pt x="20574" y="322579"/>
                  </a:lnTo>
                  <a:lnTo>
                    <a:pt x="63118" y="384047"/>
                  </a:lnTo>
                  <a:lnTo>
                    <a:pt x="91948" y="412368"/>
                  </a:lnTo>
                  <a:lnTo>
                    <a:pt x="124967" y="436879"/>
                  </a:lnTo>
                  <a:lnTo>
                    <a:pt x="159130" y="456945"/>
                  </a:lnTo>
                  <a:lnTo>
                    <a:pt x="197357" y="473837"/>
                  </a:lnTo>
                  <a:lnTo>
                    <a:pt x="237489" y="485775"/>
                  </a:lnTo>
                  <a:lnTo>
                    <a:pt x="278129" y="493521"/>
                  </a:lnTo>
                  <a:lnTo>
                    <a:pt x="319404" y="496824"/>
                  </a:lnTo>
                  <a:lnTo>
                    <a:pt x="361823" y="496824"/>
                  </a:lnTo>
                  <a:lnTo>
                    <a:pt x="404240" y="491489"/>
                  </a:lnTo>
                  <a:lnTo>
                    <a:pt x="451357" y="479043"/>
                  </a:lnTo>
                  <a:lnTo>
                    <a:pt x="495045" y="462279"/>
                  </a:lnTo>
                  <a:lnTo>
                    <a:pt x="535051" y="441197"/>
                  </a:lnTo>
                  <a:lnTo>
                    <a:pt x="571626" y="415670"/>
                  </a:lnTo>
                  <a:lnTo>
                    <a:pt x="606425" y="387350"/>
                  </a:lnTo>
                  <a:lnTo>
                    <a:pt x="648842" y="340867"/>
                  </a:lnTo>
                  <a:lnTo>
                    <a:pt x="648842" y="337438"/>
                  </a:lnTo>
                  <a:lnTo>
                    <a:pt x="645921" y="336041"/>
                  </a:lnTo>
                  <a:lnTo>
                    <a:pt x="640588" y="336041"/>
                  </a:lnTo>
                  <a:lnTo>
                    <a:pt x="637666" y="337438"/>
                  </a:lnTo>
                  <a:lnTo>
                    <a:pt x="634745" y="338454"/>
                  </a:lnTo>
                  <a:lnTo>
                    <a:pt x="633476" y="339343"/>
                  </a:lnTo>
                  <a:lnTo>
                    <a:pt x="608711" y="367664"/>
                  </a:lnTo>
                  <a:lnTo>
                    <a:pt x="582802" y="393191"/>
                  </a:lnTo>
                  <a:lnTo>
                    <a:pt x="552830" y="417575"/>
                  </a:lnTo>
                  <a:lnTo>
                    <a:pt x="520953" y="438784"/>
                  </a:lnTo>
                  <a:lnTo>
                    <a:pt x="485648" y="457962"/>
                  </a:lnTo>
                  <a:lnTo>
                    <a:pt x="448437" y="472313"/>
                  </a:lnTo>
                  <a:lnTo>
                    <a:pt x="408431" y="482472"/>
                  </a:lnTo>
                  <a:lnTo>
                    <a:pt x="368934" y="488188"/>
                  </a:lnTo>
                  <a:lnTo>
                    <a:pt x="327659" y="489203"/>
                  </a:lnTo>
                  <a:lnTo>
                    <a:pt x="286384" y="485775"/>
                  </a:lnTo>
                  <a:lnTo>
                    <a:pt x="246887" y="478154"/>
                  </a:lnTo>
                  <a:lnTo>
                    <a:pt x="208661" y="465581"/>
                  </a:lnTo>
                  <a:lnTo>
                    <a:pt x="172719" y="450214"/>
                  </a:lnTo>
                  <a:lnTo>
                    <a:pt x="138429" y="431038"/>
                  </a:lnTo>
                  <a:lnTo>
                    <a:pt x="82550" y="382142"/>
                  </a:lnTo>
                  <a:lnTo>
                    <a:pt x="39496" y="321563"/>
                  </a:lnTo>
                  <a:lnTo>
                    <a:pt x="16509" y="254888"/>
                  </a:lnTo>
                  <a:lnTo>
                    <a:pt x="15366" y="218947"/>
                  </a:lnTo>
                  <a:lnTo>
                    <a:pt x="21843" y="184276"/>
                  </a:lnTo>
                  <a:lnTo>
                    <a:pt x="57784" y="120522"/>
                  </a:lnTo>
                  <a:lnTo>
                    <a:pt x="83692" y="92582"/>
                  </a:lnTo>
                  <a:lnTo>
                    <a:pt x="114934" y="69087"/>
                  </a:lnTo>
                  <a:lnTo>
                    <a:pt x="149732" y="48005"/>
                  </a:lnTo>
                  <a:lnTo>
                    <a:pt x="187959" y="31241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2"/>
                  </a:lnTo>
                  <a:lnTo>
                    <a:pt x="394842" y="17779"/>
                  </a:lnTo>
                  <a:lnTo>
                    <a:pt x="434975" y="28828"/>
                  </a:lnTo>
                  <a:lnTo>
                    <a:pt x="471424" y="44703"/>
                  </a:lnTo>
                  <a:lnTo>
                    <a:pt x="506221" y="64769"/>
                  </a:lnTo>
                  <a:lnTo>
                    <a:pt x="562228" y="113791"/>
                  </a:lnTo>
                  <a:lnTo>
                    <a:pt x="589914" y="144906"/>
                  </a:lnTo>
                  <a:lnTo>
                    <a:pt x="612901" y="178562"/>
                  </a:lnTo>
                  <a:lnTo>
                    <a:pt x="629412" y="214629"/>
                  </a:lnTo>
                  <a:lnTo>
                    <a:pt x="638809" y="270255"/>
                  </a:lnTo>
                  <a:lnTo>
                    <a:pt x="634745" y="298068"/>
                  </a:lnTo>
                  <a:lnTo>
                    <a:pt x="606425" y="349503"/>
                  </a:lnTo>
                  <a:lnTo>
                    <a:pt x="559307" y="387350"/>
                  </a:lnTo>
                  <a:lnTo>
                    <a:pt x="530987" y="402208"/>
                  </a:lnTo>
                  <a:lnTo>
                    <a:pt x="530987" y="403225"/>
                  </a:lnTo>
                  <a:lnTo>
                    <a:pt x="529208" y="403225"/>
                  </a:lnTo>
                  <a:lnTo>
                    <a:pt x="528065" y="404240"/>
                  </a:lnTo>
                  <a:lnTo>
                    <a:pt x="525017" y="405638"/>
                  </a:lnTo>
                  <a:lnTo>
                    <a:pt x="523875" y="407542"/>
                  </a:lnTo>
                  <a:lnTo>
                    <a:pt x="523875" y="408939"/>
                  </a:lnTo>
                  <a:lnTo>
                    <a:pt x="525017" y="409955"/>
                  </a:lnTo>
                  <a:lnTo>
                    <a:pt x="528065" y="410844"/>
                  </a:lnTo>
                  <a:lnTo>
                    <a:pt x="532129" y="410844"/>
                  </a:lnTo>
                  <a:lnTo>
                    <a:pt x="592201" y="377316"/>
                  </a:lnTo>
                  <a:lnTo>
                    <a:pt x="634745" y="331724"/>
                  </a:lnTo>
                  <a:lnTo>
                    <a:pt x="655319" y="277875"/>
                  </a:lnTo>
                  <a:lnTo>
                    <a:pt x="655319" y="249174"/>
                  </a:lnTo>
                  <a:lnTo>
                    <a:pt x="634745" y="185292"/>
                  </a:lnTo>
                  <a:lnTo>
                    <a:pt x="589914" y="121919"/>
                  </a:lnTo>
                  <a:lnTo>
                    <a:pt x="559307" y="89280"/>
                  </a:lnTo>
                  <a:lnTo>
                    <a:pt x="523875" y="61467"/>
                  </a:lnTo>
                  <a:lnTo>
                    <a:pt x="487933" y="40258"/>
                  </a:lnTo>
                  <a:lnTo>
                    <a:pt x="448437" y="22605"/>
                  </a:lnTo>
                  <a:lnTo>
                    <a:pt x="407162" y="10032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2"/>
                  </a:lnTo>
                  <a:lnTo>
                    <a:pt x="448437" y="22605"/>
                  </a:lnTo>
                  <a:lnTo>
                    <a:pt x="487933" y="40258"/>
                  </a:lnTo>
                  <a:lnTo>
                    <a:pt x="523875" y="61467"/>
                  </a:lnTo>
                  <a:lnTo>
                    <a:pt x="559307" y="89280"/>
                  </a:lnTo>
                  <a:lnTo>
                    <a:pt x="589914" y="121919"/>
                  </a:lnTo>
                  <a:lnTo>
                    <a:pt x="615823" y="155066"/>
                  </a:lnTo>
                  <a:lnTo>
                    <a:pt x="648842" y="216534"/>
                  </a:lnTo>
                  <a:lnTo>
                    <a:pt x="655319" y="249174"/>
                  </a:lnTo>
                  <a:lnTo>
                    <a:pt x="655319" y="277875"/>
                  </a:lnTo>
                  <a:lnTo>
                    <a:pt x="634745" y="331724"/>
                  </a:lnTo>
                  <a:lnTo>
                    <a:pt x="592201" y="377316"/>
                  </a:lnTo>
                  <a:lnTo>
                    <a:pt x="535051" y="409955"/>
                  </a:lnTo>
                  <a:lnTo>
                    <a:pt x="532129" y="410844"/>
                  </a:lnTo>
                  <a:lnTo>
                    <a:pt x="528065" y="410844"/>
                  </a:lnTo>
                  <a:lnTo>
                    <a:pt x="528065" y="404240"/>
                  </a:lnTo>
                  <a:lnTo>
                    <a:pt x="529208" y="403225"/>
                  </a:lnTo>
                  <a:lnTo>
                    <a:pt x="530987" y="403225"/>
                  </a:lnTo>
                  <a:lnTo>
                    <a:pt x="530987" y="402208"/>
                  </a:lnTo>
                  <a:lnTo>
                    <a:pt x="532129" y="402208"/>
                  </a:lnTo>
                  <a:lnTo>
                    <a:pt x="585724" y="369569"/>
                  </a:lnTo>
                  <a:lnTo>
                    <a:pt x="624077" y="323976"/>
                  </a:lnTo>
                  <a:lnTo>
                    <a:pt x="638809" y="270255"/>
                  </a:lnTo>
                  <a:lnTo>
                    <a:pt x="637666" y="242442"/>
                  </a:lnTo>
                  <a:lnTo>
                    <a:pt x="612901" y="178562"/>
                  </a:lnTo>
                  <a:lnTo>
                    <a:pt x="589914" y="144906"/>
                  </a:lnTo>
                  <a:lnTo>
                    <a:pt x="562228" y="113791"/>
                  </a:lnTo>
                  <a:lnTo>
                    <a:pt x="506221" y="64769"/>
                  </a:lnTo>
                  <a:lnTo>
                    <a:pt x="471424" y="44703"/>
                  </a:lnTo>
                  <a:lnTo>
                    <a:pt x="434975" y="28828"/>
                  </a:lnTo>
                  <a:lnTo>
                    <a:pt x="394842" y="17779"/>
                  </a:lnTo>
                  <a:lnTo>
                    <a:pt x="355345" y="10032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241"/>
                  </a:lnTo>
                  <a:lnTo>
                    <a:pt x="149732" y="48005"/>
                  </a:lnTo>
                  <a:lnTo>
                    <a:pt x="114934" y="69087"/>
                  </a:lnTo>
                  <a:lnTo>
                    <a:pt x="83692" y="92582"/>
                  </a:lnTo>
                  <a:lnTo>
                    <a:pt x="57784" y="120522"/>
                  </a:lnTo>
                  <a:lnTo>
                    <a:pt x="21843" y="184276"/>
                  </a:lnTo>
                  <a:lnTo>
                    <a:pt x="15366" y="218947"/>
                  </a:lnTo>
                  <a:lnTo>
                    <a:pt x="16509" y="254888"/>
                  </a:lnTo>
                  <a:lnTo>
                    <a:pt x="39496" y="321563"/>
                  </a:lnTo>
                  <a:lnTo>
                    <a:pt x="82550" y="382142"/>
                  </a:lnTo>
                  <a:lnTo>
                    <a:pt x="138429" y="431038"/>
                  </a:lnTo>
                  <a:lnTo>
                    <a:pt x="172719" y="450214"/>
                  </a:lnTo>
                  <a:lnTo>
                    <a:pt x="208661" y="465581"/>
                  </a:lnTo>
                  <a:lnTo>
                    <a:pt x="246887" y="478154"/>
                  </a:lnTo>
                  <a:lnTo>
                    <a:pt x="286384" y="485775"/>
                  </a:lnTo>
                  <a:lnTo>
                    <a:pt x="327659" y="489203"/>
                  </a:lnTo>
                  <a:lnTo>
                    <a:pt x="368934" y="488188"/>
                  </a:lnTo>
                  <a:lnTo>
                    <a:pt x="408431" y="482472"/>
                  </a:lnTo>
                  <a:lnTo>
                    <a:pt x="448437" y="472313"/>
                  </a:lnTo>
                  <a:lnTo>
                    <a:pt x="485648" y="457962"/>
                  </a:lnTo>
                  <a:lnTo>
                    <a:pt x="520953" y="438784"/>
                  </a:lnTo>
                  <a:lnTo>
                    <a:pt x="552830" y="417575"/>
                  </a:lnTo>
                  <a:lnTo>
                    <a:pt x="582802" y="393191"/>
                  </a:lnTo>
                  <a:lnTo>
                    <a:pt x="633476" y="339343"/>
                  </a:lnTo>
                  <a:lnTo>
                    <a:pt x="634745" y="338454"/>
                  </a:lnTo>
                  <a:lnTo>
                    <a:pt x="637666" y="337438"/>
                  </a:lnTo>
                  <a:lnTo>
                    <a:pt x="640588" y="336041"/>
                  </a:lnTo>
                  <a:lnTo>
                    <a:pt x="643001" y="336041"/>
                  </a:lnTo>
                  <a:lnTo>
                    <a:pt x="645921" y="336041"/>
                  </a:lnTo>
                  <a:lnTo>
                    <a:pt x="648842" y="337438"/>
                  </a:lnTo>
                  <a:lnTo>
                    <a:pt x="648842" y="338454"/>
                  </a:lnTo>
                  <a:lnTo>
                    <a:pt x="648842" y="340867"/>
                  </a:lnTo>
                  <a:lnTo>
                    <a:pt x="606425" y="387350"/>
                  </a:lnTo>
                  <a:lnTo>
                    <a:pt x="571626" y="415670"/>
                  </a:lnTo>
                  <a:lnTo>
                    <a:pt x="535051" y="441197"/>
                  </a:lnTo>
                  <a:lnTo>
                    <a:pt x="495045" y="462279"/>
                  </a:lnTo>
                  <a:lnTo>
                    <a:pt x="451357" y="479043"/>
                  </a:lnTo>
                  <a:lnTo>
                    <a:pt x="404240" y="491489"/>
                  </a:lnTo>
                  <a:lnTo>
                    <a:pt x="361823" y="496824"/>
                  </a:lnTo>
                  <a:lnTo>
                    <a:pt x="319404" y="496824"/>
                  </a:lnTo>
                  <a:lnTo>
                    <a:pt x="278129" y="493521"/>
                  </a:lnTo>
                  <a:lnTo>
                    <a:pt x="237489" y="485775"/>
                  </a:lnTo>
                  <a:lnTo>
                    <a:pt x="197357" y="473837"/>
                  </a:lnTo>
                  <a:lnTo>
                    <a:pt x="159130" y="456945"/>
                  </a:lnTo>
                  <a:lnTo>
                    <a:pt x="124967" y="436879"/>
                  </a:lnTo>
                  <a:lnTo>
                    <a:pt x="91948" y="412368"/>
                  </a:lnTo>
                  <a:lnTo>
                    <a:pt x="63118" y="384047"/>
                  </a:lnTo>
                  <a:lnTo>
                    <a:pt x="20574" y="322579"/>
                  </a:lnTo>
                  <a:lnTo>
                    <a:pt x="0" y="253491"/>
                  </a:lnTo>
                  <a:lnTo>
                    <a:pt x="0" y="218947"/>
                  </a:lnTo>
                  <a:lnTo>
                    <a:pt x="20574" y="151637"/>
                  </a:lnTo>
                  <a:lnTo>
                    <a:pt x="64262" y="96012"/>
                  </a:lnTo>
                  <a:lnTo>
                    <a:pt x="124967" y="51307"/>
                  </a:lnTo>
                  <a:lnTo>
                    <a:pt x="160274" y="33654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9677" y="2984753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09642" y="3737866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L’application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9614" y="30507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92245" y="2990850"/>
            <a:ext cx="655320" cy="495300"/>
            <a:chOff x="3492245" y="2990850"/>
            <a:chExt cx="655320" cy="495300"/>
          </a:xfrm>
        </p:grpSpPr>
        <p:sp>
          <p:nvSpPr>
            <p:cNvPr id="20" name="object 20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4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7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7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9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4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7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70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4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7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7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4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69614" y="4405071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20565" y="1635797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509642" y="1688688"/>
            <a:ext cx="3928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L’équipe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0502" y="1700643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92245" y="1641004"/>
            <a:ext cx="657225" cy="497205"/>
            <a:chOff x="3491357" y="1563497"/>
            <a:chExt cx="657225" cy="497205"/>
          </a:xfrm>
        </p:grpSpPr>
        <p:sp>
          <p:nvSpPr>
            <p:cNvPr id="44" name="object 44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0" name="object 46">
            <a:extLst>
              <a:ext uri="{FF2B5EF4-FFF2-40B4-BE49-F238E27FC236}">
                <a16:creationId xmlns:a16="http://schemas.microsoft.com/office/drawing/2014/main" id="{7204CE91-081D-1735-E24C-856089FF1D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88500201-504B-D72D-0674-18F439C57FCD}"/>
              </a:ext>
            </a:extLst>
          </p:cNvPr>
          <p:cNvSpPr/>
          <p:nvPr/>
        </p:nvSpPr>
        <p:spPr>
          <a:xfrm>
            <a:off x="3547808" y="3654932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42">
            <a:extLst>
              <a:ext uri="{FF2B5EF4-FFF2-40B4-BE49-F238E27FC236}">
                <a16:creationId xmlns:a16="http://schemas.microsoft.com/office/drawing/2014/main" id="{52BBB865-374C-8B84-B429-91889D3529F8}"/>
              </a:ext>
            </a:extLst>
          </p:cNvPr>
          <p:cNvSpPr txBox="1"/>
          <p:nvPr/>
        </p:nvSpPr>
        <p:spPr>
          <a:xfrm>
            <a:off x="3797745" y="371977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grpSp>
        <p:nvGrpSpPr>
          <p:cNvPr id="54" name="object 43">
            <a:extLst>
              <a:ext uri="{FF2B5EF4-FFF2-40B4-BE49-F238E27FC236}">
                <a16:creationId xmlns:a16="http://schemas.microsoft.com/office/drawing/2014/main" id="{58CFE5AF-8E34-14E8-7B08-107D37E252BA}"/>
              </a:ext>
            </a:extLst>
          </p:cNvPr>
          <p:cNvGrpSpPr/>
          <p:nvPr/>
        </p:nvGrpSpPr>
        <p:grpSpPr>
          <a:xfrm>
            <a:off x="3519488" y="3660139"/>
            <a:ext cx="657225" cy="497205"/>
            <a:chOff x="3491357" y="1563497"/>
            <a:chExt cx="657225" cy="497205"/>
          </a:xfrm>
        </p:grpSpPr>
        <p:sp>
          <p:nvSpPr>
            <p:cNvPr id="55" name="object 44">
              <a:extLst>
                <a:ext uri="{FF2B5EF4-FFF2-40B4-BE49-F238E27FC236}">
                  <a16:creationId xmlns:a16="http://schemas.microsoft.com/office/drawing/2014/main" id="{D3969432-C465-587E-24E1-6C32B47D95A6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45">
              <a:extLst>
                <a:ext uri="{FF2B5EF4-FFF2-40B4-BE49-F238E27FC236}">
                  <a16:creationId xmlns:a16="http://schemas.microsoft.com/office/drawing/2014/main" id="{8C322CB3-ADC0-B431-51E0-651A4B14FC35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7" name="object 42">
            <a:extLst>
              <a:ext uri="{FF2B5EF4-FFF2-40B4-BE49-F238E27FC236}">
                <a16:creationId xmlns:a16="http://schemas.microsoft.com/office/drawing/2014/main" id="{C377ED01-A465-E8D9-0A86-1DA45188361F}"/>
              </a:ext>
            </a:extLst>
          </p:cNvPr>
          <p:cNvSpPr txBox="1"/>
          <p:nvPr/>
        </p:nvSpPr>
        <p:spPr>
          <a:xfrm>
            <a:off x="3785264" y="3713682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1">
            <a:extLst>
              <a:ext uri="{FF2B5EF4-FFF2-40B4-BE49-F238E27FC236}">
                <a16:creationId xmlns:a16="http://schemas.microsoft.com/office/drawing/2014/main" id="{A11AFE37-3A43-26CE-DAA0-B0B03CE1B628}"/>
              </a:ext>
            </a:extLst>
          </p:cNvPr>
          <p:cNvSpPr txBox="1"/>
          <p:nvPr/>
        </p:nvSpPr>
        <p:spPr>
          <a:xfrm>
            <a:off x="4514347" y="2388360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Le projet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9" name="object 17">
            <a:extLst>
              <a:ext uri="{FF2B5EF4-FFF2-40B4-BE49-F238E27FC236}">
                <a16:creationId xmlns:a16="http://schemas.microsoft.com/office/drawing/2014/main" id="{12D41B48-9E5A-E981-F1F9-650132D8DA0D}"/>
              </a:ext>
            </a:extLst>
          </p:cNvPr>
          <p:cNvSpPr txBox="1"/>
          <p:nvPr/>
        </p:nvSpPr>
        <p:spPr>
          <a:xfrm>
            <a:off x="4509642" y="4402200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Difficultés rencontrés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D61F0B7A-BCC6-69B0-3F20-8C6F9B5C9387}"/>
              </a:ext>
            </a:extLst>
          </p:cNvPr>
          <p:cNvSpPr/>
          <p:nvPr/>
        </p:nvSpPr>
        <p:spPr>
          <a:xfrm>
            <a:off x="3564736" y="4319014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2" name="object 43">
            <a:extLst>
              <a:ext uri="{FF2B5EF4-FFF2-40B4-BE49-F238E27FC236}">
                <a16:creationId xmlns:a16="http://schemas.microsoft.com/office/drawing/2014/main" id="{70F5AD82-662A-AF8B-588A-ECF87C1DF5C7}"/>
              </a:ext>
            </a:extLst>
          </p:cNvPr>
          <p:cNvGrpSpPr/>
          <p:nvPr/>
        </p:nvGrpSpPr>
        <p:grpSpPr>
          <a:xfrm>
            <a:off x="3536416" y="4324221"/>
            <a:ext cx="657225" cy="497205"/>
            <a:chOff x="3491357" y="1563497"/>
            <a:chExt cx="657225" cy="497205"/>
          </a:xfrm>
        </p:grpSpPr>
        <p:sp>
          <p:nvSpPr>
            <p:cNvPr id="63" name="object 44">
              <a:extLst>
                <a:ext uri="{FF2B5EF4-FFF2-40B4-BE49-F238E27FC236}">
                  <a16:creationId xmlns:a16="http://schemas.microsoft.com/office/drawing/2014/main" id="{6953A429-2B36-8702-C5FA-4B174E96B21D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45">
              <a:extLst>
                <a:ext uri="{FF2B5EF4-FFF2-40B4-BE49-F238E27FC236}">
                  <a16:creationId xmlns:a16="http://schemas.microsoft.com/office/drawing/2014/main" id="{40C437A9-78E1-91FB-4846-46A1769BDB9F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3" name="object 42">
            <a:extLst>
              <a:ext uri="{FF2B5EF4-FFF2-40B4-BE49-F238E27FC236}">
                <a16:creationId xmlns:a16="http://schemas.microsoft.com/office/drawing/2014/main" id="{6F61531A-94D8-2C20-04DA-C7B2E5DEBC38}"/>
              </a:ext>
            </a:extLst>
          </p:cNvPr>
          <p:cNvSpPr txBox="1"/>
          <p:nvPr/>
        </p:nvSpPr>
        <p:spPr>
          <a:xfrm>
            <a:off x="3950145" y="387217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42">
            <a:extLst>
              <a:ext uri="{FF2B5EF4-FFF2-40B4-BE49-F238E27FC236}">
                <a16:creationId xmlns:a16="http://schemas.microsoft.com/office/drawing/2014/main" id="{80EDCBC5-47BC-522D-CBA8-BAF3697F0559}"/>
              </a:ext>
            </a:extLst>
          </p:cNvPr>
          <p:cNvSpPr txBox="1"/>
          <p:nvPr/>
        </p:nvSpPr>
        <p:spPr>
          <a:xfrm>
            <a:off x="3800203" y="4398975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A1C6976A-9255-4FBF-07CE-8B6D0B9DB12F}"/>
              </a:ext>
            </a:extLst>
          </p:cNvPr>
          <p:cNvSpPr/>
          <p:nvPr/>
        </p:nvSpPr>
        <p:spPr>
          <a:xfrm>
            <a:off x="3581359" y="4983096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7" name="object 43">
            <a:extLst>
              <a:ext uri="{FF2B5EF4-FFF2-40B4-BE49-F238E27FC236}">
                <a16:creationId xmlns:a16="http://schemas.microsoft.com/office/drawing/2014/main" id="{6E8A7B0F-8006-CAEE-E4C0-A353A8ADDD9E}"/>
              </a:ext>
            </a:extLst>
          </p:cNvPr>
          <p:cNvGrpSpPr/>
          <p:nvPr/>
        </p:nvGrpSpPr>
        <p:grpSpPr>
          <a:xfrm>
            <a:off x="3553039" y="4988303"/>
            <a:ext cx="657225" cy="497205"/>
            <a:chOff x="3491357" y="1563497"/>
            <a:chExt cx="657225" cy="497205"/>
          </a:xfrm>
        </p:grpSpPr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124EBE73-75B4-DCE0-38DA-96C68EFECD7F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AD636F4A-4C4C-27AC-C7FA-C371A6893FA9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42">
            <a:extLst>
              <a:ext uri="{FF2B5EF4-FFF2-40B4-BE49-F238E27FC236}">
                <a16:creationId xmlns:a16="http://schemas.microsoft.com/office/drawing/2014/main" id="{C87E9D10-B5CB-5BCD-17A6-1EF4ECCEA3F0}"/>
              </a:ext>
            </a:extLst>
          </p:cNvPr>
          <p:cNvSpPr txBox="1"/>
          <p:nvPr/>
        </p:nvSpPr>
        <p:spPr>
          <a:xfrm>
            <a:off x="3816826" y="5063057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09F7F3CA-FCBD-7470-A440-2FDEDE36F10B}"/>
              </a:ext>
            </a:extLst>
          </p:cNvPr>
          <p:cNvSpPr txBox="1"/>
          <p:nvPr/>
        </p:nvSpPr>
        <p:spPr>
          <a:xfrm>
            <a:off x="4472146" y="5094682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Pour aller plus loin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L’équipe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222" y="2438400"/>
            <a:ext cx="8436610" cy="360098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Pauline </a:t>
            </a:r>
            <a:r>
              <a:rPr lang="fr-FR" dirty="0" err="1"/>
              <a:t>Fadda</a:t>
            </a:r>
            <a:r>
              <a:rPr lang="fr-FR" dirty="0"/>
              <a:t> – Sopra Steria Lille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Arno Jacquet – Sopra Steria Lyon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Gwen </a:t>
            </a:r>
            <a:r>
              <a:rPr lang="fr-FR" dirty="0" err="1"/>
              <a:t>Kermorgant</a:t>
            </a:r>
            <a:r>
              <a:rPr lang="fr-FR" dirty="0"/>
              <a:t> – Sopra Steria Nantes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Jean </a:t>
            </a:r>
            <a:r>
              <a:rPr lang="fr-FR" dirty="0" err="1"/>
              <a:t>Huret</a:t>
            </a:r>
            <a:r>
              <a:rPr lang="fr-FR" dirty="0"/>
              <a:t> – Sopra Steria Nantes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2050" name="Picture 2" descr="Le team building en Provence |">
            <a:extLst>
              <a:ext uri="{FF2B5EF4-FFF2-40B4-BE49-F238E27FC236}">
                <a16:creationId xmlns:a16="http://schemas.microsoft.com/office/drawing/2014/main" id="{AF54B03D-E7F6-7D87-1DFF-C770A6F4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1490008"/>
            <a:ext cx="8436610" cy="63709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Développer une application python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Stocker des questions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Afficher des QCM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les QCM 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Sur VM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Dépôt GIT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Automatisation sur Jenkins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Tests unitaires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Contrôle qualité du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Archiver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Visualiser le résultat</a:t>
            </a:r>
          </a:p>
          <a:p>
            <a:pPr lvl="1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Déploiement de l’application sur Ansible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3074" name="Picture 2" descr="Python Logo : histoire, signification de l'emblème">
            <a:extLst>
              <a:ext uri="{FF2B5EF4-FFF2-40B4-BE49-F238E27FC236}">
                <a16:creationId xmlns:a16="http://schemas.microsoft.com/office/drawing/2014/main" id="{6F266732-9B37-B512-E80A-C5123DF5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3462"/>
          <a:stretch/>
        </p:blipFill>
        <p:spPr bwMode="auto">
          <a:xfrm>
            <a:off x="6044721" y="1311136"/>
            <a:ext cx="103887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et symbole, sens, histoire, PNG, marque">
            <a:extLst>
              <a:ext uri="{FF2B5EF4-FFF2-40B4-BE49-F238E27FC236}">
                <a16:creationId xmlns:a16="http://schemas.microsoft.com/office/drawing/2014/main" id="{263B162E-62A6-62EF-6147-1ED4797D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2" y="2675336"/>
            <a:ext cx="1336366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enkins - Intégration continue et automatisation de tâches">
            <a:extLst>
              <a:ext uri="{FF2B5EF4-FFF2-40B4-BE49-F238E27FC236}">
                <a16:creationId xmlns:a16="http://schemas.microsoft.com/office/drawing/2014/main" id="{32974BA8-26E7-6DE3-47C7-2334D9B4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19899" r="23670" b="21433"/>
          <a:stretch/>
        </p:blipFill>
        <p:spPr bwMode="auto">
          <a:xfrm>
            <a:off x="6114988" y="4026836"/>
            <a:ext cx="898337" cy="7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prendre et Maitriser Ansible l'outil de gestion de configuration">
            <a:extLst>
              <a:ext uri="{FF2B5EF4-FFF2-40B4-BE49-F238E27FC236}">
                <a16:creationId xmlns:a16="http://schemas.microsoft.com/office/drawing/2014/main" id="{47E1CAEF-B155-E77A-D30D-8247C338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3" y="5391037"/>
            <a:ext cx="1147763" cy="11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997" y="583364"/>
            <a:ext cx="8436610" cy="1938992"/>
          </a:xfrm>
        </p:spPr>
        <p:txBody>
          <a:bodyPr/>
          <a:lstStyle/>
          <a:p>
            <a:r>
              <a:rPr lang="fr-FR" dirty="0"/>
              <a:t>Schéma des liens entre les outils utilisés dans le projet *</a:t>
            </a:r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34EECD-95AB-8134-E276-3E3775FC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8" y="1048240"/>
            <a:ext cx="6490003" cy="28327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95A655-E652-25A3-3E7F-D21F68674E41}"/>
              </a:ext>
            </a:extLst>
          </p:cNvPr>
          <p:cNvSpPr txBox="1"/>
          <p:nvPr/>
        </p:nvSpPr>
        <p:spPr>
          <a:xfrm>
            <a:off x="160509" y="6193795"/>
            <a:ext cx="7071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*Source : https://www.docdoku.com/blog/2020/01/13/chaine-devops-integrant-jenkins-avec-ansible-ou-openshift-1-2/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C28817-5842-97C0-847E-7A6AA0DB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3923762"/>
            <a:ext cx="6248400" cy="18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1C0D5-671C-FB74-4C6F-087FEB1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795769" cy="338554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212A2-29D9-B14C-7CE6-E2183B4E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2232785"/>
            <a:ext cx="8436610" cy="415498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Discord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Communications (écrite +orale)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Echanges de documents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Miro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Brainstorming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participation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Scrum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Sprints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801965E-C3AB-FEBE-5E98-3425A31E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61474"/>
              </p:ext>
            </p:extLst>
          </p:nvPr>
        </p:nvGraphicFramePr>
        <p:xfrm>
          <a:off x="3528783" y="3657600"/>
          <a:ext cx="4970604" cy="2066225"/>
        </p:xfrm>
        <a:graphic>
          <a:graphicData uri="http://schemas.openxmlformats.org/drawingml/2006/table">
            <a:tbl>
              <a:tblPr/>
              <a:tblGrid>
                <a:gridCol w="1813739">
                  <a:extLst>
                    <a:ext uri="{9D8B030D-6E8A-4147-A177-3AD203B41FA5}">
                      <a16:colId xmlns:a16="http://schemas.microsoft.com/office/drawing/2014/main" val="1017190234"/>
                    </a:ext>
                  </a:extLst>
                </a:gridCol>
                <a:gridCol w="3156865">
                  <a:extLst>
                    <a:ext uri="{9D8B030D-6E8A-4147-A177-3AD203B41FA5}">
                      <a16:colId xmlns:a16="http://schemas.microsoft.com/office/drawing/2014/main" val="2613239235"/>
                    </a:ext>
                  </a:extLst>
                </a:gridCol>
              </a:tblGrid>
              <a:tr h="28457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d'une classe 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72944"/>
                  </a:ext>
                </a:extLst>
              </a:tr>
              <a:tr h="923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Description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Choix d'un QCM + réponses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Voir les catégories des QCM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Modifier ses données d'utilisateur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6384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Personnes concernées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Toute l'équipe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707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Outils techniques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Python / SQL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915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4DBB62-B0EC-62B8-1A07-6D15658E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531" y="1545515"/>
            <a:ext cx="67233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8358DAF-D447-234D-9475-ADCFCF08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84" y="1054575"/>
            <a:ext cx="87938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 descr="Miro Vector Logo - Download Free SVG Icon | Worldvectorlogo">
            <a:extLst>
              <a:ext uri="{FF2B5EF4-FFF2-40B4-BE49-F238E27FC236}">
                <a16:creationId xmlns:a16="http://schemas.microsoft.com/office/drawing/2014/main" id="{2031CE42-4B21-A50B-AD06-017A1C622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5941" y="96937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7" name="Picture 13" descr="Miro Avis Tarif &amp; Fonctionnalités | Comparatif-Logiciels.fr">
            <a:extLst>
              <a:ext uri="{FF2B5EF4-FFF2-40B4-BE49-F238E27FC236}">
                <a16:creationId xmlns:a16="http://schemas.microsoft.com/office/drawing/2014/main" id="{8CDFA359-742C-1216-C815-3318EE3E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49" y="1087203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FC3C03D-EE90-9F92-1D7B-F989D4840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3102"/>
              </p:ext>
            </p:extLst>
          </p:nvPr>
        </p:nvGraphicFramePr>
        <p:xfrm>
          <a:off x="3280158" y="3796145"/>
          <a:ext cx="5467854" cy="1949064"/>
        </p:xfrm>
        <a:graphic>
          <a:graphicData uri="http://schemas.openxmlformats.org/drawingml/2006/table">
            <a:tbl>
              <a:tblPr/>
              <a:tblGrid>
                <a:gridCol w="1415285">
                  <a:extLst>
                    <a:ext uri="{9D8B030D-6E8A-4147-A177-3AD203B41FA5}">
                      <a16:colId xmlns:a16="http://schemas.microsoft.com/office/drawing/2014/main" val="55668807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7409937"/>
                    </a:ext>
                  </a:extLst>
                </a:gridCol>
                <a:gridCol w="2757169">
                  <a:extLst>
                    <a:ext uri="{9D8B030D-6E8A-4147-A177-3AD203B41FA5}">
                      <a16:colId xmlns:a16="http://schemas.microsoft.com/office/drawing/2014/main" val="3876880641"/>
                    </a:ext>
                  </a:extLst>
                </a:gridCol>
              </a:tblGrid>
              <a:tr h="20570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Sprint 1 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1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52858"/>
                  </a:ext>
                </a:extLst>
              </a:tr>
              <a:tr h="20570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 DO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In Progress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DONE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42350"/>
                  </a:ext>
                </a:extLst>
              </a:tr>
              <a:tr h="823886">
                <a:tc>
                  <a:txBody>
                    <a:bodyPr/>
                    <a:lstStyle/>
                    <a:p>
                      <a:pPr algn="l" fontAlgn="t"/>
                      <a:endParaRPr lang="fr-FR" sz="1600" dirty="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2 : Création de la base de donnée des QCM et utilisateurs : Arno et Gwen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de la classe utilisateur : Pauline et Jean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64021"/>
                  </a:ext>
                </a:extLst>
              </a:tr>
            </a:tbl>
          </a:graphicData>
        </a:graphic>
      </p:graphicFrame>
      <p:sp>
        <p:nvSpPr>
          <p:cNvPr id="10" name="Rectangle 14">
            <a:extLst>
              <a:ext uri="{FF2B5EF4-FFF2-40B4-BE49-F238E27FC236}">
                <a16:creationId xmlns:a16="http://schemas.microsoft.com/office/drawing/2014/main" id="{95CF7867-047B-7FAC-9ACA-A7527CF2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8" y="45072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bject 45">
            <a:extLst>
              <a:ext uri="{FF2B5EF4-FFF2-40B4-BE49-F238E27FC236}">
                <a16:creationId xmlns:a16="http://schemas.microsoft.com/office/drawing/2014/main" id="{0EEBB957-CE45-9510-7CD7-B9973F7609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85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cas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03C720-F197-552C-8C5A-4318FAC0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2" y="1828800"/>
            <a:ext cx="84970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14D994-E771-505F-23DB-28D9E8E4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63636"/>
            <a:ext cx="4419600" cy="47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Présentation de l’application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8936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431</Words>
  <Application>Microsoft Office PowerPoint</Application>
  <PresentationFormat>Affichage à l'écran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OpenSans</vt:lpstr>
      <vt:lpstr>Tahoma</vt:lpstr>
      <vt:lpstr>Office Theme</vt:lpstr>
      <vt:lpstr>Présentation PowerPoint</vt:lpstr>
      <vt:lpstr>Présentation PowerPoint</vt:lpstr>
      <vt:lpstr>L’équipe</vt:lpstr>
      <vt:lpstr>Le Projet</vt:lpstr>
      <vt:lpstr>Le Projet</vt:lpstr>
      <vt:lpstr>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ACA</dc:creator>
  <cp:lastModifiedBy>jean HURET</cp:lastModifiedBy>
  <cp:revision>22</cp:revision>
  <dcterms:created xsi:type="dcterms:W3CDTF">2022-04-22T12:30:33Z</dcterms:created>
  <dcterms:modified xsi:type="dcterms:W3CDTF">2022-06-02T07:07:15Z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2022-04-22T00:00:00Z</vt:filetime>
  </property>
</Properties>
</file>