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300" r:id="rId4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789CC-73FE-4820-AED0-C361F4C96114}" v="7" dt="2022-05-30T15:32:47.3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HURET" userId="82aa3a0b79c8c46e" providerId="LiveId" clId="{584789CC-73FE-4820-AED0-C361F4C96114}"/>
    <pc:docChg chg="custSel addSld delSld modSld modMainMaster">
      <pc:chgData name="jean HURET" userId="82aa3a0b79c8c46e" providerId="LiveId" clId="{584789CC-73FE-4820-AED0-C361F4C96114}" dt="2022-05-30T15:33:20.402" v="342" actId="47"/>
      <pc:docMkLst>
        <pc:docMk/>
      </pc:docMkLst>
      <pc:sldChg chg="del">
        <pc:chgData name="jean HURET" userId="82aa3a0b79c8c46e" providerId="LiveId" clId="{584789CC-73FE-4820-AED0-C361F4C96114}" dt="2022-05-30T15:21:16.410" v="0" actId="47"/>
        <pc:sldMkLst>
          <pc:docMk/>
          <pc:sldMk cId="0" sldId="257"/>
        </pc:sldMkLst>
      </pc:sldChg>
      <pc:sldChg chg="del">
        <pc:chgData name="jean HURET" userId="82aa3a0b79c8c46e" providerId="LiveId" clId="{584789CC-73FE-4820-AED0-C361F4C96114}" dt="2022-05-30T15:21:21.290" v="1" actId="47"/>
        <pc:sldMkLst>
          <pc:docMk/>
          <pc:sldMk cId="0" sldId="258"/>
        </pc:sldMkLst>
      </pc:sldChg>
      <pc:sldChg chg="addSp delSp modSp mod">
        <pc:chgData name="jean HURET" userId="82aa3a0b79c8c46e" providerId="LiveId" clId="{584789CC-73FE-4820-AED0-C361F4C96114}" dt="2022-05-30T15:32:14.730" v="338"/>
        <pc:sldMkLst>
          <pc:docMk/>
          <pc:sldMk cId="0" sldId="259"/>
        </pc:sldMkLst>
        <pc:spChg chg="del">
          <ac:chgData name="jean HURET" userId="82aa3a0b79c8c46e" providerId="LiveId" clId="{584789CC-73FE-4820-AED0-C361F4C96114}" dt="2022-05-30T15:21:28.084" v="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2:04.304" v="47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2:12.853" v="61" actId="20577"/>
          <ac:spMkLst>
            <pc:docMk/>
            <pc:sldMk cId="0" sldId="259"/>
            <ac:spMk id="17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1:57.095" v="32" actId="20577"/>
          <ac:spMkLst>
            <pc:docMk/>
            <pc:sldMk cId="0" sldId="259"/>
            <ac:spMk id="41" creationId="{00000000-0000-0000-0000-000000000000}"/>
          </ac:spMkLst>
        </pc:spChg>
        <pc:spChg chg="del mod">
          <ac:chgData name="jean HURET" userId="82aa3a0b79c8c46e" providerId="LiveId" clId="{584789CC-73FE-4820-AED0-C361F4C96114}" dt="2022-05-30T15:32:13.657" v="337" actId="478"/>
          <ac:spMkLst>
            <pc:docMk/>
            <pc:sldMk cId="0" sldId="259"/>
            <ac:spMk id="46" creationId="{00000000-0000-0000-0000-000000000000}"/>
          </ac:spMkLst>
        </pc:spChg>
        <pc:spChg chg="del mod">
          <ac:chgData name="jean HURET" userId="82aa3a0b79c8c46e" providerId="LiveId" clId="{584789CC-73FE-4820-AED0-C361F4C96114}" dt="2022-05-30T15:28:19.115" v="268" actId="478"/>
          <ac:spMkLst>
            <pc:docMk/>
            <pc:sldMk cId="0" sldId="259"/>
            <ac:spMk id="47" creationId="{00000000-0000-0000-0000-000000000000}"/>
          </ac:spMkLst>
        </pc:spChg>
        <pc:spChg chg="add del mod">
          <ac:chgData name="jean HURET" userId="82aa3a0b79c8c46e" providerId="LiveId" clId="{584789CC-73FE-4820-AED0-C361F4C96114}" dt="2022-05-30T15:22:19.585" v="62" actId="478"/>
          <ac:spMkLst>
            <pc:docMk/>
            <pc:sldMk cId="0" sldId="259"/>
            <ac:spMk id="49" creationId="{A4407827-FDA6-6ED6-0CF5-2C7A42F7B5DF}"/>
          </ac:spMkLst>
        </pc:spChg>
        <pc:spChg chg="add mod">
          <ac:chgData name="jean HURET" userId="82aa3a0b79c8c46e" providerId="LiveId" clId="{584789CC-73FE-4820-AED0-C361F4C96114}" dt="2022-05-30T15:32:14.730" v="338"/>
          <ac:spMkLst>
            <pc:docMk/>
            <pc:sldMk cId="0" sldId="259"/>
            <ac:spMk id="50" creationId="{7204CE91-081D-1735-E24C-856089FF1D90}"/>
          </ac:spMkLst>
        </pc:spChg>
      </pc:sldChg>
      <pc:sldChg chg="del">
        <pc:chgData name="jean HURET" userId="82aa3a0b79c8c46e" providerId="LiveId" clId="{584789CC-73FE-4820-AED0-C361F4C96114}" dt="2022-05-30T15:28:26.296" v="269" actId="47"/>
        <pc:sldMkLst>
          <pc:docMk/>
          <pc:sldMk cId="0" sldId="260"/>
        </pc:sldMkLst>
      </pc:sldChg>
      <pc:sldChg chg="del">
        <pc:chgData name="jean HURET" userId="82aa3a0b79c8c46e" providerId="LiveId" clId="{584789CC-73FE-4820-AED0-C361F4C96114}" dt="2022-05-30T15:28:27.297" v="270" actId="47"/>
        <pc:sldMkLst>
          <pc:docMk/>
          <pc:sldMk cId="0" sldId="261"/>
        </pc:sldMkLst>
      </pc:sldChg>
      <pc:sldChg chg="del">
        <pc:chgData name="jean HURET" userId="82aa3a0b79c8c46e" providerId="LiveId" clId="{584789CC-73FE-4820-AED0-C361F4C96114}" dt="2022-05-30T15:28:29.315" v="271" actId="47"/>
        <pc:sldMkLst>
          <pc:docMk/>
          <pc:sldMk cId="0" sldId="262"/>
        </pc:sldMkLst>
      </pc:sldChg>
      <pc:sldChg chg="del">
        <pc:chgData name="jean HURET" userId="82aa3a0b79c8c46e" providerId="LiveId" clId="{584789CC-73FE-4820-AED0-C361F4C96114}" dt="2022-05-30T15:28:30.353" v="272" actId="47"/>
        <pc:sldMkLst>
          <pc:docMk/>
          <pc:sldMk cId="0" sldId="263"/>
        </pc:sldMkLst>
      </pc:sldChg>
      <pc:sldChg chg="del">
        <pc:chgData name="jean HURET" userId="82aa3a0b79c8c46e" providerId="LiveId" clId="{584789CC-73FE-4820-AED0-C361F4C96114}" dt="2022-05-30T15:28:31.581" v="273" actId="47"/>
        <pc:sldMkLst>
          <pc:docMk/>
          <pc:sldMk cId="0" sldId="264"/>
        </pc:sldMkLst>
      </pc:sldChg>
      <pc:sldChg chg="del">
        <pc:chgData name="jean HURET" userId="82aa3a0b79c8c46e" providerId="LiveId" clId="{584789CC-73FE-4820-AED0-C361F4C96114}" dt="2022-05-30T15:28:37.242" v="274" actId="47"/>
        <pc:sldMkLst>
          <pc:docMk/>
          <pc:sldMk cId="0" sldId="265"/>
        </pc:sldMkLst>
      </pc:sldChg>
      <pc:sldChg chg="del">
        <pc:chgData name="jean HURET" userId="82aa3a0b79c8c46e" providerId="LiveId" clId="{584789CC-73FE-4820-AED0-C361F4C96114}" dt="2022-05-30T15:28:38.217" v="275" actId="47"/>
        <pc:sldMkLst>
          <pc:docMk/>
          <pc:sldMk cId="0" sldId="266"/>
        </pc:sldMkLst>
      </pc:sldChg>
      <pc:sldChg chg="del">
        <pc:chgData name="jean HURET" userId="82aa3a0b79c8c46e" providerId="LiveId" clId="{584789CC-73FE-4820-AED0-C361F4C96114}" dt="2022-05-30T15:28:38.713" v="276" actId="47"/>
        <pc:sldMkLst>
          <pc:docMk/>
          <pc:sldMk cId="0" sldId="267"/>
        </pc:sldMkLst>
      </pc:sldChg>
      <pc:sldChg chg="del">
        <pc:chgData name="jean HURET" userId="82aa3a0b79c8c46e" providerId="LiveId" clId="{584789CC-73FE-4820-AED0-C361F4C96114}" dt="2022-05-30T15:28:38.989" v="277" actId="47"/>
        <pc:sldMkLst>
          <pc:docMk/>
          <pc:sldMk cId="0" sldId="268"/>
        </pc:sldMkLst>
      </pc:sldChg>
      <pc:sldChg chg="del">
        <pc:chgData name="jean HURET" userId="82aa3a0b79c8c46e" providerId="LiveId" clId="{584789CC-73FE-4820-AED0-C361F4C96114}" dt="2022-05-30T15:28:39.261" v="278" actId="47"/>
        <pc:sldMkLst>
          <pc:docMk/>
          <pc:sldMk cId="0" sldId="269"/>
        </pc:sldMkLst>
      </pc:sldChg>
      <pc:sldChg chg="del">
        <pc:chgData name="jean HURET" userId="82aa3a0b79c8c46e" providerId="LiveId" clId="{584789CC-73FE-4820-AED0-C361F4C96114}" dt="2022-05-30T15:28:39.480" v="279" actId="47"/>
        <pc:sldMkLst>
          <pc:docMk/>
          <pc:sldMk cId="0" sldId="270"/>
        </pc:sldMkLst>
      </pc:sldChg>
      <pc:sldChg chg="del">
        <pc:chgData name="jean HURET" userId="82aa3a0b79c8c46e" providerId="LiveId" clId="{584789CC-73FE-4820-AED0-C361F4C96114}" dt="2022-05-30T15:28:39.662" v="280" actId="47"/>
        <pc:sldMkLst>
          <pc:docMk/>
          <pc:sldMk cId="0" sldId="271"/>
        </pc:sldMkLst>
      </pc:sldChg>
      <pc:sldChg chg="del">
        <pc:chgData name="jean HURET" userId="82aa3a0b79c8c46e" providerId="LiveId" clId="{584789CC-73FE-4820-AED0-C361F4C96114}" dt="2022-05-30T15:28:39.881" v="281" actId="47"/>
        <pc:sldMkLst>
          <pc:docMk/>
          <pc:sldMk cId="0" sldId="272"/>
        </pc:sldMkLst>
      </pc:sldChg>
      <pc:sldChg chg="del">
        <pc:chgData name="jean HURET" userId="82aa3a0b79c8c46e" providerId="LiveId" clId="{584789CC-73FE-4820-AED0-C361F4C96114}" dt="2022-05-30T15:28:40.066" v="282" actId="47"/>
        <pc:sldMkLst>
          <pc:docMk/>
          <pc:sldMk cId="0" sldId="273"/>
        </pc:sldMkLst>
      </pc:sldChg>
      <pc:sldChg chg="del">
        <pc:chgData name="jean HURET" userId="82aa3a0b79c8c46e" providerId="LiveId" clId="{584789CC-73FE-4820-AED0-C361F4C96114}" dt="2022-05-30T15:28:40.282" v="283" actId="47"/>
        <pc:sldMkLst>
          <pc:docMk/>
          <pc:sldMk cId="0" sldId="274"/>
        </pc:sldMkLst>
      </pc:sldChg>
      <pc:sldChg chg="del">
        <pc:chgData name="jean HURET" userId="82aa3a0b79c8c46e" providerId="LiveId" clId="{584789CC-73FE-4820-AED0-C361F4C96114}" dt="2022-05-30T15:28:40.437" v="284" actId="47"/>
        <pc:sldMkLst>
          <pc:docMk/>
          <pc:sldMk cId="0" sldId="275"/>
        </pc:sldMkLst>
      </pc:sldChg>
      <pc:sldChg chg="del">
        <pc:chgData name="jean HURET" userId="82aa3a0b79c8c46e" providerId="LiveId" clId="{584789CC-73FE-4820-AED0-C361F4C96114}" dt="2022-05-30T15:28:40.641" v="285" actId="47"/>
        <pc:sldMkLst>
          <pc:docMk/>
          <pc:sldMk cId="0" sldId="276"/>
        </pc:sldMkLst>
      </pc:sldChg>
      <pc:sldChg chg="del">
        <pc:chgData name="jean HURET" userId="82aa3a0b79c8c46e" providerId="LiveId" clId="{584789CC-73FE-4820-AED0-C361F4C96114}" dt="2022-05-30T15:28:40.821" v="286" actId="47"/>
        <pc:sldMkLst>
          <pc:docMk/>
          <pc:sldMk cId="0" sldId="277"/>
        </pc:sldMkLst>
      </pc:sldChg>
      <pc:sldChg chg="del">
        <pc:chgData name="jean HURET" userId="82aa3a0b79c8c46e" providerId="LiveId" clId="{584789CC-73FE-4820-AED0-C361F4C96114}" dt="2022-05-30T15:28:41" v="287" actId="47"/>
        <pc:sldMkLst>
          <pc:docMk/>
          <pc:sldMk cId="0" sldId="278"/>
        </pc:sldMkLst>
      </pc:sldChg>
      <pc:sldChg chg="del">
        <pc:chgData name="jean HURET" userId="82aa3a0b79c8c46e" providerId="LiveId" clId="{584789CC-73FE-4820-AED0-C361F4C96114}" dt="2022-05-30T15:28:41.164" v="288" actId="47"/>
        <pc:sldMkLst>
          <pc:docMk/>
          <pc:sldMk cId="0" sldId="279"/>
        </pc:sldMkLst>
      </pc:sldChg>
      <pc:sldChg chg="del">
        <pc:chgData name="jean HURET" userId="82aa3a0b79c8c46e" providerId="LiveId" clId="{584789CC-73FE-4820-AED0-C361F4C96114}" dt="2022-05-30T15:28:41.400" v="289" actId="47"/>
        <pc:sldMkLst>
          <pc:docMk/>
          <pc:sldMk cId="0" sldId="280"/>
        </pc:sldMkLst>
      </pc:sldChg>
      <pc:sldChg chg="del">
        <pc:chgData name="jean HURET" userId="82aa3a0b79c8c46e" providerId="LiveId" clId="{584789CC-73FE-4820-AED0-C361F4C96114}" dt="2022-05-30T15:28:41.781" v="290" actId="47"/>
        <pc:sldMkLst>
          <pc:docMk/>
          <pc:sldMk cId="0" sldId="281"/>
        </pc:sldMkLst>
      </pc:sldChg>
      <pc:sldChg chg="del">
        <pc:chgData name="jean HURET" userId="82aa3a0b79c8c46e" providerId="LiveId" clId="{584789CC-73FE-4820-AED0-C361F4C96114}" dt="2022-05-30T15:28:41.964" v="291" actId="47"/>
        <pc:sldMkLst>
          <pc:docMk/>
          <pc:sldMk cId="0" sldId="282"/>
        </pc:sldMkLst>
      </pc:sldChg>
      <pc:sldChg chg="del">
        <pc:chgData name="jean HURET" userId="82aa3a0b79c8c46e" providerId="LiveId" clId="{584789CC-73FE-4820-AED0-C361F4C96114}" dt="2022-05-30T15:28:42.160" v="292" actId="47"/>
        <pc:sldMkLst>
          <pc:docMk/>
          <pc:sldMk cId="0" sldId="283"/>
        </pc:sldMkLst>
      </pc:sldChg>
      <pc:sldChg chg="del">
        <pc:chgData name="jean HURET" userId="82aa3a0b79c8c46e" providerId="LiveId" clId="{584789CC-73FE-4820-AED0-C361F4C96114}" dt="2022-05-30T15:28:42.356" v="293" actId="47"/>
        <pc:sldMkLst>
          <pc:docMk/>
          <pc:sldMk cId="0" sldId="284"/>
        </pc:sldMkLst>
      </pc:sldChg>
      <pc:sldChg chg="del">
        <pc:chgData name="jean HURET" userId="82aa3a0b79c8c46e" providerId="LiveId" clId="{584789CC-73FE-4820-AED0-C361F4C96114}" dt="2022-05-30T15:28:42.567" v="294" actId="47"/>
        <pc:sldMkLst>
          <pc:docMk/>
          <pc:sldMk cId="0" sldId="285"/>
        </pc:sldMkLst>
      </pc:sldChg>
      <pc:sldChg chg="del">
        <pc:chgData name="jean HURET" userId="82aa3a0b79c8c46e" providerId="LiveId" clId="{584789CC-73FE-4820-AED0-C361F4C96114}" dt="2022-05-30T15:28:42.774" v="295" actId="47"/>
        <pc:sldMkLst>
          <pc:docMk/>
          <pc:sldMk cId="0" sldId="286"/>
        </pc:sldMkLst>
      </pc:sldChg>
      <pc:sldChg chg="del">
        <pc:chgData name="jean HURET" userId="82aa3a0b79c8c46e" providerId="LiveId" clId="{584789CC-73FE-4820-AED0-C361F4C96114}" dt="2022-05-30T15:28:42.997" v="296" actId="47"/>
        <pc:sldMkLst>
          <pc:docMk/>
          <pc:sldMk cId="0" sldId="287"/>
        </pc:sldMkLst>
      </pc:sldChg>
      <pc:sldChg chg="del">
        <pc:chgData name="jean HURET" userId="82aa3a0b79c8c46e" providerId="LiveId" clId="{584789CC-73FE-4820-AED0-C361F4C96114}" dt="2022-05-30T15:28:43.199" v="297" actId="47"/>
        <pc:sldMkLst>
          <pc:docMk/>
          <pc:sldMk cId="0" sldId="288"/>
        </pc:sldMkLst>
      </pc:sldChg>
      <pc:sldChg chg="del">
        <pc:chgData name="jean HURET" userId="82aa3a0b79c8c46e" providerId="LiveId" clId="{584789CC-73FE-4820-AED0-C361F4C96114}" dt="2022-05-30T15:28:43.408" v="298" actId="47"/>
        <pc:sldMkLst>
          <pc:docMk/>
          <pc:sldMk cId="0" sldId="289"/>
        </pc:sldMkLst>
      </pc:sldChg>
      <pc:sldChg chg="del">
        <pc:chgData name="jean HURET" userId="82aa3a0b79c8c46e" providerId="LiveId" clId="{584789CC-73FE-4820-AED0-C361F4C96114}" dt="2022-05-30T15:28:43.606" v="299" actId="47"/>
        <pc:sldMkLst>
          <pc:docMk/>
          <pc:sldMk cId="0" sldId="290"/>
        </pc:sldMkLst>
      </pc:sldChg>
      <pc:sldChg chg="del">
        <pc:chgData name="jean HURET" userId="82aa3a0b79c8c46e" providerId="LiveId" clId="{584789CC-73FE-4820-AED0-C361F4C96114}" dt="2022-05-30T15:28:43.811" v="300" actId="47"/>
        <pc:sldMkLst>
          <pc:docMk/>
          <pc:sldMk cId="0" sldId="291"/>
        </pc:sldMkLst>
      </pc:sldChg>
      <pc:sldChg chg="del">
        <pc:chgData name="jean HURET" userId="82aa3a0b79c8c46e" providerId="LiveId" clId="{584789CC-73FE-4820-AED0-C361F4C96114}" dt="2022-05-30T15:28:43.990" v="301" actId="47"/>
        <pc:sldMkLst>
          <pc:docMk/>
          <pc:sldMk cId="0" sldId="292"/>
        </pc:sldMkLst>
      </pc:sldChg>
      <pc:sldChg chg="del">
        <pc:chgData name="jean HURET" userId="82aa3a0b79c8c46e" providerId="LiveId" clId="{584789CC-73FE-4820-AED0-C361F4C96114}" dt="2022-05-30T15:28:44.163" v="302" actId="47"/>
        <pc:sldMkLst>
          <pc:docMk/>
          <pc:sldMk cId="0" sldId="293"/>
        </pc:sldMkLst>
      </pc:sldChg>
      <pc:sldChg chg="del">
        <pc:chgData name="jean HURET" userId="82aa3a0b79c8c46e" providerId="LiveId" clId="{584789CC-73FE-4820-AED0-C361F4C96114}" dt="2022-05-30T15:28:44.468" v="303" actId="47"/>
        <pc:sldMkLst>
          <pc:docMk/>
          <pc:sldMk cId="0" sldId="294"/>
        </pc:sldMkLst>
      </pc:sldChg>
      <pc:sldChg chg="del">
        <pc:chgData name="jean HURET" userId="82aa3a0b79c8c46e" providerId="LiveId" clId="{584789CC-73FE-4820-AED0-C361F4C96114}" dt="2022-05-30T15:28:44.635" v="304" actId="47"/>
        <pc:sldMkLst>
          <pc:docMk/>
          <pc:sldMk cId="0" sldId="295"/>
        </pc:sldMkLst>
      </pc:sldChg>
      <pc:sldChg chg="del">
        <pc:chgData name="jean HURET" userId="82aa3a0b79c8c46e" providerId="LiveId" clId="{584789CC-73FE-4820-AED0-C361F4C96114}" dt="2022-05-30T15:28:44.819" v="305" actId="47"/>
        <pc:sldMkLst>
          <pc:docMk/>
          <pc:sldMk cId="0" sldId="296"/>
        </pc:sldMkLst>
      </pc:sldChg>
      <pc:sldChg chg="del">
        <pc:chgData name="jean HURET" userId="82aa3a0b79c8c46e" providerId="LiveId" clId="{584789CC-73FE-4820-AED0-C361F4C96114}" dt="2022-05-30T15:28:45.023" v="306" actId="47"/>
        <pc:sldMkLst>
          <pc:docMk/>
          <pc:sldMk cId="0" sldId="297"/>
        </pc:sldMkLst>
      </pc:sldChg>
      <pc:sldChg chg="del">
        <pc:chgData name="jean HURET" userId="82aa3a0b79c8c46e" providerId="LiveId" clId="{584789CC-73FE-4820-AED0-C361F4C96114}" dt="2022-05-30T15:28:45.244" v="307" actId="47"/>
        <pc:sldMkLst>
          <pc:docMk/>
          <pc:sldMk cId="0" sldId="298"/>
        </pc:sldMkLst>
      </pc:sldChg>
      <pc:sldChg chg="del">
        <pc:chgData name="jean HURET" userId="82aa3a0b79c8c46e" providerId="LiveId" clId="{584789CC-73FE-4820-AED0-C361F4C96114}" dt="2022-05-30T15:28:45.430" v="308" actId="47"/>
        <pc:sldMkLst>
          <pc:docMk/>
          <pc:sldMk cId="0" sldId="299"/>
        </pc:sldMkLst>
      </pc:sldChg>
      <pc:sldChg chg="addSp delSp modSp new mod">
        <pc:chgData name="jean HURET" userId="82aa3a0b79c8c46e" providerId="LiveId" clId="{584789CC-73FE-4820-AED0-C361F4C96114}" dt="2022-05-30T15:32:47.375" v="340"/>
        <pc:sldMkLst>
          <pc:docMk/>
          <pc:sldMk cId="2440835892" sldId="300"/>
        </pc:sldMkLst>
        <pc:spChg chg="add del mod">
          <ac:chgData name="jean HURET" userId="82aa3a0b79c8c46e" providerId="LiveId" clId="{584789CC-73FE-4820-AED0-C361F4C96114}" dt="2022-05-30T15:32:46.481" v="339" actId="478"/>
          <ac:spMkLst>
            <pc:docMk/>
            <pc:sldMk cId="2440835892" sldId="300"/>
            <ac:spMk id="4" creationId="{6EFAC36F-3852-3402-C326-4FAF5C0066F2}"/>
          </ac:spMkLst>
        </pc:spChg>
        <pc:spChg chg="add mod">
          <ac:chgData name="jean HURET" userId="82aa3a0b79c8c46e" providerId="LiveId" clId="{584789CC-73FE-4820-AED0-C361F4C96114}" dt="2022-05-30T15:32:47.375" v="340"/>
          <ac:spMkLst>
            <pc:docMk/>
            <pc:sldMk cId="2440835892" sldId="300"/>
            <ac:spMk id="5" creationId="{C48B65F5-B38F-E712-73DA-DA22EEFED42B}"/>
          </ac:spMkLst>
        </pc:spChg>
      </pc:sldChg>
      <pc:sldChg chg="new del">
        <pc:chgData name="jean HURET" userId="82aa3a0b79c8c46e" providerId="LiveId" clId="{584789CC-73FE-4820-AED0-C361F4C96114}" dt="2022-05-30T15:33:20.402" v="342" actId="47"/>
        <pc:sldMkLst>
          <pc:docMk/>
          <pc:sldMk cId="957149963" sldId="301"/>
        </pc:sldMkLst>
      </pc:sldChg>
      <pc:sldChg chg="new del">
        <pc:chgData name="jean HURET" userId="82aa3a0b79c8c46e" providerId="LiveId" clId="{584789CC-73FE-4820-AED0-C361F4C96114}" dt="2022-05-30T15:33:19.827" v="341" actId="47"/>
        <pc:sldMkLst>
          <pc:docMk/>
          <pc:sldMk cId="3233869188" sldId="302"/>
        </pc:sldMkLst>
      </pc:sldChg>
      <pc:sldChg chg="new del">
        <pc:chgData name="jean HURET" userId="82aa3a0b79c8c46e" providerId="LiveId" clId="{584789CC-73FE-4820-AED0-C361F4C96114}" dt="2022-05-30T15:30:44.222" v="331" actId="47"/>
        <pc:sldMkLst>
          <pc:docMk/>
          <pc:sldMk cId="1882669332" sldId="303"/>
        </pc:sldMkLst>
      </pc:sldChg>
      <pc:sldMasterChg chg="delSp modSp mod modSldLayout">
        <pc:chgData name="jean HURET" userId="82aa3a0b79c8c46e" providerId="LiveId" clId="{584789CC-73FE-4820-AED0-C361F4C96114}" dt="2022-05-30T15:30:19.504" v="328" actId="14100"/>
        <pc:sldMasterMkLst>
          <pc:docMk/>
          <pc:sldMasterMk cId="0" sldId="2147483648"/>
        </pc:sldMasterMkLst>
        <pc:spChg chg="mod">
          <ac:chgData name="jean HURET" userId="82aa3a0b79c8c46e" providerId="LiveId" clId="{584789CC-73FE-4820-AED0-C361F4C96114}" dt="2022-05-30T15:30:17.093" v="327" actId="1076"/>
          <ac:spMkLst>
            <pc:docMk/>
            <pc:sldMasterMk cId="0" sldId="2147483648"/>
            <ac:spMk id="4" creationId="{00000000-0000-0000-0000-000000000000}"/>
          </ac:spMkLst>
        </pc:spChg>
        <pc:spChg chg="del">
          <ac:chgData name="jean HURET" userId="82aa3a0b79c8c46e" providerId="LiveId" clId="{584789CC-73FE-4820-AED0-C361F4C96114}" dt="2022-05-30T15:30:13.437" v="326" actId="47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ean HURET" userId="82aa3a0b79c8c46e" providerId="LiveId" clId="{584789CC-73FE-4820-AED0-C361F4C96114}" dt="2022-05-30T15:30:19.504" v="328" actId="14100"/>
          <ac:spMkLst>
            <pc:docMk/>
            <pc:sldMasterMk cId="0" sldId="2147483648"/>
            <ac:spMk id="6" creationId="{00000000-0000-0000-0000-000000000000}"/>
          </ac:spMkLst>
        </pc:spChg>
        <pc:sldLayoutChg chg="delSp modSp mod">
          <pc:chgData name="jean HURET" userId="82aa3a0b79c8c46e" providerId="LiveId" clId="{584789CC-73FE-4820-AED0-C361F4C96114}" dt="2022-05-30T15:30:05.838" v="325" actId="1076"/>
          <pc:sldLayoutMkLst>
            <pc:docMk/>
            <pc:sldMasterMk cId="0" sldId="2147483648"/>
            <pc:sldLayoutMk cId="0" sldId="2147483661"/>
          </pc:sldLayoutMkLst>
          <pc:spChg chg="mod">
            <ac:chgData name="jean HURET" userId="82aa3a0b79c8c46e" providerId="LiveId" clId="{584789CC-73FE-4820-AED0-C361F4C96114}" dt="2022-05-30T15:30:05.838" v="325" actId="1076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30:01.742" v="323" actId="478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30:04.016" v="324" actId="14100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58.422" v="322" actId="478"/>
          <pc:sldLayoutMkLst>
            <pc:docMk/>
            <pc:sldMasterMk cId="0" sldId="2147483648"/>
            <pc:sldLayoutMk cId="0" sldId="2147483662"/>
          </pc:sldLayoutMkLst>
          <pc:spChg chg="del">
            <ac:chgData name="jean HURET" userId="82aa3a0b79c8c46e" providerId="LiveId" clId="{584789CC-73FE-4820-AED0-C361F4C96114}" dt="2022-05-30T15:26:39.828" v="250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29:58.422" v="322" actId="478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15.027" v="312" actId="1076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09.487" v="310" actId="1076"/>
            <ac:spMkLst>
              <pc:docMk/>
              <pc:sldMasterMk cId="0" sldId="2147483648"/>
              <pc:sldLayoutMk cId="0" sldId="2147483662"/>
              <ac:spMk id="7" creationId="{1421573F-14D1-C5D7-95EE-5ABBF70AEDDA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53.780" v="321" actId="14100"/>
          <pc:sldLayoutMkLst>
            <pc:docMk/>
            <pc:sldMasterMk cId="0" sldId="2147483648"/>
            <pc:sldLayoutMk cId="0" sldId="2147483663"/>
          </pc:sldLayoutMkLst>
          <pc:spChg chg="del">
            <ac:chgData name="jean HURET" userId="82aa3a0b79c8c46e" providerId="LiveId" clId="{584789CC-73FE-4820-AED0-C361F4C96114}" dt="2022-05-30T15:27:15.955" v="258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del mod">
            <ac:chgData name="jean HURET" userId="82aa3a0b79c8c46e" providerId="LiveId" clId="{584789CC-73FE-4820-AED0-C361F4C96114}" dt="2022-05-30T15:29:48.655" v="319" actId="478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53.780" v="321" actId="14100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51.560" v="320" actId="1076"/>
            <ac:spMkLst>
              <pc:docMk/>
              <pc:sldMasterMk cId="0" sldId="2147483648"/>
              <pc:sldLayoutMk cId="0" sldId="2147483663"/>
              <ac:spMk id="14" creationId="{5C44021C-9218-3B24-54B7-D4B4A480DA18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45.646" v="318" actId="1076"/>
          <pc:sldLayoutMkLst>
            <pc:docMk/>
            <pc:sldMasterMk cId="0" sldId="2147483648"/>
            <pc:sldLayoutMk cId="0" sldId="2147483664"/>
          </pc:sldLayoutMkLst>
          <pc:spChg chg="del mod">
            <ac:chgData name="jean HURET" userId="82aa3a0b79c8c46e" providerId="LiveId" clId="{584789CC-73FE-4820-AED0-C361F4C96114}" dt="2022-05-30T15:27:30.965" v="263" actId="478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29:36.394" v="316" actId="478"/>
            <ac:spMkLst>
              <pc:docMk/>
              <pc:sldMasterMk cId="0" sldId="2147483648"/>
              <pc:sldLayoutMk cId="0" sldId="2147483664"/>
              <ac:spMk id="4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41.705" v="317" actId="1076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45.646" v="318" actId="1076"/>
            <ac:spMkLst>
              <pc:docMk/>
              <pc:sldMasterMk cId="0" sldId="2147483648"/>
              <pc:sldLayoutMk cId="0" sldId="2147483664"/>
              <ac:spMk id="6" creationId="{35CBD00E-46E0-F435-0DDD-4FE2C86BF417}"/>
            </ac:spMkLst>
          </pc:spChg>
        </pc:sldLayoutChg>
        <pc:sldLayoutChg chg="delSp modSp mod">
          <pc:chgData name="jean HURET" userId="82aa3a0b79c8c46e" providerId="LiveId" clId="{584789CC-73FE-4820-AED0-C361F4C96114}" dt="2022-05-30T15:29:28.129" v="314" actId="1076"/>
          <pc:sldLayoutMkLst>
            <pc:docMk/>
            <pc:sldMasterMk cId="0" sldId="2147483648"/>
            <pc:sldLayoutMk cId="0" sldId="2147483665"/>
          </pc:sldLayoutMkLst>
          <pc:spChg chg="mod">
            <ac:chgData name="jean HURET" userId="82aa3a0b79c8c46e" providerId="LiveId" clId="{584789CC-73FE-4820-AED0-C361F4C96114}" dt="2022-05-30T15:29:28.129" v="314" actId="1076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del mod">
            <ac:chgData name="jean HURET" userId="82aa3a0b79c8c46e" providerId="LiveId" clId="{584789CC-73FE-4820-AED0-C361F4C96114}" dt="2022-05-30T15:24:57.387" v="99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24.607" v="313" actId="1410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5:01.800" v="100" actId="1076"/>
            <ac:spMkLst>
              <pc:docMk/>
              <pc:sldMasterMk cId="0" sldId="2147483648"/>
              <pc:sldLayoutMk cId="0" sldId="2147483665"/>
              <ac:spMk id="16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5:01.800" v="100" actId="1076"/>
            <ac:spMkLst>
              <pc:docMk/>
              <pc:sldMasterMk cId="0" sldId="2147483648"/>
              <pc:sldLayoutMk cId="0" sldId="2147483665"/>
              <ac:spMk id="17" creationId="{00000000-0000-0000-0000-000000000000}"/>
            </ac:spMkLst>
          </pc:spChg>
          <pc:picChg chg="mod">
            <ac:chgData name="jean HURET" userId="82aa3a0b79c8c46e" providerId="LiveId" clId="{584789CC-73FE-4820-AED0-C361F4C96114}" dt="2022-05-30T15:25:01.800" v="100" actId="1076"/>
            <ac:picMkLst>
              <pc:docMk/>
              <pc:sldMasterMk cId="0" sldId="2147483648"/>
              <pc:sldLayoutMk cId="0" sldId="2147483665"/>
              <ac:picMk id="18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0" y="6543264"/>
            <a:ext cx="2386965" cy="25827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600" y="6477000"/>
            <a:ext cx="227634" cy="195402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3366" y="6488545"/>
            <a:ext cx="303834" cy="195402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421573F-14D1-C5D7-95EE-5ABBF70AEDDA}"/>
              </a:ext>
            </a:extLst>
          </p:cNvPr>
          <p:cNvSpPr txBox="1">
            <a:spLocks/>
          </p:cNvSpPr>
          <p:nvPr userDrawn="1"/>
        </p:nvSpPr>
        <p:spPr>
          <a:xfrm>
            <a:off x="609600" y="6543264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464646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lang="fr-FR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2637" y="6538721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9495" y="105460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819" y="0"/>
                </a:lnTo>
              </a:path>
            </a:pathLst>
          </a:custGeom>
          <a:ln w="12192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9144000" y="0"/>
                </a:moveTo>
                <a:lnTo>
                  <a:pt x="0" y="0"/>
                </a:lnTo>
                <a:lnTo>
                  <a:pt x="0" y="106679"/>
                </a:lnTo>
                <a:lnTo>
                  <a:pt x="9144000" y="106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CF0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6528" y="6332220"/>
            <a:ext cx="427894" cy="3200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1459991"/>
            <a:ext cx="4543425" cy="4691380"/>
          </a:xfrm>
          <a:custGeom>
            <a:avLst/>
            <a:gdLst/>
            <a:ahLst/>
            <a:cxnLst/>
            <a:rect l="l" t="t" r="r" b="b"/>
            <a:pathLst>
              <a:path w="4543425" h="4691380">
                <a:moveTo>
                  <a:pt x="4543044" y="0"/>
                </a:moveTo>
                <a:lnTo>
                  <a:pt x="0" y="0"/>
                </a:lnTo>
                <a:lnTo>
                  <a:pt x="0" y="4690872"/>
                </a:lnTo>
                <a:lnTo>
                  <a:pt x="4543044" y="4690872"/>
                </a:lnTo>
                <a:lnTo>
                  <a:pt x="45430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604003" y="1459991"/>
            <a:ext cx="4540250" cy="4691380"/>
          </a:xfrm>
          <a:custGeom>
            <a:avLst/>
            <a:gdLst/>
            <a:ahLst/>
            <a:cxnLst/>
            <a:rect l="l" t="t" r="r" b="b"/>
            <a:pathLst>
              <a:path w="4540250" h="4691380">
                <a:moveTo>
                  <a:pt x="0" y="4690872"/>
                </a:moveTo>
                <a:lnTo>
                  <a:pt x="4539996" y="4690872"/>
                </a:lnTo>
                <a:lnTo>
                  <a:pt x="4539996" y="0"/>
                </a:lnTo>
                <a:lnTo>
                  <a:pt x="0" y="0"/>
                </a:lnTo>
                <a:lnTo>
                  <a:pt x="0" y="46908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28602" y="6513186"/>
            <a:ext cx="227632" cy="15921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5C44021C-9218-3B24-54B7-D4B4A480DA18}"/>
              </a:ext>
            </a:extLst>
          </p:cNvPr>
          <p:cNvSpPr txBox="1">
            <a:spLocks/>
          </p:cNvSpPr>
          <p:nvPr userDrawn="1"/>
        </p:nvSpPr>
        <p:spPr>
          <a:xfrm>
            <a:off x="609041" y="6554029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464646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lang="fr-FR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28600" y="6523524"/>
            <a:ext cx="204470" cy="152400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35CBD00E-46E0-F435-0DDD-4FE2C86BF4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5800" y="6546786"/>
            <a:ext cx="2386965" cy="25827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3401" y="6571919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9236" y="1769033"/>
            <a:ext cx="9145905" cy="1705610"/>
          </a:xfrm>
          <a:custGeom>
            <a:avLst/>
            <a:gdLst/>
            <a:ahLst/>
            <a:cxnLst/>
            <a:rect l="l" t="t" r="r" b="b"/>
            <a:pathLst>
              <a:path w="9145905" h="1705610">
                <a:moveTo>
                  <a:pt x="3479292" y="1692402"/>
                </a:moveTo>
                <a:lnTo>
                  <a:pt x="2075040" y="1629638"/>
                </a:lnTo>
                <a:lnTo>
                  <a:pt x="976426" y="1505762"/>
                </a:lnTo>
                <a:lnTo>
                  <a:pt x="260642" y="1384642"/>
                </a:lnTo>
                <a:lnTo>
                  <a:pt x="4889" y="1330071"/>
                </a:lnTo>
                <a:lnTo>
                  <a:pt x="4889" y="0"/>
                </a:lnTo>
                <a:lnTo>
                  <a:pt x="0" y="1560195"/>
                </a:lnTo>
                <a:lnTo>
                  <a:pt x="267296" y="1592110"/>
                </a:lnTo>
                <a:lnTo>
                  <a:pt x="1002741" y="1656308"/>
                </a:lnTo>
                <a:lnTo>
                  <a:pt x="2106638" y="1705508"/>
                </a:lnTo>
                <a:lnTo>
                  <a:pt x="3479292" y="1692402"/>
                </a:lnTo>
                <a:close/>
              </a:path>
              <a:path w="9145905" h="1705610">
                <a:moveTo>
                  <a:pt x="9145524" y="367284"/>
                </a:moveTo>
                <a:lnTo>
                  <a:pt x="9101938" y="390867"/>
                </a:lnTo>
                <a:lnTo>
                  <a:pt x="9058123" y="414185"/>
                </a:lnTo>
                <a:lnTo>
                  <a:pt x="9014092" y="437235"/>
                </a:lnTo>
                <a:lnTo>
                  <a:pt x="8969845" y="460032"/>
                </a:lnTo>
                <a:lnTo>
                  <a:pt x="8925395" y="482574"/>
                </a:lnTo>
                <a:lnTo>
                  <a:pt x="8880729" y="504863"/>
                </a:lnTo>
                <a:lnTo>
                  <a:pt x="8835847" y="526884"/>
                </a:lnTo>
                <a:lnTo>
                  <a:pt x="8790775" y="548665"/>
                </a:lnTo>
                <a:lnTo>
                  <a:pt x="8745512" y="570191"/>
                </a:lnTo>
                <a:lnTo>
                  <a:pt x="8700033" y="591464"/>
                </a:lnTo>
                <a:lnTo>
                  <a:pt x="8654377" y="612482"/>
                </a:lnTo>
                <a:lnTo>
                  <a:pt x="8608530" y="633260"/>
                </a:lnTo>
                <a:lnTo>
                  <a:pt x="8562505" y="653796"/>
                </a:lnTo>
                <a:lnTo>
                  <a:pt x="8516302" y="674077"/>
                </a:lnTo>
                <a:lnTo>
                  <a:pt x="8469909" y="694118"/>
                </a:lnTo>
                <a:lnTo>
                  <a:pt x="8423351" y="713917"/>
                </a:lnTo>
                <a:lnTo>
                  <a:pt x="8376628" y="733463"/>
                </a:lnTo>
                <a:lnTo>
                  <a:pt x="8329727" y="752779"/>
                </a:lnTo>
                <a:lnTo>
                  <a:pt x="8282673" y="771855"/>
                </a:lnTo>
                <a:lnTo>
                  <a:pt x="8235455" y="790702"/>
                </a:lnTo>
                <a:lnTo>
                  <a:pt x="8188084" y="809307"/>
                </a:lnTo>
                <a:lnTo>
                  <a:pt x="8140560" y="827671"/>
                </a:lnTo>
                <a:lnTo>
                  <a:pt x="8092884" y="845807"/>
                </a:lnTo>
                <a:lnTo>
                  <a:pt x="8045082" y="863714"/>
                </a:lnTo>
                <a:lnTo>
                  <a:pt x="7997126" y="881380"/>
                </a:lnTo>
                <a:lnTo>
                  <a:pt x="7949031" y="898829"/>
                </a:lnTo>
                <a:lnTo>
                  <a:pt x="7900810" y="916038"/>
                </a:lnTo>
                <a:lnTo>
                  <a:pt x="7852448" y="933030"/>
                </a:lnTo>
                <a:lnTo>
                  <a:pt x="7755356" y="966330"/>
                </a:lnTo>
                <a:lnTo>
                  <a:pt x="7657795" y="998740"/>
                </a:lnTo>
                <a:lnTo>
                  <a:pt x="7559789" y="1030262"/>
                </a:lnTo>
                <a:lnTo>
                  <a:pt x="7461364" y="1060932"/>
                </a:lnTo>
                <a:lnTo>
                  <a:pt x="7362545" y="1090726"/>
                </a:lnTo>
                <a:lnTo>
                  <a:pt x="7263358" y="1119682"/>
                </a:lnTo>
                <a:lnTo>
                  <a:pt x="7163854" y="1147787"/>
                </a:lnTo>
                <a:lnTo>
                  <a:pt x="7064032" y="1175080"/>
                </a:lnTo>
                <a:lnTo>
                  <a:pt x="6963943" y="1201547"/>
                </a:lnTo>
                <a:lnTo>
                  <a:pt x="6863613" y="1227201"/>
                </a:lnTo>
                <a:lnTo>
                  <a:pt x="6763055" y="1252067"/>
                </a:lnTo>
                <a:lnTo>
                  <a:pt x="6662318" y="1276159"/>
                </a:lnTo>
                <a:lnTo>
                  <a:pt x="6561417" y="1299464"/>
                </a:lnTo>
                <a:lnTo>
                  <a:pt x="6460388" y="1322006"/>
                </a:lnTo>
                <a:lnTo>
                  <a:pt x="6359245" y="1343799"/>
                </a:lnTo>
                <a:lnTo>
                  <a:pt x="6258039" y="1364843"/>
                </a:lnTo>
                <a:lnTo>
                  <a:pt x="6156795" y="1385163"/>
                </a:lnTo>
                <a:lnTo>
                  <a:pt x="6055525" y="1404759"/>
                </a:lnTo>
                <a:lnTo>
                  <a:pt x="5954280" y="1423644"/>
                </a:lnTo>
                <a:lnTo>
                  <a:pt x="5853061" y="1441831"/>
                </a:lnTo>
                <a:lnTo>
                  <a:pt x="5751919" y="1459318"/>
                </a:lnTo>
                <a:lnTo>
                  <a:pt x="5650890" y="1476133"/>
                </a:lnTo>
                <a:lnTo>
                  <a:pt x="5549976" y="1492288"/>
                </a:lnTo>
                <a:lnTo>
                  <a:pt x="5449227" y="1507782"/>
                </a:lnTo>
                <a:lnTo>
                  <a:pt x="5348656" y="1522615"/>
                </a:lnTo>
                <a:lnTo>
                  <a:pt x="5248300" y="1536827"/>
                </a:lnTo>
                <a:lnTo>
                  <a:pt x="5148186" y="1550416"/>
                </a:lnTo>
                <a:lnTo>
                  <a:pt x="5048351" y="1563382"/>
                </a:lnTo>
                <a:lnTo>
                  <a:pt x="4948821" y="1575739"/>
                </a:lnTo>
                <a:lnTo>
                  <a:pt x="4849622" y="1587512"/>
                </a:lnTo>
                <a:lnTo>
                  <a:pt x="4750765" y="1598701"/>
                </a:lnTo>
                <a:lnTo>
                  <a:pt x="4652315" y="1609305"/>
                </a:lnTo>
                <a:lnTo>
                  <a:pt x="4505414" y="1624177"/>
                </a:lnTo>
                <a:lnTo>
                  <a:pt x="4359554" y="1637817"/>
                </a:lnTo>
                <a:lnTo>
                  <a:pt x="4214825" y="1650276"/>
                </a:lnTo>
                <a:lnTo>
                  <a:pt x="4071328" y="1661566"/>
                </a:lnTo>
                <a:lnTo>
                  <a:pt x="3929151" y="1671739"/>
                </a:lnTo>
                <a:lnTo>
                  <a:pt x="3788397" y="1680819"/>
                </a:lnTo>
                <a:lnTo>
                  <a:pt x="3649167" y="1688858"/>
                </a:lnTo>
                <a:lnTo>
                  <a:pt x="3511550" y="1695881"/>
                </a:lnTo>
                <a:lnTo>
                  <a:pt x="3375660" y="1701927"/>
                </a:lnTo>
                <a:lnTo>
                  <a:pt x="3502609" y="1702371"/>
                </a:lnTo>
                <a:lnTo>
                  <a:pt x="3631450" y="1701927"/>
                </a:lnTo>
                <a:lnTo>
                  <a:pt x="3762133" y="1700555"/>
                </a:lnTo>
                <a:lnTo>
                  <a:pt x="3894582" y="1698218"/>
                </a:lnTo>
                <a:lnTo>
                  <a:pt x="4028732" y="1694878"/>
                </a:lnTo>
                <a:lnTo>
                  <a:pt x="4164520" y="1690509"/>
                </a:lnTo>
                <a:lnTo>
                  <a:pt x="4301896" y="1685061"/>
                </a:lnTo>
                <a:lnTo>
                  <a:pt x="4440771" y="1678520"/>
                </a:lnTo>
                <a:lnTo>
                  <a:pt x="4581093" y="1670850"/>
                </a:lnTo>
                <a:lnTo>
                  <a:pt x="4722800" y="1661998"/>
                </a:lnTo>
                <a:lnTo>
                  <a:pt x="4865827" y="1651939"/>
                </a:lnTo>
                <a:lnTo>
                  <a:pt x="4961877" y="1644548"/>
                </a:lnTo>
                <a:lnTo>
                  <a:pt x="5058461" y="1636598"/>
                </a:lnTo>
                <a:lnTo>
                  <a:pt x="5155577" y="1628063"/>
                </a:lnTo>
                <a:lnTo>
                  <a:pt x="5253177" y="1618957"/>
                </a:lnTo>
                <a:lnTo>
                  <a:pt x="5351272" y="1609255"/>
                </a:lnTo>
                <a:lnTo>
                  <a:pt x="5449824" y="1598942"/>
                </a:lnTo>
                <a:lnTo>
                  <a:pt x="5548820" y="1588020"/>
                </a:lnTo>
                <a:lnTo>
                  <a:pt x="5648249" y="1576476"/>
                </a:lnTo>
                <a:lnTo>
                  <a:pt x="5748071" y="1564297"/>
                </a:lnTo>
                <a:lnTo>
                  <a:pt x="5848286" y="1551470"/>
                </a:lnTo>
                <a:lnTo>
                  <a:pt x="5948870" y="1537982"/>
                </a:lnTo>
                <a:lnTo>
                  <a:pt x="6049797" y="1523834"/>
                </a:lnTo>
                <a:lnTo>
                  <a:pt x="6151054" y="1509014"/>
                </a:lnTo>
                <a:lnTo>
                  <a:pt x="6252629" y="1493507"/>
                </a:lnTo>
                <a:lnTo>
                  <a:pt x="6354483" y="1477289"/>
                </a:lnTo>
                <a:lnTo>
                  <a:pt x="6456616" y="1460385"/>
                </a:lnTo>
                <a:lnTo>
                  <a:pt x="6559004" y="1442745"/>
                </a:lnTo>
                <a:lnTo>
                  <a:pt x="6661632" y="1424393"/>
                </a:lnTo>
                <a:lnTo>
                  <a:pt x="6764464" y="1405293"/>
                </a:lnTo>
                <a:lnTo>
                  <a:pt x="6867499" y="1385443"/>
                </a:lnTo>
                <a:lnTo>
                  <a:pt x="6970712" y="1364843"/>
                </a:lnTo>
                <a:lnTo>
                  <a:pt x="7074078" y="1343469"/>
                </a:lnTo>
                <a:lnTo>
                  <a:pt x="7177595" y="1321308"/>
                </a:lnTo>
                <a:lnTo>
                  <a:pt x="7281227" y="1298371"/>
                </a:lnTo>
                <a:lnTo>
                  <a:pt x="7384961" y="1274622"/>
                </a:lnTo>
                <a:lnTo>
                  <a:pt x="7488771" y="1250061"/>
                </a:lnTo>
                <a:lnTo>
                  <a:pt x="7592644" y="1224686"/>
                </a:lnTo>
                <a:lnTo>
                  <a:pt x="7696568" y="1198486"/>
                </a:lnTo>
                <a:lnTo>
                  <a:pt x="7800518" y="1171435"/>
                </a:lnTo>
                <a:lnTo>
                  <a:pt x="7904467" y="1143533"/>
                </a:lnTo>
                <a:lnTo>
                  <a:pt x="8008417" y="1114767"/>
                </a:lnTo>
                <a:lnTo>
                  <a:pt x="8112328" y="1085138"/>
                </a:lnTo>
                <a:lnTo>
                  <a:pt x="8216189" y="1054620"/>
                </a:lnTo>
                <a:lnTo>
                  <a:pt x="8319973" y="1023200"/>
                </a:lnTo>
                <a:lnTo>
                  <a:pt x="8423681" y="990892"/>
                </a:lnTo>
                <a:lnTo>
                  <a:pt x="8527275" y="957656"/>
                </a:lnTo>
                <a:lnTo>
                  <a:pt x="8630742" y="923505"/>
                </a:lnTo>
                <a:lnTo>
                  <a:pt x="8734057" y="888415"/>
                </a:lnTo>
                <a:lnTo>
                  <a:pt x="8837219" y="852385"/>
                </a:lnTo>
                <a:lnTo>
                  <a:pt x="8940190" y="815390"/>
                </a:lnTo>
                <a:lnTo>
                  <a:pt x="9042971" y="777443"/>
                </a:lnTo>
                <a:lnTo>
                  <a:pt x="9145524" y="738505"/>
                </a:lnTo>
                <a:lnTo>
                  <a:pt x="9145524" y="367284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7292" y="6365418"/>
            <a:ext cx="427894" cy="320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14043" y="6571919"/>
            <a:ext cx="2386965" cy="13003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US" spc="-5" dirty="0" err="1"/>
              <a:t>Présentation</a:t>
            </a:r>
            <a:r>
              <a:rPr lang="en-US" spc="-5" dirty="0"/>
              <a:t> – </a:t>
            </a:r>
            <a:r>
              <a:rPr lang="en-US" spc="-5" dirty="0" err="1"/>
              <a:t>Projet</a:t>
            </a:r>
            <a:r>
              <a:rPr lang="en-US" spc="-5" dirty="0"/>
              <a:t> – 03/06/2022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28603" y="6477000"/>
            <a:ext cx="218395" cy="228600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2637" y="6538721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9495" y="105460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819" y="0"/>
                </a:lnTo>
              </a:path>
            </a:pathLst>
          </a:custGeom>
          <a:ln w="12192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9144000" y="0"/>
                </a:moveTo>
                <a:lnTo>
                  <a:pt x="0" y="0"/>
                </a:lnTo>
                <a:lnTo>
                  <a:pt x="0" y="106679"/>
                </a:lnTo>
                <a:lnTo>
                  <a:pt x="9144000" y="106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CF0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66528" y="6332220"/>
            <a:ext cx="427894" cy="320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4115" y="611199"/>
            <a:ext cx="6795769" cy="662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179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6320" y="6543264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608" y="6538720"/>
            <a:ext cx="227626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8457" y="6286253"/>
            <a:ext cx="2829416" cy="36873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5905" cy="3429635"/>
            <a:chOff x="0" y="0"/>
            <a:chExt cx="9145905" cy="3429635"/>
          </a:xfrm>
        </p:grpSpPr>
        <p:sp>
          <p:nvSpPr>
            <p:cNvPr id="4" name="object 4"/>
            <p:cNvSpPr/>
            <p:nvPr/>
          </p:nvSpPr>
          <p:spPr>
            <a:xfrm>
              <a:off x="0" y="1722119"/>
              <a:ext cx="9145905" cy="1707514"/>
            </a:xfrm>
            <a:custGeom>
              <a:avLst/>
              <a:gdLst/>
              <a:ahLst/>
              <a:cxnLst/>
              <a:rect l="l" t="t" r="r" b="b"/>
              <a:pathLst>
                <a:path w="9145905" h="1707514">
                  <a:moveTo>
                    <a:pt x="3479292" y="1693926"/>
                  </a:moveTo>
                  <a:lnTo>
                    <a:pt x="2075040" y="1631048"/>
                  </a:lnTo>
                  <a:lnTo>
                    <a:pt x="976426" y="1507045"/>
                  </a:lnTo>
                  <a:lnTo>
                    <a:pt x="260642" y="1385824"/>
                  </a:lnTo>
                  <a:lnTo>
                    <a:pt x="4889" y="1331214"/>
                  </a:lnTo>
                  <a:lnTo>
                    <a:pt x="4889" y="0"/>
                  </a:lnTo>
                  <a:lnTo>
                    <a:pt x="0" y="1561592"/>
                  </a:lnTo>
                  <a:lnTo>
                    <a:pt x="267296" y="1593532"/>
                  </a:lnTo>
                  <a:lnTo>
                    <a:pt x="1002741" y="1657769"/>
                  </a:lnTo>
                  <a:lnTo>
                    <a:pt x="2106638" y="1707007"/>
                  </a:lnTo>
                  <a:lnTo>
                    <a:pt x="3479292" y="1693926"/>
                  </a:lnTo>
                  <a:close/>
                </a:path>
                <a:path w="9145905" h="1707514">
                  <a:moveTo>
                    <a:pt x="9145524" y="368808"/>
                  </a:moveTo>
                  <a:lnTo>
                    <a:pt x="9101938" y="392366"/>
                  </a:lnTo>
                  <a:lnTo>
                    <a:pt x="9058123" y="415658"/>
                  </a:lnTo>
                  <a:lnTo>
                    <a:pt x="9014092" y="438683"/>
                  </a:lnTo>
                  <a:lnTo>
                    <a:pt x="8969845" y="461454"/>
                  </a:lnTo>
                  <a:lnTo>
                    <a:pt x="8925395" y="483971"/>
                  </a:lnTo>
                  <a:lnTo>
                    <a:pt x="8880729" y="506234"/>
                  </a:lnTo>
                  <a:lnTo>
                    <a:pt x="8835847" y="528243"/>
                  </a:lnTo>
                  <a:lnTo>
                    <a:pt x="8790775" y="549998"/>
                  </a:lnTo>
                  <a:lnTo>
                    <a:pt x="8745512" y="571500"/>
                  </a:lnTo>
                  <a:lnTo>
                    <a:pt x="8700033" y="592747"/>
                  </a:lnTo>
                  <a:lnTo>
                    <a:pt x="8654377" y="613740"/>
                  </a:lnTo>
                  <a:lnTo>
                    <a:pt x="8608530" y="634504"/>
                  </a:lnTo>
                  <a:lnTo>
                    <a:pt x="8562505" y="655002"/>
                  </a:lnTo>
                  <a:lnTo>
                    <a:pt x="8516302" y="675271"/>
                  </a:lnTo>
                  <a:lnTo>
                    <a:pt x="8469909" y="695286"/>
                  </a:lnTo>
                  <a:lnTo>
                    <a:pt x="8423351" y="715060"/>
                  </a:lnTo>
                  <a:lnTo>
                    <a:pt x="8376628" y="734593"/>
                  </a:lnTo>
                  <a:lnTo>
                    <a:pt x="8329727" y="753884"/>
                  </a:lnTo>
                  <a:lnTo>
                    <a:pt x="8282673" y="772947"/>
                  </a:lnTo>
                  <a:lnTo>
                    <a:pt x="8235455" y="791768"/>
                  </a:lnTo>
                  <a:lnTo>
                    <a:pt x="8188084" y="810348"/>
                  </a:lnTo>
                  <a:lnTo>
                    <a:pt x="8140560" y="828700"/>
                  </a:lnTo>
                  <a:lnTo>
                    <a:pt x="8092884" y="846810"/>
                  </a:lnTo>
                  <a:lnTo>
                    <a:pt x="8045082" y="864692"/>
                  </a:lnTo>
                  <a:lnTo>
                    <a:pt x="7997126" y="882345"/>
                  </a:lnTo>
                  <a:lnTo>
                    <a:pt x="7949031" y="899769"/>
                  </a:lnTo>
                  <a:lnTo>
                    <a:pt x="7900810" y="916965"/>
                  </a:lnTo>
                  <a:lnTo>
                    <a:pt x="7852448" y="933932"/>
                  </a:lnTo>
                  <a:lnTo>
                    <a:pt x="7755356" y="967193"/>
                  </a:lnTo>
                  <a:lnTo>
                    <a:pt x="7657795" y="999578"/>
                  </a:lnTo>
                  <a:lnTo>
                    <a:pt x="7559789" y="1031062"/>
                  </a:lnTo>
                  <a:lnTo>
                    <a:pt x="7461364" y="1061694"/>
                  </a:lnTo>
                  <a:lnTo>
                    <a:pt x="7362545" y="1091463"/>
                  </a:lnTo>
                  <a:lnTo>
                    <a:pt x="7263358" y="1120381"/>
                  </a:lnTo>
                  <a:lnTo>
                    <a:pt x="7163854" y="1148461"/>
                  </a:lnTo>
                  <a:lnTo>
                    <a:pt x="7064032" y="1175715"/>
                  </a:lnTo>
                  <a:lnTo>
                    <a:pt x="6963943" y="1202156"/>
                  </a:lnTo>
                  <a:lnTo>
                    <a:pt x="6863613" y="1227785"/>
                  </a:lnTo>
                  <a:lnTo>
                    <a:pt x="6763055" y="1252626"/>
                  </a:lnTo>
                  <a:lnTo>
                    <a:pt x="6662318" y="1276680"/>
                  </a:lnTo>
                  <a:lnTo>
                    <a:pt x="6561417" y="1299959"/>
                  </a:lnTo>
                  <a:lnTo>
                    <a:pt x="6460388" y="1322476"/>
                  </a:lnTo>
                  <a:lnTo>
                    <a:pt x="6359245" y="1344244"/>
                  </a:lnTo>
                  <a:lnTo>
                    <a:pt x="6258039" y="1365262"/>
                  </a:lnTo>
                  <a:lnTo>
                    <a:pt x="6156795" y="1385557"/>
                  </a:lnTo>
                  <a:lnTo>
                    <a:pt x="6055525" y="1405128"/>
                  </a:lnTo>
                  <a:lnTo>
                    <a:pt x="5954280" y="1424000"/>
                  </a:lnTo>
                  <a:lnTo>
                    <a:pt x="5853061" y="1442161"/>
                  </a:lnTo>
                  <a:lnTo>
                    <a:pt x="5751919" y="1459636"/>
                  </a:lnTo>
                  <a:lnTo>
                    <a:pt x="5650890" y="1476425"/>
                  </a:lnTo>
                  <a:lnTo>
                    <a:pt x="5549976" y="1492554"/>
                  </a:lnTo>
                  <a:lnTo>
                    <a:pt x="5449227" y="1508036"/>
                  </a:lnTo>
                  <a:lnTo>
                    <a:pt x="5348656" y="1522857"/>
                  </a:lnTo>
                  <a:lnTo>
                    <a:pt x="5248300" y="1537042"/>
                  </a:lnTo>
                  <a:lnTo>
                    <a:pt x="5148186" y="1550619"/>
                  </a:lnTo>
                  <a:lnTo>
                    <a:pt x="5048351" y="1563560"/>
                  </a:lnTo>
                  <a:lnTo>
                    <a:pt x="4948821" y="1575917"/>
                  </a:lnTo>
                  <a:lnTo>
                    <a:pt x="4849622" y="1587665"/>
                  </a:lnTo>
                  <a:lnTo>
                    <a:pt x="4750765" y="1598841"/>
                  </a:lnTo>
                  <a:lnTo>
                    <a:pt x="4652315" y="1609445"/>
                  </a:lnTo>
                  <a:lnTo>
                    <a:pt x="4505414" y="1624291"/>
                  </a:lnTo>
                  <a:lnTo>
                    <a:pt x="4359554" y="1637919"/>
                  </a:lnTo>
                  <a:lnTo>
                    <a:pt x="4214825" y="1650352"/>
                  </a:lnTo>
                  <a:lnTo>
                    <a:pt x="4071328" y="1661629"/>
                  </a:lnTo>
                  <a:lnTo>
                    <a:pt x="3929151" y="1671777"/>
                  </a:lnTo>
                  <a:lnTo>
                    <a:pt x="3788397" y="1680857"/>
                  </a:lnTo>
                  <a:lnTo>
                    <a:pt x="3649167" y="1688884"/>
                  </a:lnTo>
                  <a:lnTo>
                    <a:pt x="3511550" y="1695894"/>
                  </a:lnTo>
                  <a:lnTo>
                    <a:pt x="3375660" y="1701927"/>
                  </a:lnTo>
                  <a:lnTo>
                    <a:pt x="3502609" y="1702371"/>
                  </a:lnTo>
                  <a:lnTo>
                    <a:pt x="3631450" y="1701914"/>
                  </a:lnTo>
                  <a:lnTo>
                    <a:pt x="3762133" y="1700530"/>
                  </a:lnTo>
                  <a:lnTo>
                    <a:pt x="3894582" y="1698193"/>
                  </a:lnTo>
                  <a:lnTo>
                    <a:pt x="4028732" y="1694853"/>
                  </a:lnTo>
                  <a:lnTo>
                    <a:pt x="4164520" y="1690484"/>
                  </a:lnTo>
                  <a:lnTo>
                    <a:pt x="4301896" y="1685048"/>
                  </a:lnTo>
                  <a:lnTo>
                    <a:pt x="4440771" y="1678508"/>
                  </a:lnTo>
                  <a:lnTo>
                    <a:pt x="4581093" y="1670837"/>
                  </a:lnTo>
                  <a:lnTo>
                    <a:pt x="4722800" y="1661998"/>
                  </a:lnTo>
                  <a:lnTo>
                    <a:pt x="4865827" y="1651952"/>
                  </a:lnTo>
                  <a:lnTo>
                    <a:pt x="4961877" y="1644573"/>
                  </a:lnTo>
                  <a:lnTo>
                    <a:pt x="5058461" y="1636623"/>
                  </a:lnTo>
                  <a:lnTo>
                    <a:pt x="5155577" y="1628114"/>
                  </a:lnTo>
                  <a:lnTo>
                    <a:pt x="5253177" y="1619008"/>
                  </a:lnTo>
                  <a:lnTo>
                    <a:pt x="5351272" y="1609318"/>
                  </a:lnTo>
                  <a:lnTo>
                    <a:pt x="5449824" y="1599018"/>
                  </a:lnTo>
                  <a:lnTo>
                    <a:pt x="5548820" y="1588109"/>
                  </a:lnTo>
                  <a:lnTo>
                    <a:pt x="5648249" y="1576578"/>
                  </a:lnTo>
                  <a:lnTo>
                    <a:pt x="5748071" y="1564411"/>
                  </a:lnTo>
                  <a:lnTo>
                    <a:pt x="5848286" y="1551609"/>
                  </a:lnTo>
                  <a:lnTo>
                    <a:pt x="5948870" y="1538147"/>
                  </a:lnTo>
                  <a:lnTo>
                    <a:pt x="6049797" y="1524012"/>
                  </a:lnTo>
                  <a:lnTo>
                    <a:pt x="6151054" y="1509204"/>
                  </a:lnTo>
                  <a:lnTo>
                    <a:pt x="6252629" y="1493723"/>
                  </a:lnTo>
                  <a:lnTo>
                    <a:pt x="6354483" y="1477530"/>
                  </a:lnTo>
                  <a:lnTo>
                    <a:pt x="6456616" y="1460639"/>
                  </a:lnTo>
                  <a:lnTo>
                    <a:pt x="6559004" y="1443024"/>
                  </a:lnTo>
                  <a:lnTo>
                    <a:pt x="6661632" y="1424698"/>
                  </a:lnTo>
                  <a:lnTo>
                    <a:pt x="6764464" y="1405623"/>
                  </a:lnTo>
                  <a:lnTo>
                    <a:pt x="6867499" y="1385798"/>
                  </a:lnTo>
                  <a:lnTo>
                    <a:pt x="6970712" y="1365224"/>
                  </a:lnTo>
                  <a:lnTo>
                    <a:pt x="7074078" y="1343875"/>
                  </a:lnTo>
                  <a:lnTo>
                    <a:pt x="7177595" y="1321752"/>
                  </a:lnTo>
                  <a:lnTo>
                    <a:pt x="7281227" y="1298829"/>
                  </a:lnTo>
                  <a:lnTo>
                    <a:pt x="7384961" y="1275118"/>
                  </a:lnTo>
                  <a:lnTo>
                    <a:pt x="7488771" y="1250594"/>
                  </a:lnTo>
                  <a:lnTo>
                    <a:pt x="7592644" y="1225245"/>
                  </a:lnTo>
                  <a:lnTo>
                    <a:pt x="7696568" y="1199070"/>
                  </a:lnTo>
                  <a:lnTo>
                    <a:pt x="7800518" y="1172057"/>
                  </a:lnTo>
                  <a:lnTo>
                    <a:pt x="7904467" y="1144193"/>
                  </a:lnTo>
                  <a:lnTo>
                    <a:pt x="8008417" y="1115466"/>
                  </a:lnTo>
                  <a:lnTo>
                    <a:pt x="8112328" y="1085862"/>
                  </a:lnTo>
                  <a:lnTo>
                    <a:pt x="8216189" y="1055382"/>
                  </a:lnTo>
                  <a:lnTo>
                    <a:pt x="8319973" y="1024013"/>
                  </a:lnTo>
                  <a:lnTo>
                    <a:pt x="8423681" y="991730"/>
                  </a:lnTo>
                  <a:lnTo>
                    <a:pt x="8527275" y="958545"/>
                  </a:lnTo>
                  <a:lnTo>
                    <a:pt x="8630742" y="924433"/>
                  </a:lnTo>
                  <a:lnTo>
                    <a:pt x="8734057" y="889381"/>
                  </a:lnTo>
                  <a:lnTo>
                    <a:pt x="8837219" y="853401"/>
                  </a:lnTo>
                  <a:lnTo>
                    <a:pt x="8940190" y="816444"/>
                  </a:lnTo>
                  <a:lnTo>
                    <a:pt x="9042971" y="778535"/>
                  </a:lnTo>
                  <a:lnTo>
                    <a:pt x="9145524" y="739648"/>
                  </a:lnTo>
                  <a:lnTo>
                    <a:pt x="9145524" y="368808"/>
                  </a:lnTo>
                  <a:close/>
                </a:path>
              </a:pathLst>
            </a:custGeom>
            <a:solidFill>
              <a:srgbClr val="EF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60">
                  <a:moveTo>
                    <a:pt x="9143873" y="0"/>
                  </a:moveTo>
                  <a:lnTo>
                    <a:pt x="0" y="0"/>
                  </a:lnTo>
                  <a:lnTo>
                    <a:pt x="0" y="3062986"/>
                  </a:lnTo>
                  <a:lnTo>
                    <a:pt x="56571" y="3075966"/>
                  </a:lnTo>
                  <a:lnTo>
                    <a:pt x="194819" y="3105353"/>
                  </a:lnTo>
                  <a:lnTo>
                    <a:pt x="375130" y="3140535"/>
                  </a:lnTo>
                  <a:lnTo>
                    <a:pt x="609062" y="3182102"/>
                  </a:lnTo>
                  <a:lnTo>
                    <a:pt x="893359" y="3227366"/>
                  </a:lnTo>
                  <a:lnTo>
                    <a:pt x="1166397" y="3265968"/>
                  </a:lnTo>
                  <a:lnTo>
                    <a:pt x="1470265" y="3303714"/>
                  </a:lnTo>
                  <a:lnTo>
                    <a:pt x="1803079" y="3339045"/>
                  </a:lnTo>
                  <a:lnTo>
                    <a:pt x="2162955" y="3370406"/>
                  </a:lnTo>
                  <a:lnTo>
                    <a:pt x="2469074" y="3391590"/>
                  </a:lnTo>
                  <a:lnTo>
                    <a:pt x="2790342" y="3408440"/>
                  </a:lnTo>
                  <a:lnTo>
                    <a:pt x="3125794" y="3420160"/>
                  </a:lnTo>
                  <a:lnTo>
                    <a:pt x="3474466" y="3425952"/>
                  </a:lnTo>
                  <a:lnTo>
                    <a:pt x="3846141" y="3407350"/>
                  </a:lnTo>
                  <a:lnTo>
                    <a:pt x="4226644" y="3381225"/>
                  </a:lnTo>
                  <a:lnTo>
                    <a:pt x="4565617" y="3351616"/>
                  </a:lnTo>
                  <a:lnTo>
                    <a:pt x="4909143" y="3315193"/>
                  </a:lnTo>
                  <a:lnTo>
                    <a:pt x="5206438" y="3278177"/>
                  </a:lnTo>
                  <a:lnTo>
                    <a:pt x="5505672" y="3235483"/>
                  </a:lnTo>
                  <a:lnTo>
                    <a:pt x="5756050" y="3195345"/>
                  </a:lnTo>
                  <a:lnTo>
                    <a:pt x="6006949" y="3150870"/>
                  </a:lnTo>
                  <a:lnTo>
                    <a:pt x="6257996" y="3101879"/>
                  </a:lnTo>
                  <a:lnTo>
                    <a:pt x="6508816" y="3048193"/>
                  </a:lnTo>
                  <a:lnTo>
                    <a:pt x="6709055" y="3001743"/>
                  </a:lnTo>
                  <a:lnTo>
                    <a:pt x="6908717" y="2952082"/>
                  </a:lnTo>
                  <a:lnTo>
                    <a:pt x="7107608" y="2899117"/>
                  </a:lnTo>
                  <a:lnTo>
                    <a:pt x="7305538" y="2842758"/>
                  </a:lnTo>
                  <a:lnTo>
                    <a:pt x="7502314" y="2782912"/>
                  </a:lnTo>
                  <a:lnTo>
                    <a:pt x="7649023" y="2735685"/>
                  </a:lnTo>
                  <a:lnTo>
                    <a:pt x="7794894" y="2686406"/>
                  </a:lnTo>
                  <a:lnTo>
                    <a:pt x="7939845" y="2635037"/>
                  </a:lnTo>
                  <a:lnTo>
                    <a:pt x="8083797" y="2581538"/>
                  </a:lnTo>
                  <a:lnTo>
                    <a:pt x="8226667" y="2525873"/>
                  </a:lnTo>
                  <a:lnTo>
                    <a:pt x="8368375" y="2468001"/>
                  </a:lnTo>
                  <a:lnTo>
                    <a:pt x="8462162" y="2428174"/>
                  </a:lnTo>
                  <a:lnTo>
                    <a:pt x="8555371" y="2387339"/>
                  </a:lnTo>
                  <a:lnTo>
                    <a:pt x="8647981" y="2345483"/>
                  </a:lnTo>
                  <a:lnTo>
                    <a:pt x="8739965" y="2302594"/>
                  </a:lnTo>
                  <a:lnTo>
                    <a:pt x="8831301" y="2258662"/>
                  </a:lnTo>
                  <a:lnTo>
                    <a:pt x="8921965" y="2213675"/>
                  </a:lnTo>
                  <a:lnTo>
                    <a:pt x="9011932" y="2167621"/>
                  </a:lnTo>
                  <a:lnTo>
                    <a:pt x="9101178" y="2120489"/>
                  </a:lnTo>
                  <a:lnTo>
                    <a:pt x="9144000" y="2097339"/>
                  </a:lnTo>
                  <a:lnTo>
                    <a:pt x="9143873" y="1730248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7651" y="6426504"/>
            <a:ext cx="226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F012B"/>
                </a:solidFill>
                <a:latin typeface="Calibri"/>
                <a:cs typeface="Calibri"/>
              </a:rPr>
              <a:t>Delivering</a:t>
            </a:r>
            <a:r>
              <a:rPr sz="1200" spc="-50" dirty="0">
                <a:solidFill>
                  <a:srgbClr val="CF012B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CF012B"/>
                </a:solidFill>
                <a:latin typeface="Calibri"/>
                <a:cs typeface="Calibri"/>
              </a:rPr>
              <a:t>Transformation.</a:t>
            </a:r>
            <a:r>
              <a:rPr sz="1200" spc="-50" dirty="0">
                <a:solidFill>
                  <a:srgbClr val="CF012B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CF012B"/>
                </a:solidFill>
                <a:latin typeface="Calibri"/>
                <a:cs typeface="Calibri"/>
              </a:rPr>
              <a:t>Together.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651" y="4565822"/>
            <a:ext cx="5714899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2400" spc="-30" dirty="0">
                <a:solidFill>
                  <a:srgbClr val="222222"/>
                </a:solidFill>
                <a:latin typeface="Tahoma"/>
                <a:cs typeface="Tahoma"/>
              </a:rPr>
              <a:t>Présentation du projet final cursus DevOps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3201" y="1062989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7996" y="0"/>
                </a:lnTo>
              </a:path>
            </a:pathLst>
          </a:custGeom>
          <a:ln w="38100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00579" y="0"/>
            <a:ext cx="3594735" cy="6858000"/>
            <a:chOff x="2100579" y="0"/>
            <a:chExt cx="3594735" cy="6858000"/>
          </a:xfrm>
        </p:grpSpPr>
        <p:sp>
          <p:nvSpPr>
            <p:cNvPr id="5" name="object 5"/>
            <p:cNvSpPr/>
            <p:nvPr/>
          </p:nvSpPr>
          <p:spPr>
            <a:xfrm>
              <a:off x="2100579" y="0"/>
              <a:ext cx="638810" cy="5541010"/>
            </a:xfrm>
            <a:custGeom>
              <a:avLst/>
              <a:gdLst/>
              <a:ahLst/>
              <a:cxnLst/>
              <a:rect l="l" t="t" r="r" b="b"/>
              <a:pathLst>
                <a:path w="638810" h="5541010">
                  <a:moveTo>
                    <a:pt x="159286" y="0"/>
                  </a:moveTo>
                  <a:lnTo>
                    <a:pt x="114744" y="0"/>
                  </a:lnTo>
                  <a:lnTo>
                    <a:pt x="129920" y="157479"/>
                  </a:lnTo>
                  <a:lnTo>
                    <a:pt x="146684" y="504063"/>
                  </a:lnTo>
                  <a:lnTo>
                    <a:pt x="148717" y="850138"/>
                  </a:lnTo>
                  <a:lnTo>
                    <a:pt x="143128" y="1149223"/>
                  </a:lnTo>
                  <a:lnTo>
                    <a:pt x="129412" y="1443863"/>
                  </a:lnTo>
                  <a:lnTo>
                    <a:pt x="117475" y="1616202"/>
                  </a:lnTo>
                  <a:lnTo>
                    <a:pt x="104267" y="1791589"/>
                  </a:lnTo>
                  <a:lnTo>
                    <a:pt x="94106" y="1963674"/>
                  </a:lnTo>
                  <a:lnTo>
                    <a:pt x="90169" y="2129028"/>
                  </a:lnTo>
                  <a:lnTo>
                    <a:pt x="91186" y="2290699"/>
                  </a:lnTo>
                  <a:lnTo>
                    <a:pt x="101981" y="2456434"/>
                  </a:lnTo>
                  <a:lnTo>
                    <a:pt x="123570" y="2620517"/>
                  </a:lnTo>
                  <a:lnTo>
                    <a:pt x="125349" y="2631566"/>
                  </a:lnTo>
                  <a:lnTo>
                    <a:pt x="128143" y="2648077"/>
                  </a:lnTo>
                  <a:lnTo>
                    <a:pt x="107568" y="2657221"/>
                  </a:lnTo>
                  <a:lnTo>
                    <a:pt x="76453" y="2679319"/>
                  </a:lnTo>
                  <a:lnTo>
                    <a:pt x="50672" y="2711958"/>
                  </a:lnTo>
                  <a:lnTo>
                    <a:pt x="33400" y="2751709"/>
                  </a:lnTo>
                  <a:lnTo>
                    <a:pt x="18795" y="2796794"/>
                  </a:lnTo>
                  <a:lnTo>
                    <a:pt x="6984" y="2846959"/>
                  </a:lnTo>
                  <a:lnTo>
                    <a:pt x="3175" y="2901569"/>
                  </a:lnTo>
                  <a:lnTo>
                    <a:pt x="0" y="3015615"/>
                  </a:lnTo>
                  <a:lnTo>
                    <a:pt x="4825" y="3134105"/>
                  </a:lnTo>
                  <a:lnTo>
                    <a:pt x="17271" y="3254121"/>
                  </a:lnTo>
                  <a:lnTo>
                    <a:pt x="35559" y="3376041"/>
                  </a:lnTo>
                  <a:lnTo>
                    <a:pt x="45974" y="3439667"/>
                  </a:lnTo>
                  <a:lnTo>
                    <a:pt x="101472" y="3731514"/>
                  </a:lnTo>
                  <a:lnTo>
                    <a:pt x="168528" y="4027170"/>
                  </a:lnTo>
                  <a:lnTo>
                    <a:pt x="243586" y="4315714"/>
                  </a:lnTo>
                  <a:lnTo>
                    <a:pt x="321690" y="4601083"/>
                  </a:lnTo>
                  <a:lnTo>
                    <a:pt x="447675" y="5020437"/>
                  </a:lnTo>
                  <a:lnTo>
                    <a:pt x="581151" y="5441315"/>
                  </a:lnTo>
                  <a:lnTo>
                    <a:pt x="595630" y="5484368"/>
                  </a:lnTo>
                  <a:lnTo>
                    <a:pt x="603250" y="5497322"/>
                  </a:lnTo>
                  <a:lnTo>
                    <a:pt x="610488" y="5518912"/>
                  </a:lnTo>
                  <a:lnTo>
                    <a:pt x="620776" y="5537073"/>
                  </a:lnTo>
                  <a:lnTo>
                    <a:pt x="634238" y="5540502"/>
                  </a:lnTo>
                  <a:lnTo>
                    <a:pt x="635507" y="5537454"/>
                  </a:lnTo>
                  <a:lnTo>
                    <a:pt x="637667" y="5528564"/>
                  </a:lnTo>
                  <a:lnTo>
                    <a:pt x="638556" y="5522722"/>
                  </a:lnTo>
                  <a:lnTo>
                    <a:pt x="637286" y="5514467"/>
                  </a:lnTo>
                  <a:lnTo>
                    <a:pt x="635000" y="5500624"/>
                  </a:lnTo>
                  <a:lnTo>
                    <a:pt x="631317" y="5489956"/>
                  </a:lnTo>
                  <a:lnTo>
                    <a:pt x="629538" y="5478780"/>
                  </a:lnTo>
                  <a:lnTo>
                    <a:pt x="624586" y="5471160"/>
                  </a:lnTo>
                  <a:lnTo>
                    <a:pt x="623696" y="5465572"/>
                  </a:lnTo>
                  <a:lnTo>
                    <a:pt x="569594" y="5304155"/>
                  </a:lnTo>
                  <a:lnTo>
                    <a:pt x="512318" y="5123307"/>
                  </a:lnTo>
                  <a:lnTo>
                    <a:pt x="509143" y="5115306"/>
                  </a:lnTo>
                  <a:lnTo>
                    <a:pt x="507364" y="5104257"/>
                  </a:lnTo>
                  <a:lnTo>
                    <a:pt x="497839" y="5080254"/>
                  </a:lnTo>
                  <a:lnTo>
                    <a:pt x="481202" y="5023358"/>
                  </a:lnTo>
                  <a:lnTo>
                    <a:pt x="442340" y="4899152"/>
                  </a:lnTo>
                  <a:lnTo>
                    <a:pt x="358394" y="4612005"/>
                  </a:lnTo>
                  <a:lnTo>
                    <a:pt x="277494" y="4321556"/>
                  </a:lnTo>
                  <a:lnTo>
                    <a:pt x="202437" y="4032885"/>
                  </a:lnTo>
                  <a:lnTo>
                    <a:pt x="137159" y="3736975"/>
                  </a:lnTo>
                  <a:lnTo>
                    <a:pt x="93471" y="3494278"/>
                  </a:lnTo>
                  <a:lnTo>
                    <a:pt x="72008" y="3353054"/>
                  </a:lnTo>
                  <a:lnTo>
                    <a:pt x="57784" y="3210560"/>
                  </a:lnTo>
                  <a:lnTo>
                    <a:pt x="53086" y="3137535"/>
                  </a:lnTo>
                  <a:lnTo>
                    <a:pt x="54101" y="3066415"/>
                  </a:lnTo>
                  <a:lnTo>
                    <a:pt x="57022" y="2994914"/>
                  </a:lnTo>
                  <a:lnTo>
                    <a:pt x="66167" y="2928112"/>
                  </a:lnTo>
                  <a:lnTo>
                    <a:pt x="86868" y="2864992"/>
                  </a:lnTo>
                  <a:lnTo>
                    <a:pt x="105028" y="2830829"/>
                  </a:lnTo>
                  <a:lnTo>
                    <a:pt x="159003" y="2790698"/>
                  </a:lnTo>
                  <a:lnTo>
                    <a:pt x="191977" y="2790698"/>
                  </a:lnTo>
                  <a:lnTo>
                    <a:pt x="191007" y="2785364"/>
                  </a:lnTo>
                  <a:lnTo>
                    <a:pt x="190119" y="2779903"/>
                  </a:lnTo>
                  <a:lnTo>
                    <a:pt x="250444" y="2778505"/>
                  </a:lnTo>
                  <a:lnTo>
                    <a:pt x="505901" y="2778505"/>
                  </a:lnTo>
                  <a:lnTo>
                    <a:pt x="497077" y="2763392"/>
                  </a:lnTo>
                  <a:lnTo>
                    <a:pt x="466597" y="2722879"/>
                  </a:lnTo>
                  <a:lnTo>
                    <a:pt x="431292" y="2697479"/>
                  </a:lnTo>
                  <a:lnTo>
                    <a:pt x="394588" y="2675128"/>
                  </a:lnTo>
                  <a:lnTo>
                    <a:pt x="328930" y="2654808"/>
                  </a:lnTo>
                  <a:lnTo>
                    <a:pt x="263270" y="2645664"/>
                  </a:lnTo>
                  <a:lnTo>
                    <a:pt x="213359" y="2642616"/>
                  </a:lnTo>
                  <a:lnTo>
                    <a:pt x="165607" y="2641980"/>
                  </a:lnTo>
                  <a:lnTo>
                    <a:pt x="152145" y="2516378"/>
                  </a:lnTo>
                  <a:lnTo>
                    <a:pt x="145414" y="2341372"/>
                  </a:lnTo>
                  <a:lnTo>
                    <a:pt x="146557" y="2170811"/>
                  </a:lnTo>
                  <a:lnTo>
                    <a:pt x="156082" y="1939289"/>
                  </a:lnTo>
                  <a:lnTo>
                    <a:pt x="171322" y="1709547"/>
                  </a:lnTo>
                  <a:lnTo>
                    <a:pt x="189483" y="1419860"/>
                  </a:lnTo>
                  <a:lnTo>
                    <a:pt x="201040" y="1122552"/>
                  </a:lnTo>
                  <a:lnTo>
                    <a:pt x="203962" y="806958"/>
                  </a:lnTo>
                  <a:lnTo>
                    <a:pt x="195325" y="487425"/>
                  </a:lnTo>
                  <a:lnTo>
                    <a:pt x="175387" y="167004"/>
                  </a:lnTo>
                  <a:lnTo>
                    <a:pt x="159286" y="0"/>
                  </a:lnTo>
                  <a:close/>
                </a:path>
                <a:path w="638810" h="5541010">
                  <a:moveTo>
                    <a:pt x="191977" y="2790698"/>
                  </a:moveTo>
                  <a:lnTo>
                    <a:pt x="159003" y="2790698"/>
                  </a:lnTo>
                  <a:lnTo>
                    <a:pt x="178307" y="2852801"/>
                  </a:lnTo>
                  <a:lnTo>
                    <a:pt x="203581" y="2916809"/>
                  </a:lnTo>
                  <a:lnTo>
                    <a:pt x="229615" y="2974975"/>
                  </a:lnTo>
                  <a:lnTo>
                    <a:pt x="260095" y="3026664"/>
                  </a:lnTo>
                  <a:lnTo>
                    <a:pt x="294639" y="3069336"/>
                  </a:lnTo>
                  <a:lnTo>
                    <a:pt x="331343" y="3102991"/>
                  </a:lnTo>
                  <a:lnTo>
                    <a:pt x="369315" y="3122295"/>
                  </a:lnTo>
                  <a:lnTo>
                    <a:pt x="416178" y="3128772"/>
                  </a:lnTo>
                  <a:lnTo>
                    <a:pt x="451484" y="3120136"/>
                  </a:lnTo>
                  <a:lnTo>
                    <a:pt x="510158" y="3076321"/>
                  </a:lnTo>
                  <a:lnTo>
                    <a:pt x="532383" y="3044316"/>
                  </a:lnTo>
                  <a:lnTo>
                    <a:pt x="546988" y="2999359"/>
                  </a:lnTo>
                  <a:lnTo>
                    <a:pt x="547280" y="2996311"/>
                  </a:lnTo>
                  <a:lnTo>
                    <a:pt x="376046" y="2996311"/>
                  </a:lnTo>
                  <a:lnTo>
                    <a:pt x="344424" y="2993009"/>
                  </a:lnTo>
                  <a:lnTo>
                    <a:pt x="295275" y="2972689"/>
                  </a:lnTo>
                  <a:lnTo>
                    <a:pt x="286993" y="2965830"/>
                  </a:lnTo>
                  <a:lnTo>
                    <a:pt x="284988" y="2965830"/>
                  </a:lnTo>
                  <a:lnTo>
                    <a:pt x="284480" y="2963037"/>
                  </a:lnTo>
                  <a:lnTo>
                    <a:pt x="278256" y="2958465"/>
                  </a:lnTo>
                  <a:lnTo>
                    <a:pt x="262508" y="2941192"/>
                  </a:lnTo>
                  <a:lnTo>
                    <a:pt x="253846" y="2931541"/>
                  </a:lnTo>
                  <a:lnTo>
                    <a:pt x="251840" y="2931541"/>
                  </a:lnTo>
                  <a:lnTo>
                    <a:pt x="250825" y="2926079"/>
                  </a:lnTo>
                  <a:lnTo>
                    <a:pt x="248665" y="2923540"/>
                  </a:lnTo>
                  <a:lnTo>
                    <a:pt x="235869" y="2900679"/>
                  </a:lnTo>
                  <a:lnTo>
                    <a:pt x="232028" y="2900679"/>
                  </a:lnTo>
                  <a:lnTo>
                    <a:pt x="231139" y="2895219"/>
                  </a:lnTo>
                  <a:lnTo>
                    <a:pt x="224789" y="2879216"/>
                  </a:lnTo>
                  <a:lnTo>
                    <a:pt x="220852" y="2877058"/>
                  </a:lnTo>
                  <a:lnTo>
                    <a:pt x="214121" y="2858262"/>
                  </a:lnTo>
                  <a:lnTo>
                    <a:pt x="213613" y="2855467"/>
                  </a:lnTo>
                  <a:lnTo>
                    <a:pt x="212725" y="2850007"/>
                  </a:lnTo>
                  <a:lnTo>
                    <a:pt x="204215" y="2831465"/>
                  </a:lnTo>
                  <a:lnTo>
                    <a:pt x="202819" y="2823210"/>
                  </a:lnTo>
                  <a:lnTo>
                    <a:pt x="196850" y="2798572"/>
                  </a:lnTo>
                  <a:lnTo>
                    <a:pt x="192912" y="2796413"/>
                  </a:lnTo>
                  <a:lnTo>
                    <a:pt x="191977" y="2790698"/>
                  </a:lnTo>
                  <a:close/>
                </a:path>
                <a:path w="638810" h="5541010">
                  <a:moveTo>
                    <a:pt x="505901" y="2778505"/>
                  </a:moveTo>
                  <a:lnTo>
                    <a:pt x="250444" y="2778505"/>
                  </a:lnTo>
                  <a:lnTo>
                    <a:pt x="305688" y="2780665"/>
                  </a:lnTo>
                  <a:lnTo>
                    <a:pt x="369062" y="2787269"/>
                  </a:lnTo>
                  <a:lnTo>
                    <a:pt x="432943" y="2807970"/>
                  </a:lnTo>
                  <a:lnTo>
                    <a:pt x="469264" y="2827528"/>
                  </a:lnTo>
                  <a:lnTo>
                    <a:pt x="501395" y="2856357"/>
                  </a:lnTo>
                  <a:lnTo>
                    <a:pt x="501903" y="2859024"/>
                  </a:lnTo>
                  <a:lnTo>
                    <a:pt x="498856" y="2873755"/>
                  </a:lnTo>
                  <a:lnTo>
                    <a:pt x="474090" y="2934716"/>
                  </a:lnTo>
                  <a:lnTo>
                    <a:pt x="442468" y="2965450"/>
                  </a:lnTo>
                  <a:lnTo>
                    <a:pt x="407288" y="2985389"/>
                  </a:lnTo>
                  <a:lnTo>
                    <a:pt x="376046" y="2996311"/>
                  </a:lnTo>
                  <a:lnTo>
                    <a:pt x="547280" y="2996311"/>
                  </a:lnTo>
                  <a:lnTo>
                    <a:pt x="551688" y="2950210"/>
                  </a:lnTo>
                  <a:lnTo>
                    <a:pt x="550671" y="2899283"/>
                  </a:lnTo>
                  <a:lnTo>
                    <a:pt x="546100" y="2883027"/>
                  </a:lnTo>
                  <a:lnTo>
                    <a:pt x="544199" y="2871470"/>
                  </a:lnTo>
                  <a:lnTo>
                    <a:pt x="513080" y="2871470"/>
                  </a:lnTo>
                  <a:lnTo>
                    <a:pt x="512699" y="2868676"/>
                  </a:lnTo>
                  <a:lnTo>
                    <a:pt x="543739" y="2868676"/>
                  </a:lnTo>
                  <a:lnTo>
                    <a:pt x="542925" y="2863723"/>
                  </a:lnTo>
                  <a:lnTo>
                    <a:pt x="522731" y="2807335"/>
                  </a:lnTo>
                  <a:lnTo>
                    <a:pt x="505901" y="2778505"/>
                  </a:lnTo>
                  <a:close/>
                </a:path>
                <a:path w="638810" h="5541010">
                  <a:moveTo>
                    <a:pt x="286765" y="2965577"/>
                  </a:moveTo>
                  <a:lnTo>
                    <a:pt x="284988" y="2965830"/>
                  </a:lnTo>
                  <a:lnTo>
                    <a:pt x="286993" y="2965830"/>
                  </a:lnTo>
                  <a:lnTo>
                    <a:pt x="286765" y="2965577"/>
                  </a:lnTo>
                  <a:close/>
                </a:path>
                <a:path w="638810" h="5541010">
                  <a:moveTo>
                    <a:pt x="253619" y="2931287"/>
                  </a:moveTo>
                  <a:lnTo>
                    <a:pt x="251840" y="2931541"/>
                  </a:lnTo>
                  <a:lnTo>
                    <a:pt x="253846" y="2931541"/>
                  </a:lnTo>
                  <a:lnTo>
                    <a:pt x="253619" y="2931287"/>
                  </a:lnTo>
                  <a:close/>
                </a:path>
                <a:path w="638810" h="5541010">
                  <a:moveTo>
                    <a:pt x="235584" y="2900172"/>
                  </a:moveTo>
                  <a:lnTo>
                    <a:pt x="232028" y="2900679"/>
                  </a:lnTo>
                  <a:lnTo>
                    <a:pt x="235869" y="2900679"/>
                  </a:lnTo>
                  <a:lnTo>
                    <a:pt x="235584" y="2900172"/>
                  </a:lnTo>
                  <a:close/>
                </a:path>
                <a:path w="638810" h="5541010">
                  <a:moveTo>
                    <a:pt x="543739" y="2868676"/>
                  </a:moveTo>
                  <a:lnTo>
                    <a:pt x="512699" y="2868676"/>
                  </a:lnTo>
                  <a:lnTo>
                    <a:pt x="513080" y="2871470"/>
                  </a:lnTo>
                  <a:lnTo>
                    <a:pt x="514857" y="2871089"/>
                  </a:lnTo>
                  <a:lnTo>
                    <a:pt x="544136" y="2871089"/>
                  </a:lnTo>
                  <a:lnTo>
                    <a:pt x="543739" y="2868676"/>
                  </a:lnTo>
                  <a:close/>
                </a:path>
                <a:path w="638810" h="5541010">
                  <a:moveTo>
                    <a:pt x="544136" y="2871089"/>
                  </a:moveTo>
                  <a:lnTo>
                    <a:pt x="514857" y="2871089"/>
                  </a:lnTo>
                  <a:lnTo>
                    <a:pt x="513080" y="2871470"/>
                  </a:lnTo>
                  <a:lnTo>
                    <a:pt x="544199" y="2871470"/>
                  </a:lnTo>
                  <a:lnTo>
                    <a:pt x="544136" y="2871089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3743" y="5201414"/>
              <a:ext cx="3171444" cy="16565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270" y="5415407"/>
              <a:ext cx="265556" cy="2708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9690" y="5792914"/>
              <a:ext cx="1963749" cy="10650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4929" y="5254129"/>
              <a:ext cx="1277467" cy="12687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19677" y="2308098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09642" y="2393060"/>
            <a:ext cx="3319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10" dirty="0">
                <a:solidFill>
                  <a:srgbClr val="222222"/>
                </a:solidFill>
                <a:latin typeface="Calibri"/>
                <a:cs typeface="Calibri"/>
              </a:rPr>
              <a:t>L’organisation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9614" y="237324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91293" y="2311717"/>
            <a:ext cx="697230" cy="1181735"/>
            <a:chOff x="3491293" y="2311717"/>
            <a:chExt cx="697230" cy="1181735"/>
          </a:xfrm>
        </p:grpSpPr>
        <p:sp>
          <p:nvSpPr>
            <p:cNvPr id="14" name="object 14"/>
            <p:cNvSpPr/>
            <p:nvPr/>
          </p:nvSpPr>
          <p:spPr>
            <a:xfrm>
              <a:off x="3492245" y="2312669"/>
              <a:ext cx="655320" cy="497205"/>
            </a:xfrm>
            <a:custGeom>
              <a:avLst/>
              <a:gdLst/>
              <a:ahLst/>
              <a:cxnLst/>
              <a:rect l="l" t="t" r="r" b="b"/>
              <a:pathLst>
                <a:path w="655320" h="497205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654"/>
                  </a:lnTo>
                  <a:lnTo>
                    <a:pt x="124967" y="51307"/>
                  </a:lnTo>
                  <a:lnTo>
                    <a:pt x="64262" y="96012"/>
                  </a:lnTo>
                  <a:lnTo>
                    <a:pt x="20574" y="151637"/>
                  </a:lnTo>
                  <a:lnTo>
                    <a:pt x="0" y="218947"/>
                  </a:lnTo>
                  <a:lnTo>
                    <a:pt x="0" y="253491"/>
                  </a:lnTo>
                  <a:lnTo>
                    <a:pt x="20574" y="322579"/>
                  </a:lnTo>
                  <a:lnTo>
                    <a:pt x="63118" y="384047"/>
                  </a:lnTo>
                  <a:lnTo>
                    <a:pt x="91948" y="412368"/>
                  </a:lnTo>
                  <a:lnTo>
                    <a:pt x="124967" y="436879"/>
                  </a:lnTo>
                  <a:lnTo>
                    <a:pt x="159130" y="456945"/>
                  </a:lnTo>
                  <a:lnTo>
                    <a:pt x="197357" y="473837"/>
                  </a:lnTo>
                  <a:lnTo>
                    <a:pt x="237489" y="485775"/>
                  </a:lnTo>
                  <a:lnTo>
                    <a:pt x="278129" y="493521"/>
                  </a:lnTo>
                  <a:lnTo>
                    <a:pt x="319404" y="496824"/>
                  </a:lnTo>
                  <a:lnTo>
                    <a:pt x="361823" y="496824"/>
                  </a:lnTo>
                  <a:lnTo>
                    <a:pt x="404240" y="491489"/>
                  </a:lnTo>
                  <a:lnTo>
                    <a:pt x="451357" y="479043"/>
                  </a:lnTo>
                  <a:lnTo>
                    <a:pt x="495045" y="462279"/>
                  </a:lnTo>
                  <a:lnTo>
                    <a:pt x="535051" y="441197"/>
                  </a:lnTo>
                  <a:lnTo>
                    <a:pt x="571626" y="415670"/>
                  </a:lnTo>
                  <a:lnTo>
                    <a:pt x="606425" y="387350"/>
                  </a:lnTo>
                  <a:lnTo>
                    <a:pt x="648842" y="340867"/>
                  </a:lnTo>
                  <a:lnTo>
                    <a:pt x="648842" y="337438"/>
                  </a:lnTo>
                  <a:lnTo>
                    <a:pt x="645921" y="336041"/>
                  </a:lnTo>
                  <a:lnTo>
                    <a:pt x="640588" y="336041"/>
                  </a:lnTo>
                  <a:lnTo>
                    <a:pt x="637666" y="337438"/>
                  </a:lnTo>
                  <a:lnTo>
                    <a:pt x="634745" y="338454"/>
                  </a:lnTo>
                  <a:lnTo>
                    <a:pt x="633476" y="339343"/>
                  </a:lnTo>
                  <a:lnTo>
                    <a:pt x="608711" y="367664"/>
                  </a:lnTo>
                  <a:lnTo>
                    <a:pt x="582802" y="393191"/>
                  </a:lnTo>
                  <a:lnTo>
                    <a:pt x="552830" y="417575"/>
                  </a:lnTo>
                  <a:lnTo>
                    <a:pt x="520953" y="438784"/>
                  </a:lnTo>
                  <a:lnTo>
                    <a:pt x="485648" y="457962"/>
                  </a:lnTo>
                  <a:lnTo>
                    <a:pt x="448437" y="472313"/>
                  </a:lnTo>
                  <a:lnTo>
                    <a:pt x="408431" y="482472"/>
                  </a:lnTo>
                  <a:lnTo>
                    <a:pt x="368934" y="488188"/>
                  </a:lnTo>
                  <a:lnTo>
                    <a:pt x="327659" y="489203"/>
                  </a:lnTo>
                  <a:lnTo>
                    <a:pt x="286384" y="485775"/>
                  </a:lnTo>
                  <a:lnTo>
                    <a:pt x="246887" y="478154"/>
                  </a:lnTo>
                  <a:lnTo>
                    <a:pt x="208661" y="465581"/>
                  </a:lnTo>
                  <a:lnTo>
                    <a:pt x="172719" y="450214"/>
                  </a:lnTo>
                  <a:lnTo>
                    <a:pt x="138429" y="431038"/>
                  </a:lnTo>
                  <a:lnTo>
                    <a:pt x="82550" y="382142"/>
                  </a:lnTo>
                  <a:lnTo>
                    <a:pt x="39496" y="321563"/>
                  </a:lnTo>
                  <a:lnTo>
                    <a:pt x="16509" y="254888"/>
                  </a:lnTo>
                  <a:lnTo>
                    <a:pt x="15366" y="218947"/>
                  </a:lnTo>
                  <a:lnTo>
                    <a:pt x="21843" y="184276"/>
                  </a:lnTo>
                  <a:lnTo>
                    <a:pt x="57784" y="120522"/>
                  </a:lnTo>
                  <a:lnTo>
                    <a:pt x="83692" y="92582"/>
                  </a:lnTo>
                  <a:lnTo>
                    <a:pt x="114934" y="69087"/>
                  </a:lnTo>
                  <a:lnTo>
                    <a:pt x="149732" y="48005"/>
                  </a:lnTo>
                  <a:lnTo>
                    <a:pt x="187959" y="31241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2"/>
                  </a:lnTo>
                  <a:lnTo>
                    <a:pt x="394842" y="17779"/>
                  </a:lnTo>
                  <a:lnTo>
                    <a:pt x="434975" y="28828"/>
                  </a:lnTo>
                  <a:lnTo>
                    <a:pt x="471424" y="44703"/>
                  </a:lnTo>
                  <a:lnTo>
                    <a:pt x="506221" y="64769"/>
                  </a:lnTo>
                  <a:lnTo>
                    <a:pt x="562228" y="113791"/>
                  </a:lnTo>
                  <a:lnTo>
                    <a:pt x="589914" y="144906"/>
                  </a:lnTo>
                  <a:lnTo>
                    <a:pt x="612901" y="178562"/>
                  </a:lnTo>
                  <a:lnTo>
                    <a:pt x="629412" y="214629"/>
                  </a:lnTo>
                  <a:lnTo>
                    <a:pt x="638809" y="270255"/>
                  </a:lnTo>
                  <a:lnTo>
                    <a:pt x="634745" y="298068"/>
                  </a:lnTo>
                  <a:lnTo>
                    <a:pt x="606425" y="349503"/>
                  </a:lnTo>
                  <a:lnTo>
                    <a:pt x="559307" y="387350"/>
                  </a:lnTo>
                  <a:lnTo>
                    <a:pt x="530987" y="402208"/>
                  </a:lnTo>
                  <a:lnTo>
                    <a:pt x="530987" y="403225"/>
                  </a:lnTo>
                  <a:lnTo>
                    <a:pt x="529208" y="403225"/>
                  </a:lnTo>
                  <a:lnTo>
                    <a:pt x="528065" y="404240"/>
                  </a:lnTo>
                  <a:lnTo>
                    <a:pt x="525017" y="405638"/>
                  </a:lnTo>
                  <a:lnTo>
                    <a:pt x="523875" y="407542"/>
                  </a:lnTo>
                  <a:lnTo>
                    <a:pt x="523875" y="408939"/>
                  </a:lnTo>
                  <a:lnTo>
                    <a:pt x="525017" y="409955"/>
                  </a:lnTo>
                  <a:lnTo>
                    <a:pt x="528065" y="410844"/>
                  </a:lnTo>
                  <a:lnTo>
                    <a:pt x="532129" y="410844"/>
                  </a:lnTo>
                  <a:lnTo>
                    <a:pt x="592201" y="377316"/>
                  </a:lnTo>
                  <a:lnTo>
                    <a:pt x="634745" y="331724"/>
                  </a:lnTo>
                  <a:lnTo>
                    <a:pt x="655319" y="277875"/>
                  </a:lnTo>
                  <a:lnTo>
                    <a:pt x="655319" y="249174"/>
                  </a:lnTo>
                  <a:lnTo>
                    <a:pt x="634745" y="185292"/>
                  </a:lnTo>
                  <a:lnTo>
                    <a:pt x="589914" y="121919"/>
                  </a:lnTo>
                  <a:lnTo>
                    <a:pt x="559307" y="89280"/>
                  </a:lnTo>
                  <a:lnTo>
                    <a:pt x="523875" y="61467"/>
                  </a:lnTo>
                  <a:lnTo>
                    <a:pt x="487933" y="40258"/>
                  </a:lnTo>
                  <a:lnTo>
                    <a:pt x="448437" y="22605"/>
                  </a:lnTo>
                  <a:lnTo>
                    <a:pt x="407162" y="10032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2245" y="2312669"/>
              <a:ext cx="655320" cy="497205"/>
            </a:xfrm>
            <a:custGeom>
              <a:avLst/>
              <a:gdLst/>
              <a:ahLst/>
              <a:cxnLst/>
              <a:rect l="l" t="t" r="r" b="b"/>
              <a:pathLst>
                <a:path w="655320" h="497205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2"/>
                  </a:lnTo>
                  <a:lnTo>
                    <a:pt x="448437" y="22605"/>
                  </a:lnTo>
                  <a:lnTo>
                    <a:pt x="487933" y="40258"/>
                  </a:lnTo>
                  <a:lnTo>
                    <a:pt x="523875" y="61467"/>
                  </a:lnTo>
                  <a:lnTo>
                    <a:pt x="559307" y="89280"/>
                  </a:lnTo>
                  <a:lnTo>
                    <a:pt x="589914" y="121919"/>
                  </a:lnTo>
                  <a:lnTo>
                    <a:pt x="615823" y="155066"/>
                  </a:lnTo>
                  <a:lnTo>
                    <a:pt x="648842" y="216534"/>
                  </a:lnTo>
                  <a:lnTo>
                    <a:pt x="655319" y="249174"/>
                  </a:lnTo>
                  <a:lnTo>
                    <a:pt x="655319" y="277875"/>
                  </a:lnTo>
                  <a:lnTo>
                    <a:pt x="634745" y="331724"/>
                  </a:lnTo>
                  <a:lnTo>
                    <a:pt x="592201" y="377316"/>
                  </a:lnTo>
                  <a:lnTo>
                    <a:pt x="535051" y="409955"/>
                  </a:lnTo>
                  <a:lnTo>
                    <a:pt x="532129" y="410844"/>
                  </a:lnTo>
                  <a:lnTo>
                    <a:pt x="528065" y="410844"/>
                  </a:lnTo>
                  <a:lnTo>
                    <a:pt x="528065" y="404240"/>
                  </a:lnTo>
                  <a:lnTo>
                    <a:pt x="529208" y="403225"/>
                  </a:lnTo>
                  <a:lnTo>
                    <a:pt x="530987" y="403225"/>
                  </a:lnTo>
                  <a:lnTo>
                    <a:pt x="530987" y="402208"/>
                  </a:lnTo>
                  <a:lnTo>
                    <a:pt x="532129" y="402208"/>
                  </a:lnTo>
                  <a:lnTo>
                    <a:pt x="585724" y="369569"/>
                  </a:lnTo>
                  <a:lnTo>
                    <a:pt x="624077" y="323976"/>
                  </a:lnTo>
                  <a:lnTo>
                    <a:pt x="638809" y="270255"/>
                  </a:lnTo>
                  <a:lnTo>
                    <a:pt x="637666" y="242442"/>
                  </a:lnTo>
                  <a:lnTo>
                    <a:pt x="612901" y="178562"/>
                  </a:lnTo>
                  <a:lnTo>
                    <a:pt x="589914" y="144906"/>
                  </a:lnTo>
                  <a:lnTo>
                    <a:pt x="562228" y="113791"/>
                  </a:lnTo>
                  <a:lnTo>
                    <a:pt x="506221" y="64769"/>
                  </a:lnTo>
                  <a:lnTo>
                    <a:pt x="471424" y="44703"/>
                  </a:lnTo>
                  <a:lnTo>
                    <a:pt x="434975" y="28828"/>
                  </a:lnTo>
                  <a:lnTo>
                    <a:pt x="394842" y="17779"/>
                  </a:lnTo>
                  <a:lnTo>
                    <a:pt x="355345" y="10032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241"/>
                  </a:lnTo>
                  <a:lnTo>
                    <a:pt x="149732" y="48005"/>
                  </a:lnTo>
                  <a:lnTo>
                    <a:pt x="114934" y="69087"/>
                  </a:lnTo>
                  <a:lnTo>
                    <a:pt x="83692" y="92582"/>
                  </a:lnTo>
                  <a:lnTo>
                    <a:pt x="57784" y="120522"/>
                  </a:lnTo>
                  <a:lnTo>
                    <a:pt x="21843" y="184276"/>
                  </a:lnTo>
                  <a:lnTo>
                    <a:pt x="15366" y="218947"/>
                  </a:lnTo>
                  <a:lnTo>
                    <a:pt x="16509" y="254888"/>
                  </a:lnTo>
                  <a:lnTo>
                    <a:pt x="39496" y="321563"/>
                  </a:lnTo>
                  <a:lnTo>
                    <a:pt x="82550" y="382142"/>
                  </a:lnTo>
                  <a:lnTo>
                    <a:pt x="138429" y="431038"/>
                  </a:lnTo>
                  <a:lnTo>
                    <a:pt x="172719" y="450214"/>
                  </a:lnTo>
                  <a:lnTo>
                    <a:pt x="208661" y="465581"/>
                  </a:lnTo>
                  <a:lnTo>
                    <a:pt x="246887" y="478154"/>
                  </a:lnTo>
                  <a:lnTo>
                    <a:pt x="286384" y="485775"/>
                  </a:lnTo>
                  <a:lnTo>
                    <a:pt x="327659" y="489203"/>
                  </a:lnTo>
                  <a:lnTo>
                    <a:pt x="368934" y="488188"/>
                  </a:lnTo>
                  <a:lnTo>
                    <a:pt x="408431" y="482472"/>
                  </a:lnTo>
                  <a:lnTo>
                    <a:pt x="448437" y="472313"/>
                  </a:lnTo>
                  <a:lnTo>
                    <a:pt x="485648" y="457962"/>
                  </a:lnTo>
                  <a:lnTo>
                    <a:pt x="520953" y="438784"/>
                  </a:lnTo>
                  <a:lnTo>
                    <a:pt x="552830" y="417575"/>
                  </a:lnTo>
                  <a:lnTo>
                    <a:pt x="582802" y="393191"/>
                  </a:lnTo>
                  <a:lnTo>
                    <a:pt x="633476" y="339343"/>
                  </a:lnTo>
                  <a:lnTo>
                    <a:pt x="634745" y="338454"/>
                  </a:lnTo>
                  <a:lnTo>
                    <a:pt x="637666" y="337438"/>
                  </a:lnTo>
                  <a:lnTo>
                    <a:pt x="640588" y="336041"/>
                  </a:lnTo>
                  <a:lnTo>
                    <a:pt x="643001" y="336041"/>
                  </a:lnTo>
                  <a:lnTo>
                    <a:pt x="645921" y="336041"/>
                  </a:lnTo>
                  <a:lnTo>
                    <a:pt x="648842" y="337438"/>
                  </a:lnTo>
                  <a:lnTo>
                    <a:pt x="648842" y="338454"/>
                  </a:lnTo>
                  <a:lnTo>
                    <a:pt x="648842" y="340867"/>
                  </a:lnTo>
                  <a:lnTo>
                    <a:pt x="606425" y="387350"/>
                  </a:lnTo>
                  <a:lnTo>
                    <a:pt x="571626" y="415670"/>
                  </a:lnTo>
                  <a:lnTo>
                    <a:pt x="535051" y="441197"/>
                  </a:lnTo>
                  <a:lnTo>
                    <a:pt x="495045" y="462279"/>
                  </a:lnTo>
                  <a:lnTo>
                    <a:pt x="451357" y="479043"/>
                  </a:lnTo>
                  <a:lnTo>
                    <a:pt x="404240" y="491489"/>
                  </a:lnTo>
                  <a:lnTo>
                    <a:pt x="361823" y="496824"/>
                  </a:lnTo>
                  <a:lnTo>
                    <a:pt x="319404" y="496824"/>
                  </a:lnTo>
                  <a:lnTo>
                    <a:pt x="278129" y="493521"/>
                  </a:lnTo>
                  <a:lnTo>
                    <a:pt x="237489" y="485775"/>
                  </a:lnTo>
                  <a:lnTo>
                    <a:pt x="197357" y="473837"/>
                  </a:lnTo>
                  <a:lnTo>
                    <a:pt x="159130" y="456945"/>
                  </a:lnTo>
                  <a:lnTo>
                    <a:pt x="124967" y="436879"/>
                  </a:lnTo>
                  <a:lnTo>
                    <a:pt x="91948" y="412368"/>
                  </a:lnTo>
                  <a:lnTo>
                    <a:pt x="63118" y="384047"/>
                  </a:lnTo>
                  <a:lnTo>
                    <a:pt x="20574" y="322579"/>
                  </a:lnTo>
                  <a:lnTo>
                    <a:pt x="0" y="253491"/>
                  </a:lnTo>
                  <a:lnTo>
                    <a:pt x="0" y="218947"/>
                  </a:lnTo>
                  <a:lnTo>
                    <a:pt x="20574" y="151637"/>
                  </a:lnTo>
                  <a:lnTo>
                    <a:pt x="64262" y="96012"/>
                  </a:lnTo>
                  <a:lnTo>
                    <a:pt x="124967" y="51307"/>
                  </a:lnTo>
                  <a:lnTo>
                    <a:pt x="160274" y="33654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9677" y="2984753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09642" y="3070352"/>
            <a:ext cx="375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L’application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9614" y="3050794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91293" y="2989897"/>
            <a:ext cx="697230" cy="1181735"/>
            <a:chOff x="3491293" y="2989897"/>
            <a:chExt cx="697230" cy="1181735"/>
          </a:xfrm>
        </p:grpSpPr>
        <p:sp>
          <p:nvSpPr>
            <p:cNvPr id="20" name="object 20"/>
            <p:cNvSpPr/>
            <p:nvPr/>
          </p:nvSpPr>
          <p:spPr>
            <a:xfrm>
              <a:off x="3492245" y="2990850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4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7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7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9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4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7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70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2245" y="2990850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4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7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7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4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19677" y="3661410"/>
              <a:ext cx="655320" cy="497205"/>
            </a:xfrm>
            <a:custGeom>
              <a:avLst/>
              <a:gdLst/>
              <a:ahLst/>
              <a:cxnLst/>
              <a:rect l="l" t="t" r="r" b="b"/>
              <a:pathLst>
                <a:path w="655320" h="497204">
                  <a:moveTo>
                    <a:pt x="0" y="248412"/>
                  </a:moveTo>
                  <a:lnTo>
                    <a:pt x="4288" y="208126"/>
                  </a:lnTo>
                  <a:lnTo>
                    <a:pt x="16703" y="169907"/>
                  </a:lnTo>
                  <a:lnTo>
                    <a:pt x="36570" y="134267"/>
                  </a:lnTo>
                  <a:lnTo>
                    <a:pt x="63215" y="101717"/>
                  </a:lnTo>
                  <a:lnTo>
                    <a:pt x="95964" y="72770"/>
                  </a:lnTo>
                  <a:lnTo>
                    <a:pt x="134142" y="47938"/>
                  </a:lnTo>
                  <a:lnTo>
                    <a:pt x="177075" y="27733"/>
                  </a:lnTo>
                  <a:lnTo>
                    <a:pt x="224088" y="12667"/>
                  </a:lnTo>
                  <a:lnTo>
                    <a:pt x="274508" y="3252"/>
                  </a:lnTo>
                  <a:lnTo>
                    <a:pt x="327660" y="0"/>
                  </a:lnTo>
                  <a:lnTo>
                    <a:pt x="380811" y="3252"/>
                  </a:lnTo>
                  <a:lnTo>
                    <a:pt x="431231" y="12667"/>
                  </a:lnTo>
                  <a:lnTo>
                    <a:pt x="478244" y="27733"/>
                  </a:lnTo>
                  <a:lnTo>
                    <a:pt x="521177" y="47938"/>
                  </a:lnTo>
                  <a:lnTo>
                    <a:pt x="559355" y="72770"/>
                  </a:lnTo>
                  <a:lnTo>
                    <a:pt x="592104" y="101717"/>
                  </a:lnTo>
                  <a:lnTo>
                    <a:pt x="618749" y="134267"/>
                  </a:lnTo>
                  <a:lnTo>
                    <a:pt x="638616" y="169907"/>
                  </a:lnTo>
                  <a:lnTo>
                    <a:pt x="651031" y="208126"/>
                  </a:lnTo>
                  <a:lnTo>
                    <a:pt x="655320" y="248412"/>
                  </a:lnTo>
                  <a:lnTo>
                    <a:pt x="651031" y="288697"/>
                  </a:lnTo>
                  <a:lnTo>
                    <a:pt x="638616" y="326916"/>
                  </a:lnTo>
                  <a:lnTo>
                    <a:pt x="618749" y="362556"/>
                  </a:lnTo>
                  <a:lnTo>
                    <a:pt x="592104" y="395106"/>
                  </a:lnTo>
                  <a:lnTo>
                    <a:pt x="559355" y="424052"/>
                  </a:lnTo>
                  <a:lnTo>
                    <a:pt x="521177" y="448885"/>
                  </a:lnTo>
                  <a:lnTo>
                    <a:pt x="478244" y="469090"/>
                  </a:lnTo>
                  <a:lnTo>
                    <a:pt x="431231" y="484156"/>
                  </a:lnTo>
                  <a:lnTo>
                    <a:pt x="380811" y="493571"/>
                  </a:lnTo>
                  <a:lnTo>
                    <a:pt x="327660" y="496823"/>
                  </a:lnTo>
                  <a:lnTo>
                    <a:pt x="274508" y="493571"/>
                  </a:lnTo>
                  <a:lnTo>
                    <a:pt x="224088" y="484156"/>
                  </a:lnTo>
                  <a:lnTo>
                    <a:pt x="177075" y="469090"/>
                  </a:lnTo>
                  <a:lnTo>
                    <a:pt x="134142" y="448885"/>
                  </a:lnTo>
                  <a:lnTo>
                    <a:pt x="95964" y="424053"/>
                  </a:lnTo>
                  <a:lnTo>
                    <a:pt x="63215" y="395106"/>
                  </a:lnTo>
                  <a:lnTo>
                    <a:pt x="36570" y="362556"/>
                  </a:lnTo>
                  <a:lnTo>
                    <a:pt x="16703" y="326916"/>
                  </a:lnTo>
                  <a:lnTo>
                    <a:pt x="4288" y="288697"/>
                  </a:lnTo>
                  <a:lnTo>
                    <a:pt x="0" y="248412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09642" y="3747896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222"/>
                </a:solidFill>
                <a:latin typeface="Calibri"/>
                <a:cs typeface="Calibri"/>
              </a:rPr>
              <a:t>2017</a:t>
            </a:r>
            <a:r>
              <a:rPr sz="1800" b="1" spc="-6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22222"/>
                </a:solidFill>
                <a:latin typeface="Calibri"/>
                <a:cs typeface="Calibri"/>
              </a:rPr>
              <a:t>targets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69614" y="3728084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91293" y="3666553"/>
            <a:ext cx="697230" cy="1181735"/>
            <a:chOff x="3491293" y="3666553"/>
            <a:chExt cx="697230" cy="1181735"/>
          </a:xfrm>
        </p:grpSpPr>
        <p:sp>
          <p:nvSpPr>
            <p:cNvPr id="26" name="object 26"/>
            <p:cNvSpPr/>
            <p:nvPr/>
          </p:nvSpPr>
          <p:spPr>
            <a:xfrm>
              <a:off x="3492245" y="3667505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3"/>
                  </a:lnTo>
                  <a:lnTo>
                    <a:pt x="237489" y="9144"/>
                  </a:lnTo>
                  <a:lnTo>
                    <a:pt x="198627" y="19177"/>
                  </a:lnTo>
                  <a:lnTo>
                    <a:pt x="160274" y="33528"/>
                  </a:lnTo>
                  <a:lnTo>
                    <a:pt x="124967" y="51181"/>
                  </a:lnTo>
                  <a:lnTo>
                    <a:pt x="64262" y="95758"/>
                  </a:lnTo>
                  <a:lnTo>
                    <a:pt x="20574" y="151257"/>
                  </a:lnTo>
                  <a:lnTo>
                    <a:pt x="0" y="218186"/>
                  </a:lnTo>
                  <a:lnTo>
                    <a:pt x="0" y="252730"/>
                  </a:lnTo>
                  <a:lnTo>
                    <a:pt x="20574" y="321564"/>
                  </a:lnTo>
                  <a:lnTo>
                    <a:pt x="63118" y="382778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1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3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1"/>
                  </a:lnTo>
                  <a:lnTo>
                    <a:pt x="571626" y="414401"/>
                  </a:lnTo>
                  <a:lnTo>
                    <a:pt x="606425" y="386207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6"/>
                  </a:lnTo>
                  <a:lnTo>
                    <a:pt x="640588" y="335026"/>
                  </a:lnTo>
                  <a:lnTo>
                    <a:pt x="637666" y="336423"/>
                  </a:lnTo>
                  <a:lnTo>
                    <a:pt x="634745" y="337439"/>
                  </a:lnTo>
                  <a:lnTo>
                    <a:pt x="633476" y="338328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6"/>
                  </a:lnTo>
                  <a:lnTo>
                    <a:pt x="520953" y="437388"/>
                  </a:lnTo>
                  <a:lnTo>
                    <a:pt x="485648" y="456565"/>
                  </a:lnTo>
                  <a:lnTo>
                    <a:pt x="448437" y="470916"/>
                  </a:lnTo>
                  <a:lnTo>
                    <a:pt x="408431" y="480949"/>
                  </a:lnTo>
                  <a:lnTo>
                    <a:pt x="368934" y="486664"/>
                  </a:lnTo>
                  <a:lnTo>
                    <a:pt x="327659" y="487680"/>
                  </a:lnTo>
                  <a:lnTo>
                    <a:pt x="286384" y="484251"/>
                  </a:lnTo>
                  <a:lnTo>
                    <a:pt x="246887" y="476631"/>
                  </a:lnTo>
                  <a:lnTo>
                    <a:pt x="208661" y="464185"/>
                  </a:lnTo>
                  <a:lnTo>
                    <a:pt x="172719" y="448818"/>
                  </a:lnTo>
                  <a:lnTo>
                    <a:pt x="138429" y="429768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7"/>
                  </a:lnTo>
                  <a:lnTo>
                    <a:pt x="15366" y="218186"/>
                  </a:lnTo>
                  <a:lnTo>
                    <a:pt x="21843" y="183769"/>
                  </a:lnTo>
                  <a:lnTo>
                    <a:pt x="57784" y="120142"/>
                  </a:lnTo>
                  <a:lnTo>
                    <a:pt x="114934" y="68961"/>
                  </a:lnTo>
                  <a:lnTo>
                    <a:pt x="149732" y="47879"/>
                  </a:lnTo>
                  <a:lnTo>
                    <a:pt x="187959" y="31115"/>
                  </a:lnTo>
                  <a:lnTo>
                    <a:pt x="229234" y="19177"/>
                  </a:lnTo>
                  <a:lnTo>
                    <a:pt x="271652" y="11049"/>
                  </a:lnTo>
                  <a:lnTo>
                    <a:pt x="312927" y="9144"/>
                  </a:lnTo>
                  <a:lnTo>
                    <a:pt x="355345" y="10033"/>
                  </a:lnTo>
                  <a:lnTo>
                    <a:pt x="394842" y="17653"/>
                  </a:lnTo>
                  <a:lnTo>
                    <a:pt x="434975" y="28702"/>
                  </a:lnTo>
                  <a:lnTo>
                    <a:pt x="471424" y="44450"/>
                  </a:lnTo>
                  <a:lnTo>
                    <a:pt x="506221" y="64643"/>
                  </a:lnTo>
                  <a:lnTo>
                    <a:pt x="562228" y="113411"/>
                  </a:lnTo>
                  <a:lnTo>
                    <a:pt x="589914" y="144526"/>
                  </a:lnTo>
                  <a:lnTo>
                    <a:pt x="612901" y="178054"/>
                  </a:lnTo>
                  <a:lnTo>
                    <a:pt x="629412" y="213868"/>
                  </a:lnTo>
                  <a:lnTo>
                    <a:pt x="638809" y="269367"/>
                  </a:lnTo>
                  <a:lnTo>
                    <a:pt x="634745" y="297180"/>
                  </a:lnTo>
                  <a:lnTo>
                    <a:pt x="606425" y="348361"/>
                  </a:lnTo>
                  <a:lnTo>
                    <a:pt x="559307" y="386207"/>
                  </a:lnTo>
                  <a:lnTo>
                    <a:pt x="530987" y="401066"/>
                  </a:lnTo>
                  <a:lnTo>
                    <a:pt x="530987" y="401955"/>
                  </a:lnTo>
                  <a:lnTo>
                    <a:pt x="529208" y="401955"/>
                  </a:lnTo>
                  <a:lnTo>
                    <a:pt x="528065" y="402971"/>
                  </a:lnTo>
                  <a:lnTo>
                    <a:pt x="525017" y="404368"/>
                  </a:lnTo>
                  <a:lnTo>
                    <a:pt x="523875" y="406273"/>
                  </a:lnTo>
                  <a:lnTo>
                    <a:pt x="523875" y="407670"/>
                  </a:lnTo>
                  <a:lnTo>
                    <a:pt x="525017" y="408686"/>
                  </a:lnTo>
                  <a:lnTo>
                    <a:pt x="528065" y="409702"/>
                  </a:lnTo>
                  <a:lnTo>
                    <a:pt x="532129" y="409702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4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9"/>
                  </a:lnTo>
                  <a:lnTo>
                    <a:pt x="559307" y="89027"/>
                  </a:lnTo>
                  <a:lnTo>
                    <a:pt x="523875" y="61214"/>
                  </a:lnTo>
                  <a:lnTo>
                    <a:pt x="487933" y="40259"/>
                  </a:lnTo>
                  <a:lnTo>
                    <a:pt x="448437" y="22479"/>
                  </a:lnTo>
                  <a:lnTo>
                    <a:pt x="407162" y="10033"/>
                  </a:lnTo>
                  <a:lnTo>
                    <a:pt x="363600" y="2413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2245" y="3667505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3"/>
                  </a:lnTo>
                  <a:lnTo>
                    <a:pt x="407162" y="10033"/>
                  </a:lnTo>
                  <a:lnTo>
                    <a:pt x="448437" y="22479"/>
                  </a:lnTo>
                  <a:lnTo>
                    <a:pt x="487933" y="40259"/>
                  </a:lnTo>
                  <a:lnTo>
                    <a:pt x="523875" y="61214"/>
                  </a:lnTo>
                  <a:lnTo>
                    <a:pt x="559307" y="89027"/>
                  </a:lnTo>
                  <a:lnTo>
                    <a:pt x="589914" y="121539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4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2"/>
                  </a:lnTo>
                  <a:lnTo>
                    <a:pt x="528065" y="409702"/>
                  </a:lnTo>
                  <a:lnTo>
                    <a:pt x="528065" y="402971"/>
                  </a:lnTo>
                  <a:lnTo>
                    <a:pt x="529208" y="401955"/>
                  </a:lnTo>
                  <a:lnTo>
                    <a:pt x="530987" y="401955"/>
                  </a:lnTo>
                  <a:lnTo>
                    <a:pt x="530987" y="401066"/>
                  </a:lnTo>
                  <a:lnTo>
                    <a:pt x="532129" y="401066"/>
                  </a:lnTo>
                  <a:lnTo>
                    <a:pt x="585724" y="368427"/>
                  </a:lnTo>
                  <a:lnTo>
                    <a:pt x="624077" y="322961"/>
                  </a:lnTo>
                  <a:lnTo>
                    <a:pt x="638809" y="269367"/>
                  </a:lnTo>
                  <a:lnTo>
                    <a:pt x="637666" y="241681"/>
                  </a:lnTo>
                  <a:lnTo>
                    <a:pt x="612901" y="178054"/>
                  </a:lnTo>
                  <a:lnTo>
                    <a:pt x="589914" y="144526"/>
                  </a:lnTo>
                  <a:lnTo>
                    <a:pt x="562228" y="113411"/>
                  </a:lnTo>
                  <a:lnTo>
                    <a:pt x="506221" y="64643"/>
                  </a:lnTo>
                  <a:lnTo>
                    <a:pt x="471424" y="44450"/>
                  </a:lnTo>
                  <a:lnTo>
                    <a:pt x="434975" y="28702"/>
                  </a:lnTo>
                  <a:lnTo>
                    <a:pt x="394842" y="17653"/>
                  </a:lnTo>
                  <a:lnTo>
                    <a:pt x="355345" y="10033"/>
                  </a:lnTo>
                  <a:lnTo>
                    <a:pt x="312927" y="9144"/>
                  </a:lnTo>
                  <a:lnTo>
                    <a:pt x="271652" y="11049"/>
                  </a:lnTo>
                  <a:lnTo>
                    <a:pt x="229234" y="19177"/>
                  </a:lnTo>
                  <a:lnTo>
                    <a:pt x="187959" y="31115"/>
                  </a:lnTo>
                  <a:lnTo>
                    <a:pt x="149732" y="47879"/>
                  </a:lnTo>
                  <a:lnTo>
                    <a:pt x="114934" y="68961"/>
                  </a:lnTo>
                  <a:lnTo>
                    <a:pt x="83692" y="92329"/>
                  </a:lnTo>
                  <a:lnTo>
                    <a:pt x="37083" y="150241"/>
                  </a:lnTo>
                  <a:lnTo>
                    <a:pt x="15366" y="218186"/>
                  </a:lnTo>
                  <a:lnTo>
                    <a:pt x="16509" y="254127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8"/>
                  </a:lnTo>
                  <a:lnTo>
                    <a:pt x="172719" y="448818"/>
                  </a:lnTo>
                  <a:lnTo>
                    <a:pt x="208661" y="464185"/>
                  </a:lnTo>
                  <a:lnTo>
                    <a:pt x="246887" y="476631"/>
                  </a:lnTo>
                  <a:lnTo>
                    <a:pt x="286384" y="484251"/>
                  </a:lnTo>
                  <a:lnTo>
                    <a:pt x="327659" y="487680"/>
                  </a:lnTo>
                  <a:lnTo>
                    <a:pt x="368934" y="486664"/>
                  </a:lnTo>
                  <a:lnTo>
                    <a:pt x="408431" y="480949"/>
                  </a:lnTo>
                  <a:lnTo>
                    <a:pt x="448437" y="470916"/>
                  </a:lnTo>
                  <a:lnTo>
                    <a:pt x="485648" y="456565"/>
                  </a:lnTo>
                  <a:lnTo>
                    <a:pt x="520953" y="437388"/>
                  </a:lnTo>
                  <a:lnTo>
                    <a:pt x="552830" y="416306"/>
                  </a:lnTo>
                  <a:lnTo>
                    <a:pt x="582802" y="391922"/>
                  </a:lnTo>
                  <a:lnTo>
                    <a:pt x="633476" y="338328"/>
                  </a:lnTo>
                  <a:lnTo>
                    <a:pt x="634745" y="337439"/>
                  </a:lnTo>
                  <a:lnTo>
                    <a:pt x="637666" y="336423"/>
                  </a:lnTo>
                  <a:lnTo>
                    <a:pt x="640588" y="335026"/>
                  </a:lnTo>
                  <a:lnTo>
                    <a:pt x="643001" y="335026"/>
                  </a:lnTo>
                  <a:lnTo>
                    <a:pt x="645921" y="335026"/>
                  </a:lnTo>
                  <a:lnTo>
                    <a:pt x="648842" y="336423"/>
                  </a:lnTo>
                  <a:lnTo>
                    <a:pt x="648842" y="337439"/>
                  </a:lnTo>
                  <a:lnTo>
                    <a:pt x="648842" y="339725"/>
                  </a:lnTo>
                  <a:lnTo>
                    <a:pt x="606425" y="386207"/>
                  </a:lnTo>
                  <a:lnTo>
                    <a:pt x="571626" y="414401"/>
                  </a:lnTo>
                  <a:lnTo>
                    <a:pt x="535051" y="439801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3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1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8"/>
                  </a:lnTo>
                  <a:lnTo>
                    <a:pt x="20574" y="321564"/>
                  </a:lnTo>
                  <a:lnTo>
                    <a:pt x="0" y="252730"/>
                  </a:lnTo>
                  <a:lnTo>
                    <a:pt x="0" y="218186"/>
                  </a:lnTo>
                  <a:lnTo>
                    <a:pt x="20574" y="151257"/>
                  </a:lnTo>
                  <a:lnTo>
                    <a:pt x="64262" y="95758"/>
                  </a:lnTo>
                  <a:lnTo>
                    <a:pt x="124967" y="51181"/>
                  </a:lnTo>
                  <a:lnTo>
                    <a:pt x="160274" y="33528"/>
                  </a:lnTo>
                  <a:lnTo>
                    <a:pt x="198627" y="19177"/>
                  </a:lnTo>
                  <a:lnTo>
                    <a:pt x="237489" y="9144"/>
                  </a:lnTo>
                  <a:lnTo>
                    <a:pt x="278129" y="2413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19677" y="4339589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509642" y="4425188"/>
            <a:ext cx="258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22222"/>
                </a:solidFill>
                <a:latin typeface="Calibri"/>
                <a:cs typeface="Calibri"/>
              </a:rPr>
              <a:t>Question</a:t>
            </a:r>
            <a:r>
              <a:rPr sz="1800" b="1" spc="-6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22222"/>
                </a:solidFill>
                <a:latin typeface="Calibri"/>
                <a:cs typeface="Calibri"/>
              </a:rPr>
              <a:t>&amp;</a:t>
            </a:r>
            <a:r>
              <a:rPr sz="1800" b="1" spc="-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Calibri"/>
                <a:cs typeface="Calibri"/>
              </a:rPr>
              <a:t>answer</a:t>
            </a:r>
            <a:r>
              <a:rPr sz="1800" b="1" spc="-4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Calibri"/>
                <a:cs typeface="Calibri"/>
              </a:rPr>
              <a:t>session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69614" y="4405071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91293" y="4344733"/>
            <a:ext cx="697230" cy="1179830"/>
            <a:chOff x="3491293" y="4344733"/>
            <a:chExt cx="697230" cy="1179830"/>
          </a:xfrm>
        </p:grpSpPr>
        <p:sp>
          <p:nvSpPr>
            <p:cNvPr id="32" name="object 32"/>
            <p:cNvSpPr/>
            <p:nvPr/>
          </p:nvSpPr>
          <p:spPr>
            <a:xfrm>
              <a:off x="3492245" y="43456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1"/>
                  </a:lnTo>
                  <a:lnTo>
                    <a:pt x="64262" y="95757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30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2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7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3"/>
                  </a:lnTo>
                  <a:lnTo>
                    <a:pt x="451357" y="477646"/>
                  </a:lnTo>
                  <a:lnTo>
                    <a:pt x="495045" y="460882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2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2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1"/>
                  </a:lnTo>
                  <a:lnTo>
                    <a:pt x="582802" y="391921"/>
                  </a:lnTo>
                  <a:lnTo>
                    <a:pt x="552830" y="416306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80"/>
                  </a:lnTo>
                  <a:lnTo>
                    <a:pt x="286384" y="484250"/>
                  </a:lnTo>
                  <a:lnTo>
                    <a:pt x="246887" y="476631"/>
                  </a:lnTo>
                  <a:lnTo>
                    <a:pt x="208661" y="464184"/>
                  </a:lnTo>
                  <a:lnTo>
                    <a:pt x="172719" y="448818"/>
                  </a:lnTo>
                  <a:lnTo>
                    <a:pt x="138429" y="429768"/>
                  </a:lnTo>
                  <a:lnTo>
                    <a:pt x="82550" y="380872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9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2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3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8"/>
                  </a:lnTo>
                  <a:lnTo>
                    <a:pt x="638809" y="269366"/>
                  </a:lnTo>
                  <a:lnTo>
                    <a:pt x="634745" y="297180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5"/>
                  </a:lnTo>
                  <a:lnTo>
                    <a:pt x="529208" y="401955"/>
                  </a:lnTo>
                  <a:lnTo>
                    <a:pt x="528065" y="402970"/>
                  </a:lnTo>
                  <a:lnTo>
                    <a:pt x="525017" y="404368"/>
                  </a:lnTo>
                  <a:lnTo>
                    <a:pt x="523875" y="406272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7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7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8"/>
                  </a:lnTo>
                  <a:lnTo>
                    <a:pt x="448437" y="22478"/>
                  </a:lnTo>
                  <a:lnTo>
                    <a:pt x="407162" y="10032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2245" y="43456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2"/>
                  </a:lnTo>
                  <a:lnTo>
                    <a:pt x="448437" y="22478"/>
                  </a:lnTo>
                  <a:lnTo>
                    <a:pt x="487933" y="40258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8"/>
                  </a:lnTo>
                  <a:lnTo>
                    <a:pt x="648842" y="215772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7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0"/>
                  </a:lnTo>
                  <a:lnTo>
                    <a:pt x="529208" y="401955"/>
                  </a:lnTo>
                  <a:lnTo>
                    <a:pt x="530987" y="401955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1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3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2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2"/>
                  </a:lnTo>
                  <a:lnTo>
                    <a:pt x="138429" y="429768"/>
                  </a:lnTo>
                  <a:lnTo>
                    <a:pt x="172719" y="448818"/>
                  </a:lnTo>
                  <a:lnTo>
                    <a:pt x="208661" y="464184"/>
                  </a:lnTo>
                  <a:lnTo>
                    <a:pt x="246887" y="476631"/>
                  </a:lnTo>
                  <a:lnTo>
                    <a:pt x="286384" y="484250"/>
                  </a:lnTo>
                  <a:lnTo>
                    <a:pt x="327659" y="487680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6"/>
                  </a:lnTo>
                  <a:lnTo>
                    <a:pt x="582802" y="391921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2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2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2"/>
                  </a:lnTo>
                  <a:lnTo>
                    <a:pt x="451357" y="477646"/>
                  </a:lnTo>
                  <a:lnTo>
                    <a:pt x="404240" y="490093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7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2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30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7"/>
                  </a:lnTo>
                  <a:lnTo>
                    <a:pt x="124967" y="51181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19677" y="501624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49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49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299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49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509642" y="5102733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222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222222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222222"/>
                </a:solidFill>
                <a:latin typeface="Calibri"/>
                <a:cs typeface="Calibri"/>
              </a:rPr>
              <a:t>pe</a:t>
            </a:r>
            <a:r>
              <a:rPr sz="1800" b="1" spc="-10" dirty="0">
                <a:solidFill>
                  <a:srgbClr val="222222"/>
                </a:solidFill>
                <a:latin typeface="Calibri"/>
                <a:cs typeface="Calibri"/>
              </a:rPr>
              <a:t>nd</a:t>
            </a:r>
            <a:r>
              <a:rPr sz="1800" b="1" dirty="0">
                <a:solidFill>
                  <a:srgbClr val="222222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222222"/>
                </a:solidFill>
                <a:latin typeface="Calibri"/>
                <a:cs typeface="Calibri"/>
              </a:rPr>
              <a:t>ce</a:t>
            </a:r>
            <a:r>
              <a:rPr sz="1800" b="1" dirty="0">
                <a:solidFill>
                  <a:srgbClr val="222222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69614" y="5082921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491293" y="1545272"/>
            <a:ext cx="697230" cy="3973829"/>
            <a:chOff x="3491293" y="1545272"/>
            <a:chExt cx="697230" cy="3973829"/>
          </a:xfrm>
        </p:grpSpPr>
        <p:sp>
          <p:nvSpPr>
            <p:cNvPr id="38" name="object 38"/>
            <p:cNvSpPr/>
            <p:nvPr/>
          </p:nvSpPr>
          <p:spPr>
            <a:xfrm>
              <a:off x="3492245" y="5022342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7"/>
                  </a:lnTo>
                  <a:lnTo>
                    <a:pt x="20574" y="151256"/>
                  </a:lnTo>
                  <a:lnTo>
                    <a:pt x="0" y="218185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8"/>
                  </a:lnTo>
                  <a:lnTo>
                    <a:pt x="124967" y="435482"/>
                  </a:lnTo>
                  <a:lnTo>
                    <a:pt x="159130" y="455548"/>
                  </a:lnTo>
                  <a:lnTo>
                    <a:pt x="197357" y="472312"/>
                  </a:lnTo>
                  <a:lnTo>
                    <a:pt x="237489" y="484250"/>
                  </a:lnTo>
                  <a:lnTo>
                    <a:pt x="278129" y="491997"/>
                  </a:lnTo>
                  <a:lnTo>
                    <a:pt x="319404" y="495299"/>
                  </a:lnTo>
                  <a:lnTo>
                    <a:pt x="361823" y="495299"/>
                  </a:lnTo>
                  <a:lnTo>
                    <a:pt x="404240" y="490092"/>
                  </a:lnTo>
                  <a:lnTo>
                    <a:pt x="451357" y="477646"/>
                  </a:lnTo>
                  <a:lnTo>
                    <a:pt x="495045" y="460882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4"/>
                  </a:lnTo>
                  <a:lnTo>
                    <a:pt x="648842" y="336422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2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1"/>
                  </a:lnTo>
                  <a:lnTo>
                    <a:pt x="582802" y="391921"/>
                  </a:lnTo>
                  <a:lnTo>
                    <a:pt x="552830" y="416305"/>
                  </a:lnTo>
                  <a:lnTo>
                    <a:pt x="520953" y="437387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8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4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2"/>
                  </a:lnTo>
                  <a:lnTo>
                    <a:pt x="39496" y="320674"/>
                  </a:lnTo>
                  <a:lnTo>
                    <a:pt x="16509" y="254126"/>
                  </a:lnTo>
                  <a:lnTo>
                    <a:pt x="15366" y="218185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0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8"/>
                  </a:lnTo>
                  <a:lnTo>
                    <a:pt x="312927" y="9143"/>
                  </a:lnTo>
                  <a:lnTo>
                    <a:pt x="355345" y="10032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49"/>
                  </a:lnTo>
                  <a:lnTo>
                    <a:pt x="506221" y="64642"/>
                  </a:lnTo>
                  <a:lnTo>
                    <a:pt x="562228" y="113410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0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0"/>
                  </a:lnTo>
                  <a:lnTo>
                    <a:pt x="525017" y="404367"/>
                  </a:lnTo>
                  <a:lnTo>
                    <a:pt x="523875" y="406272"/>
                  </a:lnTo>
                  <a:lnTo>
                    <a:pt x="523875" y="407669"/>
                  </a:lnTo>
                  <a:lnTo>
                    <a:pt x="525017" y="408685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3"/>
                  </a:lnTo>
                  <a:lnTo>
                    <a:pt x="634745" y="330707"/>
                  </a:lnTo>
                  <a:lnTo>
                    <a:pt x="655319" y="277113"/>
                  </a:lnTo>
                  <a:lnTo>
                    <a:pt x="655319" y="248411"/>
                  </a:lnTo>
                  <a:lnTo>
                    <a:pt x="634745" y="184657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8"/>
                  </a:lnTo>
                  <a:lnTo>
                    <a:pt x="448437" y="22478"/>
                  </a:lnTo>
                  <a:lnTo>
                    <a:pt x="407162" y="10032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92245" y="5022342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2"/>
                  </a:lnTo>
                  <a:lnTo>
                    <a:pt x="448437" y="22478"/>
                  </a:lnTo>
                  <a:lnTo>
                    <a:pt x="487933" y="40258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8"/>
                  </a:lnTo>
                  <a:lnTo>
                    <a:pt x="648842" y="215772"/>
                  </a:lnTo>
                  <a:lnTo>
                    <a:pt x="655319" y="248411"/>
                  </a:lnTo>
                  <a:lnTo>
                    <a:pt x="655319" y="277113"/>
                  </a:lnTo>
                  <a:lnTo>
                    <a:pt x="634745" y="330707"/>
                  </a:lnTo>
                  <a:lnTo>
                    <a:pt x="592201" y="376173"/>
                  </a:lnTo>
                  <a:lnTo>
                    <a:pt x="535051" y="408685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0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0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0"/>
                  </a:lnTo>
                  <a:lnTo>
                    <a:pt x="506221" y="64642"/>
                  </a:lnTo>
                  <a:lnTo>
                    <a:pt x="471424" y="44449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2"/>
                  </a:lnTo>
                  <a:lnTo>
                    <a:pt x="312927" y="9143"/>
                  </a:lnTo>
                  <a:lnTo>
                    <a:pt x="271652" y="11048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0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5"/>
                  </a:lnTo>
                  <a:lnTo>
                    <a:pt x="16509" y="254126"/>
                  </a:lnTo>
                  <a:lnTo>
                    <a:pt x="39496" y="320674"/>
                  </a:lnTo>
                  <a:lnTo>
                    <a:pt x="82550" y="380872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4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8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7"/>
                  </a:lnTo>
                  <a:lnTo>
                    <a:pt x="552830" y="416305"/>
                  </a:lnTo>
                  <a:lnTo>
                    <a:pt x="582802" y="391921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2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2"/>
                  </a:lnTo>
                  <a:lnTo>
                    <a:pt x="648842" y="337438"/>
                  </a:lnTo>
                  <a:lnTo>
                    <a:pt x="648842" y="339724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2"/>
                  </a:lnTo>
                  <a:lnTo>
                    <a:pt x="451357" y="477646"/>
                  </a:lnTo>
                  <a:lnTo>
                    <a:pt x="404240" y="490092"/>
                  </a:lnTo>
                  <a:lnTo>
                    <a:pt x="361823" y="495299"/>
                  </a:lnTo>
                  <a:lnTo>
                    <a:pt x="319404" y="495299"/>
                  </a:lnTo>
                  <a:lnTo>
                    <a:pt x="278129" y="491997"/>
                  </a:lnTo>
                  <a:lnTo>
                    <a:pt x="237489" y="484250"/>
                  </a:lnTo>
                  <a:lnTo>
                    <a:pt x="197357" y="472312"/>
                  </a:lnTo>
                  <a:lnTo>
                    <a:pt x="159130" y="455548"/>
                  </a:lnTo>
                  <a:lnTo>
                    <a:pt x="124967" y="435482"/>
                  </a:lnTo>
                  <a:lnTo>
                    <a:pt x="91948" y="411098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5"/>
                  </a:lnTo>
                  <a:lnTo>
                    <a:pt x="20574" y="151256"/>
                  </a:lnTo>
                  <a:lnTo>
                    <a:pt x="64262" y="95757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19677" y="1558290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509642" y="1688688"/>
            <a:ext cx="39287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L’équipe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69614" y="1623136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91357" y="1563497"/>
            <a:ext cx="657225" cy="497205"/>
            <a:chOff x="3491357" y="1563497"/>
            <a:chExt cx="657225" cy="497205"/>
          </a:xfrm>
        </p:grpSpPr>
        <p:sp>
          <p:nvSpPr>
            <p:cNvPr id="44" name="object 44"/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46">
            <a:extLst>
              <a:ext uri="{FF2B5EF4-FFF2-40B4-BE49-F238E27FC236}">
                <a16:creationId xmlns:a16="http://schemas.microsoft.com/office/drawing/2014/main" id="{7204CE91-081D-1735-E24C-856089FF1D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44083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29</Words>
  <Application>Microsoft Office PowerPoint</Application>
  <PresentationFormat>Affichage à l'écran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Calibri</vt:lpstr>
      <vt:lpstr>Tahoma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ACA</dc:creator>
  <cp:lastModifiedBy>jean HURET</cp:lastModifiedBy>
  <cp:revision>1</cp:revision>
  <dcterms:created xsi:type="dcterms:W3CDTF">2022-04-22T12:30:33Z</dcterms:created>
  <dcterms:modified xsi:type="dcterms:W3CDTF">2022-05-30T15:33:28Z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2022-04-22T00:00:00Z</vt:filetime>
  </property>
</Properties>
</file>