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278" r:id="rId5"/>
    <p:sldId id="279" r:id="rId6"/>
    <p:sldId id="281" r:id="rId7"/>
    <p:sldId id="280" r:id="rId8"/>
    <p:sldId id="284" r:id="rId9"/>
    <p:sldId id="298" r:id="rId10"/>
    <p:sldId id="294" r:id="rId11"/>
    <p:sldId id="295" r:id="rId12"/>
    <p:sldId id="296" r:id="rId13"/>
    <p:sldId id="297" r:id="rId14"/>
    <p:sldId id="292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sz="3600" dirty="0"/>
              <a:t>CSS PSEUDO-classes and pseudo-elements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Jean Konan​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CSS Pseudo-classes and Pseudo-elements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55B3A-0272-8568-1BEE-AE21450BF1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some popular pseudo-elements:</a:t>
            </a:r>
          </a:p>
          <a:p>
            <a:pPr marL="0" indent="0">
              <a:buNone/>
            </a:pPr>
            <a:r>
              <a:rPr lang="en-US" dirty="0"/>
              <a:t>	: : first-line</a:t>
            </a:r>
          </a:p>
          <a:p>
            <a:pPr marL="0" indent="0">
              <a:buNone/>
            </a:pPr>
            <a:r>
              <a:rPr lang="en-US" dirty="0"/>
              <a:t>	: : first-letter</a:t>
            </a:r>
          </a:p>
          <a:p>
            <a:pPr marL="0" indent="0">
              <a:buNone/>
            </a:pPr>
            <a:r>
              <a:rPr lang="en-US" dirty="0"/>
              <a:t>	: : before</a:t>
            </a:r>
          </a:p>
          <a:p>
            <a:pPr marL="0" indent="0">
              <a:buNone/>
            </a:pPr>
            <a:r>
              <a:rPr lang="en-US" dirty="0"/>
              <a:t>	: : after</a:t>
            </a:r>
          </a:p>
          <a:p>
            <a:pPr marL="0" indent="0">
              <a:buNone/>
            </a:pPr>
            <a:r>
              <a:rPr lang="en-US" dirty="0"/>
              <a:t>	: : marker</a:t>
            </a:r>
          </a:p>
          <a:p>
            <a:pPr marL="0" indent="0">
              <a:buNone/>
            </a:pPr>
            <a:r>
              <a:rPr lang="en-US" dirty="0"/>
              <a:t>	: : selection</a:t>
            </a:r>
          </a:p>
        </p:txBody>
      </p:sp>
    </p:spTree>
    <p:extLst>
      <p:ext uri="{BB962C8B-B14F-4D97-AF65-F5344CB8AC3E}">
        <p14:creationId xmlns:p14="http://schemas.microsoft.com/office/powerpoint/2010/main" val="292749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701702"/>
            <a:ext cx="6527800" cy="194466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CSS Pseudo-classes and Pseudo-elements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743631"/>
            <a:ext cx="6527800" cy="2627313"/>
          </a:xfrm>
        </p:spPr>
        <p:txBody>
          <a:bodyPr>
            <a:noAutofit/>
          </a:bodyPr>
          <a:lstStyle/>
          <a:p>
            <a:r>
              <a:rPr lang="en-US" dirty="0"/>
              <a:t>CSS Pseudo-Classes:</a:t>
            </a:r>
          </a:p>
          <a:p>
            <a:r>
              <a:rPr lang="en-US" dirty="0"/>
              <a:t>- Used to style elements based on their state or position.</a:t>
            </a:r>
          </a:p>
          <a:p>
            <a:r>
              <a:rPr lang="en-US" dirty="0"/>
              <a:t>- Examples: `:hover`, `:active`, `:focus`, `:nth-child(n)`.</a:t>
            </a:r>
          </a:p>
          <a:p>
            <a:r>
              <a:rPr lang="en-US" dirty="0"/>
              <a:t>- Enhance interactivity and user experience.</a:t>
            </a:r>
          </a:p>
          <a:p>
            <a:endParaRPr lang="en-US" dirty="0"/>
          </a:p>
          <a:p>
            <a:r>
              <a:rPr lang="en-US" dirty="0"/>
              <a:t>CSS Pseudo-Elements**:</a:t>
            </a:r>
          </a:p>
          <a:p>
            <a:r>
              <a:rPr lang="en-US" dirty="0"/>
              <a:t>- Create virtual elements for styling.</a:t>
            </a:r>
          </a:p>
          <a:p>
            <a:r>
              <a:rPr lang="en-US" dirty="0"/>
              <a:t>- Examples: `::before`, `::after`, `::first-line`, `::first-letter`.</a:t>
            </a:r>
          </a:p>
          <a:p>
            <a:r>
              <a:rPr lang="en-US" dirty="0"/>
              <a:t>- Fine-grained control over text and element styling.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/>
              <a:t>Jean Konan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-184868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536952"/>
            <a:ext cx="5693664" cy="3538728"/>
          </a:xfrm>
        </p:spPr>
        <p:txBody>
          <a:bodyPr/>
          <a:lstStyle/>
          <a:p>
            <a:r>
              <a:rPr lang="en-US" dirty="0"/>
              <a:t>Definition​ of pseudo-classes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​Examples</a:t>
            </a:r>
          </a:p>
          <a:p>
            <a:r>
              <a:rPr lang="en-US" dirty="0"/>
              <a:t>Definition of pseudo-elements</a:t>
            </a:r>
          </a:p>
          <a:p>
            <a:r>
              <a:rPr lang="en-US" dirty="0"/>
              <a:t>​Syntax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699591"/>
            <a:ext cx="6400800" cy="2844977"/>
          </a:xfrm>
        </p:spPr>
        <p:txBody>
          <a:bodyPr/>
          <a:lstStyle/>
          <a:p>
            <a:r>
              <a:rPr lang="en-US" dirty="0"/>
              <a:t>Pseudo-class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598948"/>
            <a:ext cx="6400800" cy="8476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 dirty="0"/>
              <a:t>CSS Pseudo-classes and Pseudo-elements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2447238"/>
          </a:xfrm>
        </p:spPr>
        <p:txBody>
          <a:bodyPr/>
          <a:lstStyle/>
          <a:p>
            <a:r>
              <a:rPr lang="en-US" dirty="0"/>
              <a:t>A pseudo-class is used to define a special state of an element.</a:t>
            </a:r>
          </a:p>
          <a:p>
            <a:r>
              <a:rPr lang="en-US" dirty="0"/>
              <a:t>It can be used to:</a:t>
            </a:r>
          </a:p>
          <a:p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/>
              <a:t>Style an element when a user mouses over it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/>
              <a:t>Style visited and unvisited links differently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/>
              <a:t>Style an element when it gets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CSS Pseudo-classes and Pseudo-elements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60BB75-E05C-E7DC-E9F4-7057A033F6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4565" y="3217110"/>
            <a:ext cx="10062870" cy="1362057"/>
          </a:xfr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CSS Pseudo-classes and Pseudo-elements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55B3A-0272-8568-1BEE-AE21450BF1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some popular pseudo-classes:</a:t>
            </a:r>
          </a:p>
          <a:p>
            <a:pPr marL="0" indent="0">
              <a:buNone/>
            </a:pPr>
            <a:r>
              <a:rPr lang="en-US" dirty="0"/>
              <a:t>	: active</a:t>
            </a:r>
          </a:p>
          <a:p>
            <a:pPr marL="0" indent="0">
              <a:buNone/>
            </a:pPr>
            <a:r>
              <a:rPr lang="en-US" dirty="0"/>
              <a:t>	: first-child</a:t>
            </a:r>
          </a:p>
          <a:p>
            <a:pPr marL="0" indent="0">
              <a:buNone/>
            </a:pPr>
            <a:r>
              <a:rPr lang="en-US" dirty="0"/>
              <a:t>	: focus</a:t>
            </a:r>
          </a:p>
          <a:p>
            <a:pPr marL="0" indent="0">
              <a:buNone/>
            </a:pPr>
            <a:r>
              <a:rPr lang="en-US" dirty="0"/>
              <a:t>	: hover</a:t>
            </a:r>
          </a:p>
          <a:p>
            <a:pPr marL="0" indent="0">
              <a:buNone/>
            </a:pPr>
            <a:r>
              <a:rPr lang="en-US" dirty="0"/>
              <a:t>	: not(…)</a:t>
            </a:r>
          </a:p>
          <a:p>
            <a:pPr marL="0" indent="0">
              <a:buNone/>
            </a:pPr>
            <a:r>
              <a:rPr lang="en-US" dirty="0"/>
              <a:t>	: visited</a:t>
            </a:r>
          </a:p>
        </p:txBody>
      </p:sp>
    </p:spTree>
    <p:extLst>
      <p:ext uri="{BB962C8B-B14F-4D97-AF65-F5344CB8AC3E}">
        <p14:creationId xmlns:p14="http://schemas.microsoft.com/office/powerpoint/2010/main" val="119487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699591"/>
            <a:ext cx="6400800" cy="2844977"/>
          </a:xfrm>
        </p:spPr>
        <p:txBody>
          <a:bodyPr/>
          <a:lstStyle/>
          <a:p>
            <a:r>
              <a:rPr lang="en-US" dirty="0"/>
              <a:t>Pseudo-element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598948"/>
            <a:ext cx="6400800" cy="8476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4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 dirty="0"/>
              <a:t>CSS Pseudo-classes and Pseudo-elements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2447238"/>
          </a:xfrm>
        </p:spPr>
        <p:txBody>
          <a:bodyPr/>
          <a:lstStyle/>
          <a:p>
            <a:r>
              <a:rPr lang="en-US" dirty="0"/>
              <a:t>A CSS pseudo-element is used to style specified parts of an element.</a:t>
            </a:r>
          </a:p>
          <a:p>
            <a:endParaRPr lang="en-US" dirty="0"/>
          </a:p>
          <a:p>
            <a:r>
              <a:rPr lang="en-US" dirty="0"/>
              <a:t>It can be used to:</a:t>
            </a:r>
          </a:p>
          <a:p>
            <a:endParaRPr lang="en-US" dirty="0"/>
          </a:p>
          <a:p>
            <a:pPr marL="971550" lvl="1" indent="-285750"/>
            <a:r>
              <a:rPr lang="en-US" dirty="0"/>
              <a:t>Style the first letter, or line, of an element</a:t>
            </a:r>
          </a:p>
          <a:p>
            <a:pPr marL="971550" lvl="1" indent="-285750"/>
            <a:r>
              <a:rPr lang="en-US" dirty="0"/>
              <a:t>Insert content before, or after, the content of an element</a:t>
            </a:r>
          </a:p>
        </p:txBody>
      </p:sp>
    </p:spTree>
    <p:extLst>
      <p:ext uri="{BB962C8B-B14F-4D97-AF65-F5344CB8AC3E}">
        <p14:creationId xmlns:p14="http://schemas.microsoft.com/office/powerpoint/2010/main" val="341454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CSS Pseudo-classes and Pseudo-elements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A75D42A-6511-B8EF-BFAC-EB835FA79E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2934" y="3429000"/>
            <a:ext cx="9646131" cy="1335424"/>
          </a:xfrm>
        </p:spPr>
      </p:pic>
    </p:spTree>
    <p:extLst>
      <p:ext uri="{BB962C8B-B14F-4D97-AF65-F5344CB8AC3E}">
        <p14:creationId xmlns:p14="http://schemas.microsoft.com/office/powerpoint/2010/main" val="40007250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{B4C413DB-3631-44F8-8037-9820695B7B54}tf78438558_win32</Template>
  <TotalTime>100</TotalTime>
  <Words>280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Wingdings</vt:lpstr>
      <vt:lpstr>Custom</vt:lpstr>
      <vt:lpstr>CSS PSEUDO-classes and pseudo-elements</vt:lpstr>
      <vt:lpstr>AGENDA</vt:lpstr>
      <vt:lpstr>Pseudo-class</vt:lpstr>
      <vt:lpstr>Definition</vt:lpstr>
      <vt:lpstr>syntax</vt:lpstr>
      <vt:lpstr>Examples</vt:lpstr>
      <vt:lpstr>Pseudo-element</vt:lpstr>
      <vt:lpstr>Definition</vt:lpstr>
      <vt:lpstr>syntax</vt:lpstr>
      <vt:lpstr>Examples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PSEUDO-classes and pseudo-elements</dc:title>
  <dc:subject/>
  <dc:creator>Jean Yves Lionel Konan</dc:creator>
  <cp:lastModifiedBy>Jean Yves Lionel Konan</cp:lastModifiedBy>
  <cp:revision>1</cp:revision>
  <dcterms:created xsi:type="dcterms:W3CDTF">2023-10-22T18:13:47Z</dcterms:created>
  <dcterms:modified xsi:type="dcterms:W3CDTF">2023-10-22T19:54:36Z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