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7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8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31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17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92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4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New_in_JavaScript/1.8.5" TargetMode="External"/><Relationship Id="rId2" Type="http://schemas.openxmlformats.org/officeDocument/2006/relationships/hyperlink" Target="http://www.ecma-international.org/publications/files/ECMA-ST/Ecma-26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hnresig.com/blog/versions-of-javascri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Vamos</a:t>
            </a:r>
            <a:r>
              <a:rPr lang="de-DE" dirty="0"/>
              <a:t> </a:t>
            </a:r>
            <a:r>
              <a:rPr lang="de-DE" dirty="0" err="1"/>
              <a:t>iniciar</a:t>
            </a:r>
            <a:r>
              <a:rPr lang="de-DE" dirty="0"/>
              <a:t> do </a:t>
            </a:r>
            <a:r>
              <a:rPr lang="de-DE" dirty="0" err="1"/>
              <a:t>começo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0000"/>
                </a:solidFill>
              </a:rPr>
              <a:t>JavaScript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JavaScript</a:t>
            </a:r>
            <a:r>
              <a:rPr lang="pt-BR" dirty="0"/>
              <a:t> foi originalmente desenvolvido por Brendan </a:t>
            </a:r>
            <a:r>
              <a:rPr lang="pt-BR" dirty="0" err="1"/>
              <a:t>Eich</a:t>
            </a:r>
          </a:p>
          <a:p>
            <a:pPr lvl="1">
              <a:spcAft>
                <a:spcPts val="0"/>
              </a:spcAft>
              <a:buClr>
                <a:srgbClr val="9E3611"/>
              </a:buClr>
            </a:pPr>
            <a:endParaRPr lang="pt-BR" dirty="0"/>
          </a:p>
          <a:p>
            <a:pPr lvl="1">
              <a:buClr>
                <a:srgbClr val="9E3611"/>
              </a:buClr>
            </a:pPr>
            <a:endParaRPr lang="pt-BR" dirty="0"/>
          </a:p>
          <a:p>
            <a:pPr lvl="1">
              <a:buClr>
                <a:srgbClr val="9E3611"/>
              </a:buClr>
            </a:pPr>
            <a:endParaRPr lang="pt-BR" dirty="0"/>
          </a:p>
          <a:p>
            <a:pPr lvl="1">
              <a:buClr>
                <a:srgbClr val="9E3611"/>
              </a:buClr>
            </a:pPr>
            <a:endParaRPr lang="pt-BR" dirty="0"/>
          </a:p>
          <a:p>
            <a:pPr lvl="1">
              <a:buClr>
                <a:srgbClr val="9E3611"/>
              </a:buClr>
            </a:pPr>
            <a:endParaRPr lang="pt-BR" dirty="0"/>
          </a:p>
          <a:p>
            <a:pPr marL="274320" lvl="1" indent="0">
              <a:buClr>
                <a:srgbClr val="9E3611"/>
              </a:buClr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pPr>
              <a:buClr>
                <a:srgbClr val="9E3611"/>
              </a:buClr>
              <a:buFont typeface="Wingdings"/>
            </a:pPr>
            <a:r>
              <a:rPr lang="pt-BR" dirty="0"/>
              <a:t>Criado com o nome de Mocha, posteriormente teve seu nome mudado para </a:t>
            </a:r>
            <a:r>
              <a:rPr lang="pt-BR" dirty="0" err="1"/>
              <a:t>LiveScript</a:t>
            </a:r>
            <a:r>
              <a:rPr lang="pt-BR" dirty="0"/>
              <a:t> e por fim </a:t>
            </a:r>
            <a:r>
              <a:rPr lang="pt-BR" dirty="0" err="1"/>
              <a:t>JavaScript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6A0A38E-73C9-4828-BA89-76747CC1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457450"/>
            <a:ext cx="4976485" cy="23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0000"/>
                </a:solidFill>
              </a:rPr>
              <a:t>JavaScript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Imperativa e Estruturada</a:t>
            </a:r>
            <a:br>
              <a:rPr lang="en-US" dirty="0">
                <a:latin typeface="+mn-ea"/>
                <a:cs typeface="+mn-ea"/>
              </a:rPr>
            </a:br>
            <a:r>
              <a:rPr lang="pt-BR" dirty="0" err="1"/>
              <a:t>JavaScript</a:t>
            </a:r>
            <a:r>
              <a:rPr lang="pt-BR" dirty="0"/>
              <a:t> suporta os elementos de sintaxe de programação estruturada da linguagem C (por exemplo,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while</a:t>
            </a:r>
            <a:r>
              <a:rPr lang="pt-BR" dirty="0"/>
              <a:t>, switch)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err="1"/>
              <a:t>Tipagem</a:t>
            </a:r>
            <a:r>
              <a:rPr lang="pt-BR" b="1" dirty="0"/>
              <a:t> dinâmica</a:t>
            </a:r>
            <a:br>
              <a:rPr lang="en-US" dirty="0">
                <a:latin typeface="+mn-ea"/>
                <a:cs typeface="+mn-ea"/>
              </a:rPr>
            </a:br>
            <a:r>
              <a:rPr lang="pt-BR" dirty="0"/>
              <a:t>Como na maioria das linguagens de script, tipos são associados com valores, não com variáveis. Por exemplo, a variável x poderia ser associada a um número e mais tarde associada a uma </a:t>
            </a:r>
            <a:r>
              <a:rPr lang="pt-BR" dirty="0" err="1"/>
              <a:t>string</a:t>
            </a:r>
            <a:r>
              <a:rPr lang="pt-BR" dirty="0"/>
              <a:t>. 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Funções de primeira classe</a:t>
            </a:r>
            <a:br>
              <a:rPr lang="en-US" dirty="0">
                <a:latin typeface="+mn-ea"/>
                <a:cs typeface="+mn-ea"/>
              </a:rPr>
            </a:br>
            <a:r>
              <a:rPr lang="pt-BR" dirty="0"/>
              <a:t>No </a:t>
            </a:r>
            <a:r>
              <a:rPr lang="pt-BR" dirty="0" err="1"/>
              <a:t>JavaScript</a:t>
            </a:r>
            <a:r>
              <a:rPr lang="pt-BR" dirty="0"/>
              <a:t> as funções são de primeira classe, isto é, são objetos que possuem propriedades e métodos, e podem ser passados como argumentos, serem atribuídos a variáveis ou retornados como qualquer outro objeto.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Funções e métodos</a:t>
            </a:r>
            <a:br>
              <a:rPr lang="en-US" dirty="0">
                <a:latin typeface="+mn-ea"/>
                <a:cs typeface="+mn-ea"/>
              </a:rPr>
            </a:br>
            <a:r>
              <a:rPr lang="pt-BR" dirty="0"/>
              <a:t>Diferente de muitas linguagens orientadas a objetos, não há distinção entre a definição de uma função e a definição de um método no </a:t>
            </a:r>
            <a:r>
              <a:rPr lang="pt-BR" dirty="0" err="1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6501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3B6F-ED82-4A2E-9C49-9C66B14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REFERÊNCIAS</a:t>
            </a:r>
            <a:endParaRPr lang="pt-BR" dirty="0" err="1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08A2-42E5-43F3-95D6-641CCC6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dirty="0">
                <a:hlinkClick r:id="rId2"/>
              </a:rPr>
              <a:t>http://www.ecma-international.org/publications/files/ECMA-ST/Ecma-262.pdf</a:t>
            </a:r>
            <a:endParaRPr lang="pt-BR"/>
          </a:p>
          <a:p>
            <a:pPr>
              <a:buNone/>
            </a:pPr>
            <a:r>
              <a:rPr lang="pt-BR" dirty="0">
                <a:hlinkClick r:id="rId3"/>
              </a:rPr>
              <a:t>https://developer.mozilla.org/en-US/docs/Web/JavaScript/New_in_JavaScript/1.8.5</a:t>
            </a:r>
            <a:endParaRPr lang="pt-BR"/>
          </a:p>
          <a:p>
            <a:pPr>
              <a:buNone/>
            </a:pPr>
            <a:r>
              <a:rPr lang="pt-BR" dirty="0">
                <a:hlinkClick r:id="rId4"/>
              </a:rPr>
              <a:t>https://johnresig.com/blog/versions-of-javascript/</a:t>
            </a:r>
            <a:endParaRPr lang="pt-BR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545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Tipo de Madeira</vt:lpstr>
      <vt:lpstr>JAVASCRIPT</vt:lpstr>
      <vt:lpstr>JavaScript</vt:lpstr>
      <vt:lpstr>JavaScript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/>
  <cp:lastModifiedBy/>
  <cp:revision>5</cp:revision>
  <dcterms:created xsi:type="dcterms:W3CDTF">2012-07-30T23:50:35Z</dcterms:created>
  <dcterms:modified xsi:type="dcterms:W3CDTF">2017-10-30T20:09:26Z</dcterms:modified>
</cp:coreProperties>
</file>