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AE731E-C332-505D-6CED-D943BA8F955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CFF5E-8F2A-CB9B-458E-679CF30D09E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04518E-FDAC-6D3C-F895-0A3961F2E96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91F646-726B-56C0-DAB1-8BA97649BE0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7229" y="39475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fr-FR"/>
              <a:t>Electric scooter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67229" y="2874433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fr-FR"/>
              <a:t>A new and already deprecated way to move.</a:t>
            </a:r>
            <a:endParaRPr lang="fr-FR"/>
          </a:p>
        </p:txBody>
      </p:sp>
      <p:pic>
        <p:nvPicPr>
          <p:cNvPr id="20246282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25582" y="41041"/>
            <a:ext cx="7541387" cy="7541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05074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What’s the purpose</a:t>
            </a:r>
            <a:r>
              <a:rPr/>
              <a:t>?</a:t>
            </a:r>
            <a:endParaRPr/>
          </a:p>
        </p:txBody>
      </p:sp>
      <p:sp>
        <p:nvSpPr>
          <p:cNvPr id="1033038263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320133" cy="4351338"/>
          </a:xfrm>
        </p:spPr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Battery life and range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Speed and safety features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Design and durability</a:t>
            </a:r>
            <a:endParaRPr/>
          </a:p>
        </p:txBody>
      </p:sp>
      <p:pic>
        <p:nvPicPr>
          <p:cNvPr id="20798166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12604" y="1027906"/>
            <a:ext cx="3859176" cy="5149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25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Specifications :</a:t>
            </a:r>
            <a:endParaRPr/>
          </a:p>
        </p:txBody>
      </p:sp>
      <p:sp>
        <p:nvSpPr>
          <p:cNvPr id="33608933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Efficient urban transportation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Reducing carbon footprint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Accessibility and convenience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48282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49637" y="0"/>
            <a:ext cx="9692723" cy="6857999"/>
          </a:xfrm>
          <a:prstGeom prst="rect">
            <a:avLst/>
          </a:prstGeom>
        </p:spPr>
      </p:pic>
      <p:sp>
        <p:nvSpPr>
          <p:cNvPr id="1348848984" name=""/>
          <p:cNvSpPr txBox="1"/>
          <p:nvPr/>
        </p:nvSpPr>
        <p:spPr bwMode="auto">
          <a:xfrm flipH="0" flipV="0">
            <a:off x="6258749" y="5635624"/>
            <a:ext cx="107228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Electric Motor</a:t>
            </a:r>
            <a:endParaRPr/>
          </a:p>
        </p:txBody>
      </p:sp>
      <p:sp>
        <p:nvSpPr>
          <p:cNvPr id="834513420" name=""/>
          <p:cNvSpPr txBox="1"/>
          <p:nvPr/>
        </p:nvSpPr>
        <p:spPr bwMode="auto">
          <a:xfrm flipH="0" flipV="0">
            <a:off x="7740416" y="5595937"/>
            <a:ext cx="120493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Transmi-ssion Belt</a:t>
            </a:r>
            <a:endParaRPr/>
          </a:p>
        </p:txBody>
      </p:sp>
      <p:sp>
        <p:nvSpPr>
          <p:cNvPr id="118163661" name=""/>
          <p:cNvSpPr txBox="1"/>
          <p:nvPr/>
        </p:nvSpPr>
        <p:spPr bwMode="auto">
          <a:xfrm flipH="0" flipV="0">
            <a:off x="4618333" y="5595937"/>
            <a:ext cx="12342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Powerbo-ard</a:t>
            </a:r>
            <a:endParaRPr/>
          </a:p>
        </p:txBody>
      </p:sp>
      <p:sp>
        <p:nvSpPr>
          <p:cNvPr id="1385385564" name=""/>
          <p:cNvSpPr txBox="1"/>
          <p:nvPr/>
        </p:nvSpPr>
        <p:spPr bwMode="auto">
          <a:xfrm flipH="0" flipV="0">
            <a:off x="3057291" y="5622395"/>
            <a:ext cx="125650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Lithium Battery</a:t>
            </a:r>
            <a:endParaRPr/>
          </a:p>
        </p:txBody>
      </p:sp>
      <p:sp>
        <p:nvSpPr>
          <p:cNvPr id="245075255" name=""/>
          <p:cNvSpPr txBox="1"/>
          <p:nvPr/>
        </p:nvSpPr>
        <p:spPr bwMode="auto">
          <a:xfrm flipH="0" flipV="0">
            <a:off x="3044062" y="1045104"/>
            <a:ext cx="126541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Throttle &amp; captors</a:t>
            </a:r>
            <a:endParaRPr/>
          </a:p>
        </p:txBody>
      </p:sp>
      <p:sp>
        <p:nvSpPr>
          <p:cNvPr id="1528560142" name=""/>
          <p:cNvSpPr txBox="1"/>
          <p:nvPr/>
        </p:nvSpPr>
        <p:spPr bwMode="auto">
          <a:xfrm flipH="0" flipV="0">
            <a:off x="4838149" y="1175247"/>
            <a:ext cx="7334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CPU</a:t>
            </a:r>
            <a:endParaRPr/>
          </a:p>
        </p:txBody>
      </p:sp>
      <p:sp>
        <p:nvSpPr>
          <p:cNvPr id="462145948" name=""/>
          <p:cNvSpPr txBox="1"/>
          <p:nvPr/>
        </p:nvSpPr>
        <p:spPr bwMode="auto">
          <a:xfrm flipH="0" flipV="0">
            <a:off x="6391041" y="1182264"/>
            <a:ext cx="9399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Screen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54782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Opinion &amp; conclusion</a:t>
            </a:r>
            <a:endParaRPr/>
          </a:p>
        </p:txBody>
      </p:sp>
      <p:sp>
        <p:nvSpPr>
          <p:cNvPr id="54887179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Pros and cons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Future potential and challenges</a:t>
            </a:r>
            <a:endParaRPr lang="fr-FR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Personal viewpoint on sustainability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2023-11-17T11:24:38Z</dcterms:modified>
  <cp:category/>
  <cp:contentStatus/>
  <cp:version/>
</cp:coreProperties>
</file>