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AE731E-C332-505D-6CED-D943BA8F955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CFF5E-8F2A-CB9B-458E-679CF30D09E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04518E-FDAC-6D3C-F895-0A3961F2E96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91F646-726B-56C0-DAB1-8BA97649BE0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714624" y="-68262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fr-FR"/>
              <a:t>Hybrid Cars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14624" y="2411412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compromise between electric and combustion engine cars.</a:t>
            </a:r>
            <a:endParaRPr lang="fr-FR"/>
          </a:p>
        </p:txBody>
      </p:sp>
      <p:pic>
        <p:nvPicPr>
          <p:cNvPr id="10325253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2289086" y="2831041"/>
            <a:ext cx="9253978" cy="4729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050740" name="Titre 1"/>
          <p:cNvSpPr>
            <a:spLocks noGrp="1"/>
          </p:cNvSpPr>
          <p:nvPr>
            <p:ph type="title"/>
          </p:nvPr>
        </p:nvSpPr>
        <p:spPr bwMode="auto">
          <a:xfrm>
            <a:off x="5410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What’s the purpose</a:t>
            </a:r>
            <a:r>
              <a:rPr/>
              <a:t>?</a:t>
            </a:r>
            <a:endParaRPr/>
          </a:p>
        </p:txBody>
      </p:sp>
      <p:sp>
        <p:nvSpPr>
          <p:cNvPr id="1033038263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5410197" y="1825623"/>
            <a:ext cx="6320133" cy="4351338"/>
          </a:xfrm>
        </p:spPr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Reduce emissions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Improve fuel efficiency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Transition technology</a:t>
            </a:r>
            <a:endParaRPr/>
          </a:p>
        </p:txBody>
      </p:sp>
      <p:pic>
        <p:nvPicPr>
          <p:cNvPr id="542833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33349" y="2190749"/>
            <a:ext cx="6038849" cy="6038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25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Specifications :</a:t>
            </a:r>
            <a:endParaRPr/>
          </a:p>
        </p:txBody>
      </p:sp>
      <p:sp>
        <p:nvSpPr>
          <p:cNvPr id="33608933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Dual engine system (electric and combustion)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Regenerative braking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Battery capacity and type</a:t>
            </a:r>
            <a:endParaRPr/>
          </a:p>
        </p:txBody>
      </p:sp>
      <p:pic>
        <p:nvPicPr>
          <p:cNvPr id="16802574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21599" y="3603580"/>
            <a:ext cx="4284299" cy="2973431"/>
          </a:xfrm>
          <a:prstGeom prst="rect">
            <a:avLst/>
          </a:prstGeom>
        </p:spPr>
      </p:pic>
      <p:sp>
        <p:nvSpPr>
          <p:cNvPr id="1060284336" name=""/>
          <p:cNvSpPr txBox="1"/>
          <p:nvPr/>
        </p:nvSpPr>
        <p:spPr bwMode="auto">
          <a:xfrm flipH="0" flipV="0">
            <a:off x="8754449" y="5448299"/>
            <a:ext cx="28848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/>
              <a:t>Exemple image of an hybrid car battery.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48282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49637" y="0"/>
            <a:ext cx="9692723" cy="6857999"/>
          </a:xfrm>
          <a:prstGeom prst="rect">
            <a:avLst/>
          </a:prstGeom>
        </p:spPr>
      </p:pic>
      <p:sp>
        <p:nvSpPr>
          <p:cNvPr id="1348848984" name=""/>
          <p:cNvSpPr txBox="1"/>
          <p:nvPr/>
        </p:nvSpPr>
        <p:spPr bwMode="auto">
          <a:xfrm flipH="0" flipV="0">
            <a:off x="6258747" y="5569476"/>
            <a:ext cx="1077321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Thermal or Electric Motor</a:t>
            </a:r>
            <a:endParaRPr sz="1400"/>
          </a:p>
        </p:txBody>
      </p:sp>
      <p:sp>
        <p:nvSpPr>
          <p:cNvPr id="834513420" name=""/>
          <p:cNvSpPr txBox="1"/>
          <p:nvPr/>
        </p:nvSpPr>
        <p:spPr bwMode="auto">
          <a:xfrm flipH="0" flipV="0">
            <a:off x="7740415" y="5595936"/>
            <a:ext cx="12056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Transmi-ssion</a:t>
            </a:r>
            <a:endParaRPr/>
          </a:p>
        </p:txBody>
      </p:sp>
      <p:sp>
        <p:nvSpPr>
          <p:cNvPr id="118163661" name=""/>
          <p:cNvSpPr txBox="1"/>
          <p:nvPr/>
        </p:nvSpPr>
        <p:spPr bwMode="auto">
          <a:xfrm flipH="0" flipV="0">
            <a:off x="4618332" y="5656896"/>
            <a:ext cx="11940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Pump or Powerboard</a:t>
            </a:r>
            <a:endParaRPr sz="1400"/>
          </a:p>
        </p:txBody>
      </p:sp>
      <p:sp>
        <p:nvSpPr>
          <p:cNvPr id="1385385564" name=""/>
          <p:cNvSpPr txBox="1"/>
          <p:nvPr/>
        </p:nvSpPr>
        <p:spPr bwMode="auto">
          <a:xfrm flipH="0" flipV="0">
            <a:off x="3057291" y="5622393"/>
            <a:ext cx="12687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Fuel or Battery</a:t>
            </a:r>
            <a:endParaRPr/>
          </a:p>
        </p:txBody>
      </p:sp>
      <p:sp>
        <p:nvSpPr>
          <p:cNvPr id="245075255" name=""/>
          <p:cNvSpPr txBox="1"/>
          <p:nvPr/>
        </p:nvSpPr>
        <p:spPr bwMode="auto">
          <a:xfrm flipH="0" flipV="0">
            <a:off x="3215511" y="1175247"/>
            <a:ext cx="12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Captors</a:t>
            </a:r>
            <a:endParaRPr/>
          </a:p>
        </p:txBody>
      </p:sp>
      <p:sp>
        <p:nvSpPr>
          <p:cNvPr id="1528560142" name=""/>
          <p:cNvSpPr txBox="1"/>
          <p:nvPr/>
        </p:nvSpPr>
        <p:spPr bwMode="auto">
          <a:xfrm flipH="0" flipV="0">
            <a:off x="4838148" y="1175247"/>
            <a:ext cx="9187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CPU</a:t>
            </a:r>
            <a:endParaRPr/>
          </a:p>
        </p:txBody>
      </p:sp>
      <p:sp>
        <p:nvSpPr>
          <p:cNvPr id="462145948" name=""/>
          <p:cNvSpPr txBox="1"/>
          <p:nvPr/>
        </p:nvSpPr>
        <p:spPr bwMode="auto">
          <a:xfrm flipH="0" flipV="0">
            <a:off x="6391040" y="1182263"/>
            <a:ext cx="9432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Display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54782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Opinion &amp; conclusion</a:t>
            </a:r>
            <a:endParaRPr/>
          </a:p>
        </p:txBody>
      </p:sp>
      <p:sp>
        <p:nvSpPr>
          <p:cNvPr id="54887179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Future potential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Cost vs benefits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Personal viewpoint on sustainability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2023-12-01T11:12:13Z</dcterms:modified>
  <cp:category/>
  <cp:contentStatus/>
  <cp:version/>
</cp:coreProperties>
</file>