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9"/>
  </p:notesMasterIdLst>
  <p:handoutMasterIdLst>
    <p:handoutMasterId r:id="rId40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37" r:id="rId16"/>
    <p:sldId id="415" r:id="rId17"/>
    <p:sldId id="416" r:id="rId18"/>
    <p:sldId id="417" r:id="rId19"/>
    <p:sldId id="436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37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234" y="13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08/04/2020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882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247714"/>
            <a:ext cx="1944216" cy="2110389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2123728" y="1950390"/>
            <a:ext cx="1373491" cy="405336"/>
            <a:chOff x="2123728" y="1950390"/>
            <a:chExt cx="1373491" cy="405336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2195736" y="235572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23728" y="1950390"/>
              <a:ext cx="1317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13967" y="2391730"/>
            <a:ext cx="1414317" cy="396044"/>
            <a:chOff x="5713967" y="2391730"/>
            <a:chExt cx="1414317" cy="396044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5826801" y="2787774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13967" y="2391730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682785" y="2823778"/>
            <a:ext cx="1445499" cy="396044"/>
            <a:chOff x="5682785" y="2823778"/>
            <a:chExt cx="1445499" cy="39604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826802" y="3219822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82785" y="282377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051720" y="3255826"/>
            <a:ext cx="1445498" cy="396044"/>
            <a:chOff x="2051720" y="3255826"/>
            <a:chExt cx="1445498" cy="396044"/>
          </a:xfrm>
        </p:grpSpPr>
        <p:sp>
          <p:nvSpPr>
            <p:cNvPr id="27" name="ZoneTexte 26"/>
            <p:cNvSpPr txBox="1"/>
            <p:nvPr/>
          </p:nvSpPr>
          <p:spPr>
            <a:xfrm>
              <a:off x="2051720" y="3255826"/>
              <a:ext cx="141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2195736" y="3651870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2195736" y="3687874"/>
            <a:ext cx="1301483" cy="396044"/>
            <a:chOff x="2195736" y="3687874"/>
            <a:chExt cx="1301483" cy="39604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2195736" y="4083918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321749" y="368787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26801" y="3903898"/>
            <a:ext cx="1301483" cy="396044"/>
            <a:chOff x="5826801" y="4119922"/>
            <a:chExt cx="1301483" cy="396044"/>
          </a:xfrm>
        </p:grpSpPr>
        <p:sp>
          <p:nvSpPr>
            <p:cNvPr id="30" name="ZoneTexte 29"/>
            <p:cNvSpPr txBox="1"/>
            <p:nvPr/>
          </p:nvSpPr>
          <p:spPr>
            <a:xfrm>
              <a:off x="5970817" y="411992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826801" y="451596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5811550" y="439409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Virement de 1M$ de A vers 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772" y="2931790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C</a:t>
            </a:r>
            <a:r>
              <a:rPr lang="fr-FR" dirty="0" smtClean="0"/>
              <a:t> = N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0" y="644222"/>
            <a:ext cx="2542502" cy="41597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11163"/>
            <a:ext cx="2622492" cy="429994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586441" y="1059582"/>
            <a:ext cx="4145799" cy="828092"/>
            <a:chOff x="2586441" y="1059582"/>
            <a:chExt cx="4145799" cy="828092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2586441" y="1059582"/>
              <a:ext cx="4145799" cy="82809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76956" y="1072531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11660" y="2499742"/>
            <a:ext cx="7026118" cy="756084"/>
            <a:chOff x="1511660" y="2499742"/>
            <a:chExt cx="7026118" cy="756084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1511660" y="2499742"/>
              <a:ext cx="7026118" cy="7560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956" y="2500152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86441" y="3624576"/>
            <a:ext cx="4073791" cy="495346"/>
            <a:chOff x="2586441" y="3624576"/>
            <a:chExt cx="4073791" cy="495346"/>
          </a:xfrm>
        </p:grpSpPr>
        <p:sp>
          <p:nvSpPr>
            <p:cNvPr id="16" name="ZoneTexte 15"/>
            <p:cNvSpPr txBox="1"/>
            <p:nvPr/>
          </p:nvSpPr>
          <p:spPr>
            <a:xfrm>
              <a:off x="3970508" y="362457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2586441" y="3867894"/>
              <a:ext cx="4073791" cy="25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8" y="807554"/>
            <a:ext cx="3505692" cy="385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" y="2247714"/>
            <a:ext cx="2692720" cy="13156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735546"/>
            <a:ext cx="2579072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(1/4)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: </a:t>
            </a:r>
            <a:r>
              <a:rPr lang="fr-FR" dirty="0" err="1" smtClean="0"/>
              <a:t>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</a:t>
            </a:r>
            <a:r>
              <a:rPr lang="fr-FR" dirty="0" smtClean="0"/>
              <a:t>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48427"/>
            <a:ext cx="4083928" cy="257495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95586"/>
            <a:ext cx="3620478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</a:t>
            </a:r>
            <a:r>
              <a:rPr lang="fr-FR" dirty="0" smtClean="0"/>
              <a:t>2/3)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31" y="519522"/>
            <a:ext cx="7219577" cy="4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</a:t>
            </a:r>
            <a:r>
              <a:rPr lang="fr-FR" dirty="0" smtClean="0"/>
              <a:t>(</a:t>
            </a:r>
            <a:r>
              <a:rPr lang="fr-FR" dirty="0"/>
              <a:t>3</a:t>
            </a:r>
            <a:r>
              <a:rPr lang="fr-FR" dirty="0" smtClean="0"/>
              <a:t>/3)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9562"/>
            <a:ext cx="3249365" cy="36547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46" y="879562"/>
            <a:ext cx="5727262" cy="3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59832" y="2562458"/>
            <a:ext cx="2412268" cy="405336"/>
            <a:chOff x="3059832" y="2562458"/>
            <a:chExt cx="2412268" cy="405336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3059832" y="296779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632780" y="2562458"/>
              <a:ext cx="126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A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59832" y="3966614"/>
            <a:ext cx="2412268" cy="405336"/>
            <a:chOff x="3059832" y="3966614"/>
            <a:chExt cx="2412268" cy="405336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059832" y="4371950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887924" y="396661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059832" y="3282538"/>
            <a:ext cx="2412268" cy="405336"/>
            <a:chOff x="3059832" y="3282538"/>
            <a:chExt cx="2412268" cy="405336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3059832" y="368787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29664" y="328253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1100</Words>
  <Application>Microsoft Office PowerPoint</Application>
  <PresentationFormat>Affichage à l'écran (16:9)</PresentationFormat>
  <Paragraphs>149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?</vt:lpstr>
      <vt:lpstr>Sudoku (2/4) : smtlib</vt:lpstr>
      <vt:lpstr>Sudoku (3/4) : Simulink</vt:lpstr>
      <vt:lpstr>Sudoku (4/4) generation de test</vt:lpstr>
      <vt:lpstr>Die hard (1/3)</vt:lpstr>
      <vt:lpstr>Die hard (2/3) ?</vt:lpstr>
      <vt:lpstr>Die hard (3/3)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404</cp:revision>
  <cp:lastPrinted>2019-12-17T10:03:07Z</cp:lastPrinted>
  <dcterms:created xsi:type="dcterms:W3CDTF">2013-07-26T07:27:45Z</dcterms:created>
  <dcterms:modified xsi:type="dcterms:W3CDTF">2020-04-08T20:49:45Z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