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2B2C3-5607-4129-B369-BDAD77BAFD87}" type="datetimeFigureOut">
              <a:rPr lang="fr-CA" smtClean="0"/>
              <a:t>2019-05-24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05F98-E245-445B-8580-2E104722F4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99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51FB-E7E1-42F6-B4CB-0907C4D9050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3DMPVIEWER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8AC0-77CB-4323-9F20-949D756F26BF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Programming and Features Rod map</a:t>
            </a:r>
            <a:endParaRPr lang="fr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5E09-90C2-4CF6-85C3-CA41D1A768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9719036" y="5638800"/>
            <a:ext cx="1471704" cy="309513"/>
          </a:xfrm>
        </p:spPr>
        <p:txBody>
          <a:bodyPr/>
          <a:lstStyle/>
          <a:p>
            <a:r>
              <a:rPr lang="en-US" sz="2000" dirty="0"/>
              <a:t>5/18/2019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4BA8-ED23-4424-86DE-198B6D9EF0A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C47F-007A-4C39-8B08-590D387E0E5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3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CFBA-F239-4A2D-B5C2-93167AD2D9D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3DMPVIEWER - </a:t>
            </a:r>
            <a:r>
              <a:rPr lang="en-CA" sz="3200" dirty="0"/>
              <a:t>Programming road map</a:t>
            </a:r>
            <a:br>
              <a:rPr lang="en-CA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5423-9D31-4350-9658-996193B85DB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CA" dirty="0"/>
              <a:t>Replace chart by open GL API</a:t>
            </a:r>
            <a:endParaRPr lang="en-CA" b="1" dirty="0"/>
          </a:p>
          <a:p>
            <a:pPr lvl="2"/>
            <a:r>
              <a:rPr lang="en-CA" b="1" dirty="0"/>
              <a:t>User will be able  to scroll date </a:t>
            </a:r>
            <a:r>
              <a:rPr lang="en-CA" dirty="0"/>
              <a:t>and have a fix graph windows.</a:t>
            </a:r>
          </a:p>
          <a:p>
            <a:pPr lvl="1"/>
            <a:r>
              <a:rPr lang="en-CA" dirty="0"/>
              <a:t>Replace VBA by C# and do VSTO Add-in</a:t>
            </a:r>
          </a:p>
          <a:p>
            <a:pPr lvl="2"/>
            <a:r>
              <a:rPr lang="en-CA" dirty="0"/>
              <a:t>To offer a complied version</a:t>
            </a:r>
          </a:p>
          <a:p>
            <a:pPr lvl="2"/>
            <a:r>
              <a:rPr lang="en-CA" dirty="0"/>
              <a:t>Replace Open GL by </a:t>
            </a:r>
            <a:r>
              <a:rPr lang="en-CA" dirty="0" err="1"/>
              <a:t>directX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Possibility to place the Add-in in Microsoft store using Bridge technology when become available.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fr-CA" dirty="0"/>
          </a:p>
          <a:p>
            <a:pPr marL="914400" lvl="2" indent="0">
              <a:buNone/>
            </a:pPr>
            <a:r>
              <a:rPr lang="fr-CA" dirty="0"/>
              <a:t>Note: all the </a:t>
            </a:r>
            <a:r>
              <a:rPr lang="fr-CA" dirty="0" err="1"/>
              <a:t>above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Under MIT Licence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32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8459-F996-48F1-BE81-FBF5D70CB2C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3DMPVIEWER – </a:t>
            </a:r>
            <a:r>
              <a:rPr lang="en-CA" sz="2000" dirty="0"/>
              <a:t>Mass </a:t>
            </a:r>
            <a:r>
              <a:rPr lang="en-CA" sz="2000" dirty="0" err="1"/>
              <a:t>Propreties</a:t>
            </a:r>
            <a:r>
              <a:rPr lang="en-CA" sz="2000" dirty="0"/>
              <a:t> Features Road map</a:t>
            </a:r>
            <a:endParaRPr lang="fr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5EC4-FB30-4B81-B440-6DEA30F99B0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CA" dirty="0"/>
              <a:t>User-friendly import and clear loaded data</a:t>
            </a:r>
          </a:p>
          <a:p>
            <a:r>
              <a:rPr lang="en-CA" dirty="0"/>
              <a:t>Display aircraft  and major component visual boundaries in the chart.</a:t>
            </a:r>
          </a:p>
          <a:p>
            <a:r>
              <a:rPr lang="en-CA" dirty="0"/>
              <a:t>Geographical determination of mass point using volume or planes.</a:t>
            </a:r>
          </a:p>
          <a:p>
            <a:pPr lvl="1"/>
            <a:r>
              <a:rPr lang="en-CA" dirty="0"/>
              <a:t>Geocode/Bay number</a:t>
            </a:r>
          </a:p>
          <a:p>
            <a:r>
              <a:rPr lang="fr-CA" dirty="0"/>
              <a:t>Bill of </a:t>
            </a:r>
            <a:r>
              <a:rPr lang="fr-CA" dirty="0" err="1"/>
              <a:t>Material</a:t>
            </a:r>
            <a:r>
              <a:rPr lang="fr-CA" dirty="0"/>
              <a:t> validation </a:t>
            </a:r>
            <a:r>
              <a:rPr lang="fr-CA" dirty="0" err="1"/>
              <a:t>analysis</a:t>
            </a:r>
            <a:endParaRPr lang="fr-CA" dirty="0"/>
          </a:p>
          <a:p>
            <a:r>
              <a:rPr lang="fr-CA" dirty="0"/>
              <a:t>Bill of </a:t>
            </a:r>
            <a:r>
              <a:rPr lang="fr-CA" dirty="0" err="1"/>
              <a:t>Material</a:t>
            </a:r>
            <a:r>
              <a:rPr lang="fr-CA" dirty="0"/>
              <a:t> </a:t>
            </a:r>
            <a:r>
              <a:rPr lang="fr-CA" dirty="0" err="1"/>
              <a:t>Comparision</a:t>
            </a:r>
            <a:r>
              <a:rPr lang="fr-CA" dirty="0"/>
              <a:t> and </a:t>
            </a:r>
            <a:r>
              <a:rPr lang="fr-CA" dirty="0" err="1"/>
              <a:t>reporting</a:t>
            </a:r>
          </a:p>
          <a:p>
            <a:r>
              <a:rPr lang="fr-CA" dirty="0" err="1"/>
              <a:t>Inertia</a:t>
            </a:r>
            <a:r>
              <a:rPr lang="fr-CA" dirty="0"/>
              <a:t> validation </a:t>
            </a:r>
            <a:r>
              <a:rPr lang="fr-CA" dirty="0" err="1"/>
              <a:t>analysis</a:t>
            </a:r>
            <a:r>
              <a:rPr lang="fr-CA" dirty="0"/>
              <a:t> and </a:t>
            </a:r>
            <a:r>
              <a:rPr lang="fr-CA" dirty="0" err="1"/>
              <a:t>reporting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 algn="ctr">
              <a:buNone/>
            </a:pPr>
            <a:r>
              <a:rPr lang="fr-CA" dirty="0"/>
              <a:t>	Note: </a:t>
            </a:r>
            <a:r>
              <a:rPr lang="fr-CA" dirty="0" err="1"/>
              <a:t>Excepted</a:t>
            </a:r>
            <a:r>
              <a:rPr lang="fr-CA" dirty="0"/>
              <a:t>  ‘u</a:t>
            </a:r>
            <a:r>
              <a:rPr lang="en-CA" dirty="0"/>
              <a:t>ser-friendly import and clear loaded data’ the remaining </a:t>
            </a:r>
            <a:r>
              <a:rPr lang="fr-CA" dirty="0" err="1"/>
              <a:t>above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Under MIT Licence</a:t>
            </a:r>
            <a:endParaRPr lang="en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0458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93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3DMPVIEWER</vt:lpstr>
      <vt:lpstr>3DMPVIEWER - Programming road map </vt:lpstr>
      <vt:lpstr>3DMPVIEWER – Mass Propreties Features Road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3DMPVIEWER</dc:title>
  <dc:creator>Jean-Marc Flamand</dc:creator>
  <cp:lastModifiedBy>Jean-Marc Flamand</cp:lastModifiedBy>
  <cp:revision>8</cp:revision>
  <dcterms:created xsi:type="dcterms:W3CDTF">2019-05-18T11:20:15Z</dcterms:created>
  <dcterms:modified xsi:type="dcterms:W3CDTF">2019-05-24T13:15:29Z</dcterms:modified>
</cp:coreProperties>
</file>